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17" r:id="rId3"/>
  </p:sldMasterIdLst>
  <p:notesMasterIdLst>
    <p:notesMasterId r:id="rId12"/>
  </p:notesMasterIdLst>
  <p:sldIdLst>
    <p:sldId id="256" r:id="rId4"/>
    <p:sldId id="258" r:id="rId5"/>
    <p:sldId id="259" r:id="rId6"/>
    <p:sldId id="11088856" r:id="rId7"/>
    <p:sldId id="11088860" r:id="rId8"/>
    <p:sldId id="11088859" r:id="rId9"/>
    <p:sldId id="11088864" r:id="rId10"/>
    <p:sldId id="1108887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EFE"/>
    <a:srgbClr val="000000"/>
    <a:srgbClr val="FFFAD2"/>
    <a:srgbClr val="F6F3A3"/>
    <a:srgbClr val="E6F1B7"/>
    <a:srgbClr val="FDDAAF"/>
    <a:srgbClr val="FDB36C"/>
    <a:srgbClr val="FFFFFF"/>
    <a:srgbClr val="F3F2F0"/>
    <a:srgbClr val="C7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81215" autoAdjust="0"/>
  </p:normalViewPr>
  <p:slideViewPr>
    <p:cSldViewPr snapToGrid="0">
      <p:cViewPr varScale="1">
        <p:scale>
          <a:sx n="69" d="100"/>
          <a:sy n="69" d="100"/>
        </p:scale>
        <p:origin x="1003"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iagrams/_rels/drawing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707E3A-B419-4D08-9513-2C30831CA74A}" type="doc">
      <dgm:prSet loTypeId="urn:microsoft.com/office/officeart/2005/8/layout/vList3" loCatId="list" qsTypeId="urn:microsoft.com/office/officeart/2005/8/quickstyle/simple1" qsCatId="simple" csTypeId="urn:microsoft.com/office/officeart/2005/8/colors/colorful5" csCatId="colorful" phldr="1"/>
      <dgm:spPr/>
    </dgm:pt>
    <dgm:pt modelId="{D16D176A-AE9A-4FB6-9ECD-3C43B54C1018}">
      <dgm:prSet phldrT="[Text]"/>
      <dgm:spPr/>
      <dgm:t>
        <a:bodyPr/>
        <a:lstStyle/>
        <a:p>
          <a:r>
            <a:rPr lang="en-US" b="1" dirty="0" err="1">
              <a:solidFill>
                <a:schemeClr val="tx1">
                  <a:lumMod val="10000"/>
                </a:schemeClr>
              </a:solidFill>
              <a:latin typeface="Times New Roman" panose="02020603050405020304" pitchFamily="18" charset="0"/>
              <a:cs typeface="Times New Roman" panose="02020603050405020304" pitchFamily="18" charset="0"/>
            </a:rPr>
            <a:t>Điều</a:t>
          </a:r>
          <a:r>
            <a:rPr lang="en-US" b="1" dirty="0">
              <a:solidFill>
                <a:schemeClr val="tx1">
                  <a:lumMod val="10000"/>
                </a:schemeClr>
              </a:solidFill>
              <a:latin typeface="Times New Roman" panose="02020603050405020304" pitchFamily="18" charset="0"/>
              <a:cs typeface="Times New Roman" panose="02020603050405020304" pitchFamily="18" charset="0"/>
            </a:rPr>
            <a:t> </a:t>
          </a:r>
          <a:r>
            <a:rPr lang="en-US" b="1" dirty="0" err="1">
              <a:solidFill>
                <a:schemeClr val="tx1">
                  <a:lumMod val="10000"/>
                </a:schemeClr>
              </a:solidFill>
              <a:latin typeface="Times New Roman" panose="02020603050405020304" pitchFamily="18" charset="0"/>
              <a:cs typeface="Times New Roman" panose="02020603050405020304" pitchFamily="18" charset="0"/>
            </a:rPr>
            <a:t>kiện</a:t>
          </a:r>
          <a:r>
            <a:rPr lang="en-US" b="1" dirty="0">
              <a:solidFill>
                <a:schemeClr val="tx1">
                  <a:lumMod val="10000"/>
                </a:schemeClr>
              </a:solidFill>
              <a:latin typeface="Times New Roman" panose="02020603050405020304" pitchFamily="18" charset="0"/>
              <a:cs typeface="Times New Roman" panose="02020603050405020304" pitchFamily="18" charset="0"/>
            </a:rPr>
            <a:t> </a:t>
          </a:r>
          <a:r>
            <a:rPr lang="en-US" b="1" dirty="0" err="1">
              <a:solidFill>
                <a:schemeClr val="tx1">
                  <a:lumMod val="10000"/>
                </a:schemeClr>
              </a:solidFill>
              <a:latin typeface="Times New Roman" panose="02020603050405020304" pitchFamily="18" charset="0"/>
              <a:cs typeface="Times New Roman" panose="02020603050405020304" pitchFamily="18" charset="0"/>
            </a:rPr>
            <a:t>tự</a:t>
          </a:r>
          <a:r>
            <a:rPr lang="en-US" b="1" dirty="0">
              <a:solidFill>
                <a:schemeClr val="tx1">
                  <a:lumMod val="10000"/>
                </a:schemeClr>
              </a:solidFill>
              <a:latin typeface="Times New Roman" panose="02020603050405020304" pitchFamily="18" charset="0"/>
              <a:cs typeface="Times New Roman" panose="02020603050405020304" pitchFamily="18" charset="0"/>
            </a:rPr>
            <a:t> </a:t>
          </a:r>
          <a:r>
            <a:rPr lang="en-US" b="1" dirty="0" err="1">
              <a:solidFill>
                <a:schemeClr val="tx1">
                  <a:lumMod val="10000"/>
                </a:schemeClr>
              </a:solidFill>
              <a:latin typeface="Times New Roman" panose="02020603050405020304" pitchFamily="18" charset="0"/>
              <a:cs typeface="Times New Roman" panose="02020603050405020304" pitchFamily="18" charset="0"/>
            </a:rPr>
            <a:t>nhiên</a:t>
          </a:r>
          <a:endParaRPr lang="en-US" b="1" dirty="0">
            <a:solidFill>
              <a:schemeClr val="tx1">
                <a:lumMod val="10000"/>
              </a:schemeClr>
            </a:solidFill>
            <a:latin typeface="Times New Roman" panose="02020603050405020304" pitchFamily="18" charset="0"/>
            <a:cs typeface="Times New Roman" panose="02020603050405020304" pitchFamily="18" charset="0"/>
          </a:endParaRPr>
        </a:p>
      </dgm:t>
    </dgm:pt>
    <dgm:pt modelId="{4E7F537D-F53F-4B35-96CE-63FB7B2BE0DC}" type="parTrans" cxnId="{7F1C65B4-CA94-443A-9394-46E2EB735846}">
      <dgm:prSet/>
      <dgm:spPr/>
      <dgm:t>
        <a:bodyPr/>
        <a:lstStyle/>
        <a:p>
          <a:endParaRPr lang="en-US"/>
        </a:p>
      </dgm:t>
    </dgm:pt>
    <dgm:pt modelId="{555664E2-AAAE-4D8D-ABDC-E7A67C04C66E}" type="sibTrans" cxnId="{7F1C65B4-CA94-443A-9394-46E2EB735846}">
      <dgm:prSet/>
      <dgm:spPr/>
      <dgm:t>
        <a:bodyPr/>
        <a:lstStyle/>
        <a:p>
          <a:endParaRPr lang="en-US"/>
        </a:p>
      </dgm:t>
    </dgm:pt>
    <dgm:pt modelId="{50C52AE2-1DD4-4748-8FF7-85490C5201A8}">
      <dgm:prSet phldrT="[Text]"/>
      <dgm:spPr/>
      <dgm:t>
        <a:bodyPr/>
        <a:lstStyle/>
        <a:p>
          <a:r>
            <a:rPr lang="en-US" b="1" dirty="0" err="1">
              <a:solidFill>
                <a:schemeClr val="tx1">
                  <a:lumMod val="10000"/>
                </a:schemeClr>
              </a:solidFill>
              <a:latin typeface="Times New Roman" panose="02020603050405020304" pitchFamily="18" charset="0"/>
              <a:cs typeface="Times New Roman" panose="02020603050405020304" pitchFamily="18" charset="0"/>
            </a:rPr>
            <a:t>Điều</a:t>
          </a:r>
          <a:r>
            <a:rPr lang="en-US" b="1" dirty="0">
              <a:solidFill>
                <a:schemeClr val="tx1">
                  <a:lumMod val="10000"/>
                </a:schemeClr>
              </a:solidFill>
              <a:latin typeface="Times New Roman" panose="02020603050405020304" pitchFamily="18" charset="0"/>
              <a:cs typeface="Times New Roman" panose="02020603050405020304" pitchFamily="18" charset="0"/>
            </a:rPr>
            <a:t> </a:t>
          </a:r>
          <a:r>
            <a:rPr lang="en-US" b="1" dirty="0" err="1">
              <a:solidFill>
                <a:schemeClr val="tx1">
                  <a:lumMod val="10000"/>
                </a:schemeClr>
              </a:solidFill>
              <a:latin typeface="Times New Roman" panose="02020603050405020304" pitchFamily="18" charset="0"/>
              <a:cs typeface="Times New Roman" panose="02020603050405020304" pitchFamily="18" charset="0"/>
            </a:rPr>
            <a:t>kinh</a:t>
          </a:r>
          <a:r>
            <a:rPr lang="en-US" b="1" dirty="0">
              <a:solidFill>
                <a:schemeClr val="tx1">
                  <a:lumMod val="10000"/>
                </a:schemeClr>
              </a:solidFill>
              <a:latin typeface="Times New Roman" panose="02020603050405020304" pitchFamily="18" charset="0"/>
              <a:cs typeface="Times New Roman" panose="02020603050405020304" pitchFamily="18" charset="0"/>
            </a:rPr>
            <a:t> </a:t>
          </a:r>
          <a:r>
            <a:rPr lang="en-US" b="1" dirty="0" err="1">
              <a:solidFill>
                <a:schemeClr val="tx1">
                  <a:lumMod val="10000"/>
                </a:schemeClr>
              </a:solidFill>
              <a:latin typeface="Times New Roman" panose="02020603050405020304" pitchFamily="18" charset="0"/>
              <a:cs typeface="Times New Roman" panose="02020603050405020304" pitchFamily="18" charset="0"/>
            </a:rPr>
            <a:t>tế</a:t>
          </a:r>
          <a:r>
            <a:rPr lang="en-US" b="1" dirty="0">
              <a:solidFill>
                <a:schemeClr val="tx1">
                  <a:lumMod val="10000"/>
                </a:schemeClr>
              </a:solidFill>
              <a:latin typeface="Times New Roman" panose="02020603050405020304" pitchFamily="18" charset="0"/>
              <a:cs typeface="Times New Roman" panose="02020603050405020304" pitchFamily="18" charset="0"/>
            </a:rPr>
            <a:t> - </a:t>
          </a:r>
          <a:r>
            <a:rPr lang="en-US" b="1" dirty="0" err="1">
              <a:solidFill>
                <a:schemeClr val="tx1">
                  <a:lumMod val="10000"/>
                </a:schemeClr>
              </a:solidFill>
              <a:latin typeface="Times New Roman" panose="02020603050405020304" pitchFamily="18" charset="0"/>
              <a:cs typeface="Times New Roman" panose="02020603050405020304" pitchFamily="18" charset="0"/>
            </a:rPr>
            <a:t>xã</a:t>
          </a:r>
          <a:r>
            <a:rPr lang="en-US" b="1" dirty="0">
              <a:solidFill>
                <a:schemeClr val="tx1">
                  <a:lumMod val="10000"/>
                </a:schemeClr>
              </a:solidFill>
              <a:latin typeface="Times New Roman" panose="02020603050405020304" pitchFamily="18" charset="0"/>
              <a:cs typeface="Times New Roman" panose="02020603050405020304" pitchFamily="18" charset="0"/>
            </a:rPr>
            <a:t> </a:t>
          </a:r>
          <a:r>
            <a:rPr lang="en-US" b="1" dirty="0" err="1">
              <a:solidFill>
                <a:schemeClr val="tx1">
                  <a:lumMod val="10000"/>
                </a:schemeClr>
              </a:solidFill>
              <a:latin typeface="Times New Roman" panose="02020603050405020304" pitchFamily="18" charset="0"/>
              <a:cs typeface="Times New Roman" panose="02020603050405020304" pitchFamily="18" charset="0"/>
            </a:rPr>
            <a:t>hội</a:t>
          </a:r>
          <a:endParaRPr lang="en-US" b="1" dirty="0">
            <a:solidFill>
              <a:schemeClr val="tx1">
                <a:lumMod val="10000"/>
              </a:schemeClr>
            </a:solidFill>
            <a:latin typeface="Times New Roman" panose="02020603050405020304" pitchFamily="18" charset="0"/>
            <a:cs typeface="Times New Roman" panose="02020603050405020304" pitchFamily="18" charset="0"/>
          </a:endParaRPr>
        </a:p>
      </dgm:t>
    </dgm:pt>
    <dgm:pt modelId="{AB2C8D38-0201-48B0-98D8-79A563BEC7B2}" type="parTrans" cxnId="{0551A3B8-B4B4-4257-9650-E6BF9920B174}">
      <dgm:prSet/>
      <dgm:spPr/>
      <dgm:t>
        <a:bodyPr/>
        <a:lstStyle/>
        <a:p>
          <a:endParaRPr lang="en-US"/>
        </a:p>
      </dgm:t>
    </dgm:pt>
    <dgm:pt modelId="{2D45595B-C399-42A0-966B-DF5F65772DAD}" type="sibTrans" cxnId="{0551A3B8-B4B4-4257-9650-E6BF9920B174}">
      <dgm:prSet/>
      <dgm:spPr/>
      <dgm:t>
        <a:bodyPr/>
        <a:lstStyle/>
        <a:p>
          <a:endParaRPr lang="en-US"/>
        </a:p>
      </dgm:t>
    </dgm:pt>
    <dgm:pt modelId="{451CF2C7-9407-4DA9-A803-312D6304AAD0}" type="pres">
      <dgm:prSet presAssocID="{18707E3A-B419-4D08-9513-2C30831CA74A}" presName="linearFlow" presStyleCnt="0">
        <dgm:presLayoutVars>
          <dgm:dir/>
          <dgm:resizeHandles val="exact"/>
        </dgm:presLayoutVars>
      </dgm:prSet>
      <dgm:spPr/>
    </dgm:pt>
    <dgm:pt modelId="{B36A6485-9BCC-49C5-8CAC-BE7B6A04509A}" type="pres">
      <dgm:prSet presAssocID="{D16D176A-AE9A-4FB6-9ECD-3C43B54C1018}" presName="composite" presStyleCnt="0"/>
      <dgm:spPr/>
    </dgm:pt>
    <dgm:pt modelId="{9818D096-5235-4A0D-80A8-A8AE8C875F5D}" type="pres">
      <dgm:prSet presAssocID="{D16D176A-AE9A-4FB6-9ECD-3C43B54C1018}" presName="imgShp" presStyleLbl="fgImgPlace1" presStyleIdx="0" presStyleCnt="2"/>
      <dgm:spPr>
        <a:blipFill rotWithShape="1">
          <a:blip xmlns:r="http://schemas.openxmlformats.org/officeDocument/2006/relationships" r:embed="rId1"/>
          <a:srcRect/>
          <a:stretch>
            <a:fillRect l="-39000" r="-39000"/>
          </a:stretch>
        </a:blipFill>
      </dgm:spPr>
    </dgm:pt>
    <dgm:pt modelId="{7F6E5DCB-8357-48FD-A4B5-AF5199D3B8E1}" type="pres">
      <dgm:prSet presAssocID="{D16D176A-AE9A-4FB6-9ECD-3C43B54C1018}" presName="txShp" presStyleLbl="node1" presStyleIdx="0" presStyleCnt="2">
        <dgm:presLayoutVars>
          <dgm:bulletEnabled val="1"/>
        </dgm:presLayoutVars>
      </dgm:prSet>
      <dgm:spPr/>
    </dgm:pt>
    <dgm:pt modelId="{EB2EC6F1-CE73-45CD-89A7-A89C0D720DE3}" type="pres">
      <dgm:prSet presAssocID="{555664E2-AAAE-4D8D-ABDC-E7A67C04C66E}" presName="spacing" presStyleCnt="0"/>
      <dgm:spPr/>
    </dgm:pt>
    <dgm:pt modelId="{2CA0CDFD-EBD1-44B7-92E1-B7F07318F36E}" type="pres">
      <dgm:prSet presAssocID="{50C52AE2-1DD4-4748-8FF7-85490C5201A8}" presName="composite" presStyleCnt="0"/>
      <dgm:spPr/>
    </dgm:pt>
    <dgm:pt modelId="{2F04FDFC-BE43-48C3-BE8B-8FBCAE5E522A}" type="pres">
      <dgm:prSet presAssocID="{50C52AE2-1DD4-4748-8FF7-85490C5201A8}" presName="imgShp" presStyleLbl="fgImgPlace1" presStyleIdx="1" presStyleCnt="2"/>
      <dgm:spPr>
        <a:blipFill rotWithShape="1">
          <a:blip xmlns:r="http://schemas.openxmlformats.org/officeDocument/2006/relationships" r:embed="rId2"/>
          <a:srcRect/>
          <a:stretch>
            <a:fillRect l="-21000" r="-21000"/>
          </a:stretch>
        </a:blipFill>
      </dgm:spPr>
    </dgm:pt>
    <dgm:pt modelId="{BF330295-F1EE-4B56-9D8E-DAD96CC59475}" type="pres">
      <dgm:prSet presAssocID="{50C52AE2-1DD4-4748-8FF7-85490C5201A8}" presName="txShp" presStyleLbl="node1" presStyleIdx="1" presStyleCnt="2">
        <dgm:presLayoutVars>
          <dgm:bulletEnabled val="1"/>
        </dgm:presLayoutVars>
      </dgm:prSet>
      <dgm:spPr/>
    </dgm:pt>
  </dgm:ptLst>
  <dgm:cxnLst>
    <dgm:cxn modelId="{90099015-45D0-4905-8A8B-116723D5E047}" type="presOf" srcId="{50C52AE2-1DD4-4748-8FF7-85490C5201A8}" destId="{BF330295-F1EE-4B56-9D8E-DAD96CC59475}" srcOrd="0" destOrd="0" presId="urn:microsoft.com/office/officeart/2005/8/layout/vList3"/>
    <dgm:cxn modelId="{17AE1C23-49F6-4F0F-91A9-B8AD60C6202A}" type="presOf" srcId="{18707E3A-B419-4D08-9513-2C30831CA74A}" destId="{451CF2C7-9407-4DA9-A803-312D6304AAD0}" srcOrd="0" destOrd="0" presId="urn:microsoft.com/office/officeart/2005/8/layout/vList3"/>
    <dgm:cxn modelId="{7F1C65B4-CA94-443A-9394-46E2EB735846}" srcId="{18707E3A-B419-4D08-9513-2C30831CA74A}" destId="{D16D176A-AE9A-4FB6-9ECD-3C43B54C1018}" srcOrd="0" destOrd="0" parTransId="{4E7F537D-F53F-4B35-96CE-63FB7B2BE0DC}" sibTransId="{555664E2-AAAE-4D8D-ABDC-E7A67C04C66E}"/>
    <dgm:cxn modelId="{0551A3B8-B4B4-4257-9650-E6BF9920B174}" srcId="{18707E3A-B419-4D08-9513-2C30831CA74A}" destId="{50C52AE2-1DD4-4748-8FF7-85490C5201A8}" srcOrd="1" destOrd="0" parTransId="{AB2C8D38-0201-48B0-98D8-79A563BEC7B2}" sibTransId="{2D45595B-C399-42A0-966B-DF5F65772DAD}"/>
    <dgm:cxn modelId="{52B58ACD-6C1F-4473-A79D-B980A95FF0F4}" type="presOf" srcId="{D16D176A-AE9A-4FB6-9ECD-3C43B54C1018}" destId="{7F6E5DCB-8357-48FD-A4B5-AF5199D3B8E1}" srcOrd="0" destOrd="0" presId="urn:microsoft.com/office/officeart/2005/8/layout/vList3"/>
    <dgm:cxn modelId="{17E0B848-96A5-4E34-B9E8-524AC132BFB7}" type="presParOf" srcId="{451CF2C7-9407-4DA9-A803-312D6304AAD0}" destId="{B36A6485-9BCC-49C5-8CAC-BE7B6A04509A}" srcOrd="0" destOrd="0" presId="urn:microsoft.com/office/officeart/2005/8/layout/vList3"/>
    <dgm:cxn modelId="{372E7140-726E-475A-857B-1F8EB37AD4E1}" type="presParOf" srcId="{B36A6485-9BCC-49C5-8CAC-BE7B6A04509A}" destId="{9818D096-5235-4A0D-80A8-A8AE8C875F5D}" srcOrd="0" destOrd="0" presId="urn:microsoft.com/office/officeart/2005/8/layout/vList3"/>
    <dgm:cxn modelId="{2658D83F-A5C4-43EE-A59A-584B45E479D1}" type="presParOf" srcId="{B36A6485-9BCC-49C5-8CAC-BE7B6A04509A}" destId="{7F6E5DCB-8357-48FD-A4B5-AF5199D3B8E1}" srcOrd="1" destOrd="0" presId="urn:microsoft.com/office/officeart/2005/8/layout/vList3"/>
    <dgm:cxn modelId="{910EFF2F-0B60-477F-8919-2C0527C2CE91}" type="presParOf" srcId="{451CF2C7-9407-4DA9-A803-312D6304AAD0}" destId="{EB2EC6F1-CE73-45CD-89A7-A89C0D720DE3}" srcOrd="1" destOrd="0" presId="urn:microsoft.com/office/officeart/2005/8/layout/vList3"/>
    <dgm:cxn modelId="{F00374DF-60D9-4ADF-A1F3-7A74EE55DBFA}" type="presParOf" srcId="{451CF2C7-9407-4DA9-A803-312D6304AAD0}" destId="{2CA0CDFD-EBD1-44B7-92E1-B7F07318F36E}" srcOrd="2" destOrd="0" presId="urn:microsoft.com/office/officeart/2005/8/layout/vList3"/>
    <dgm:cxn modelId="{0D167BFA-C244-4B03-8904-26FADA31A9E3}" type="presParOf" srcId="{2CA0CDFD-EBD1-44B7-92E1-B7F07318F36E}" destId="{2F04FDFC-BE43-48C3-BE8B-8FBCAE5E522A}" srcOrd="0" destOrd="0" presId="urn:microsoft.com/office/officeart/2005/8/layout/vList3"/>
    <dgm:cxn modelId="{0ADCF8EC-4F86-4376-B45D-436F81A41F99}" type="presParOf" srcId="{2CA0CDFD-EBD1-44B7-92E1-B7F07318F36E}" destId="{BF330295-F1EE-4B56-9D8E-DAD96CC59475}"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6E5DCB-8357-48FD-A4B5-AF5199D3B8E1}">
      <dsp:nvSpPr>
        <dsp:cNvPr id="0" name=""/>
        <dsp:cNvSpPr/>
      </dsp:nvSpPr>
      <dsp:spPr>
        <a:xfrm rot="10800000">
          <a:off x="2431359" y="363"/>
          <a:ext cx="8339328" cy="1323409"/>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3587" tIns="240030" rIns="448056" bIns="240030" numCol="1" spcCol="1270" anchor="ctr" anchorCtr="0">
          <a:noAutofit/>
        </a:bodyPr>
        <a:lstStyle/>
        <a:p>
          <a:pPr marL="0" lvl="0" indent="0" algn="ctr" defTabSz="2800350">
            <a:lnSpc>
              <a:spcPct val="90000"/>
            </a:lnSpc>
            <a:spcBef>
              <a:spcPct val="0"/>
            </a:spcBef>
            <a:spcAft>
              <a:spcPct val="35000"/>
            </a:spcAft>
            <a:buNone/>
          </a:pPr>
          <a:r>
            <a:rPr lang="en-US" sz="6300" b="1" kern="1200" dirty="0" err="1">
              <a:solidFill>
                <a:schemeClr val="tx1">
                  <a:lumMod val="10000"/>
                </a:schemeClr>
              </a:solidFill>
              <a:latin typeface="Times New Roman" panose="02020603050405020304" pitchFamily="18" charset="0"/>
              <a:cs typeface="Times New Roman" panose="02020603050405020304" pitchFamily="18" charset="0"/>
            </a:rPr>
            <a:t>Điều</a:t>
          </a:r>
          <a:r>
            <a:rPr lang="en-US" sz="6300" b="1" kern="1200" dirty="0">
              <a:solidFill>
                <a:schemeClr val="tx1">
                  <a:lumMod val="10000"/>
                </a:schemeClr>
              </a:solidFill>
              <a:latin typeface="Times New Roman" panose="02020603050405020304" pitchFamily="18" charset="0"/>
              <a:cs typeface="Times New Roman" panose="02020603050405020304" pitchFamily="18" charset="0"/>
            </a:rPr>
            <a:t> </a:t>
          </a:r>
          <a:r>
            <a:rPr lang="en-US" sz="6300" b="1" kern="1200" dirty="0" err="1">
              <a:solidFill>
                <a:schemeClr val="tx1">
                  <a:lumMod val="10000"/>
                </a:schemeClr>
              </a:solidFill>
              <a:latin typeface="Times New Roman" panose="02020603050405020304" pitchFamily="18" charset="0"/>
              <a:cs typeface="Times New Roman" panose="02020603050405020304" pitchFamily="18" charset="0"/>
            </a:rPr>
            <a:t>kiện</a:t>
          </a:r>
          <a:r>
            <a:rPr lang="en-US" sz="6300" b="1" kern="1200" dirty="0">
              <a:solidFill>
                <a:schemeClr val="tx1">
                  <a:lumMod val="10000"/>
                </a:schemeClr>
              </a:solidFill>
              <a:latin typeface="Times New Roman" panose="02020603050405020304" pitchFamily="18" charset="0"/>
              <a:cs typeface="Times New Roman" panose="02020603050405020304" pitchFamily="18" charset="0"/>
            </a:rPr>
            <a:t> </a:t>
          </a:r>
          <a:r>
            <a:rPr lang="en-US" sz="6300" b="1" kern="1200" dirty="0" err="1">
              <a:solidFill>
                <a:schemeClr val="tx1">
                  <a:lumMod val="10000"/>
                </a:schemeClr>
              </a:solidFill>
              <a:latin typeface="Times New Roman" panose="02020603050405020304" pitchFamily="18" charset="0"/>
              <a:cs typeface="Times New Roman" panose="02020603050405020304" pitchFamily="18" charset="0"/>
            </a:rPr>
            <a:t>tự</a:t>
          </a:r>
          <a:r>
            <a:rPr lang="en-US" sz="6300" b="1" kern="1200" dirty="0">
              <a:solidFill>
                <a:schemeClr val="tx1">
                  <a:lumMod val="10000"/>
                </a:schemeClr>
              </a:solidFill>
              <a:latin typeface="Times New Roman" panose="02020603050405020304" pitchFamily="18" charset="0"/>
              <a:cs typeface="Times New Roman" panose="02020603050405020304" pitchFamily="18" charset="0"/>
            </a:rPr>
            <a:t> </a:t>
          </a:r>
          <a:r>
            <a:rPr lang="en-US" sz="6300" b="1" kern="1200" dirty="0" err="1">
              <a:solidFill>
                <a:schemeClr val="tx1">
                  <a:lumMod val="10000"/>
                </a:schemeClr>
              </a:solidFill>
              <a:latin typeface="Times New Roman" panose="02020603050405020304" pitchFamily="18" charset="0"/>
              <a:cs typeface="Times New Roman" panose="02020603050405020304" pitchFamily="18" charset="0"/>
            </a:rPr>
            <a:t>nhiên</a:t>
          </a:r>
          <a:endParaRPr lang="en-US" sz="6300" b="1" kern="1200" dirty="0">
            <a:solidFill>
              <a:schemeClr val="tx1">
                <a:lumMod val="10000"/>
              </a:schemeClr>
            </a:solidFill>
            <a:latin typeface="Times New Roman" panose="02020603050405020304" pitchFamily="18" charset="0"/>
            <a:cs typeface="Times New Roman" panose="02020603050405020304" pitchFamily="18" charset="0"/>
          </a:endParaRPr>
        </a:p>
      </dsp:txBody>
      <dsp:txXfrm rot="10800000">
        <a:off x="2762211" y="363"/>
        <a:ext cx="8008476" cy="1323409"/>
      </dsp:txXfrm>
    </dsp:sp>
    <dsp:sp modelId="{9818D096-5235-4A0D-80A8-A8AE8C875F5D}">
      <dsp:nvSpPr>
        <dsp:cNvPr id="0" name=""/>
        <dsp:cNvSpPr/>
      </dsp:nvSpPr>
      <dsp:spPr>
        <a:xfrm>
          <a:off x="1769655" y="363"/>
          <a:ext cx="1323409" cy="1323409"/>
        </a:xfrm>
        <a:prstGeom prst="ellipse">
          <a:avLst/>
        </a:prstGeom>
        <a:blipFill rotWithShape="1">
          <a:blip xmlns:r="http://schemas.openxmlformats.org/officeDocument/2006/relationships" r:embed="rId1"/>
          <a:srcRect/>
          <a:stretch>
            <a:fillRect l="-39000" r="-3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330295-F1EE-4B56-9D8E-DAD96CC59475}">
      <dsp:nvSpPr>
        <dsp:cNvPr id="0" name=""/>
        <dsp:cNvSpPr/>
      </dsp:nvSpPr>
      <dsp:spPr>
        <a:xfrm rot="10800000">
          <a:off x="2431359" y="1654625"/>
          <a:ext cx="8339328" cy="1323409"/>
        </a:xfrm>
        <a:prstGeom prst="homePlate">
          <a:avLst/>
        </a:prstGeom>
        <a:solidFill>
          <a:schemeClr val="accent5">
            <a:hueOff val="-18745616"/>
            <a:satOff val="10465"/>
            <a:lumOff val="-1627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3587" tIns="240030" rIns="448056" bIns="240030" numCol="1" spcCol="1270" anchor="ctr" anchorCtr="0">
          <a:noAutofit/>
        </a:bodyPr>
        <a:lstStyle/>
        <a:p>
          <a:pPr marL="0" lvl="0" indent="0" algn="ctr" defTabSz="2800350">
            <a:lnSpc>
              <a:spcPct val="90000"/>
            </a:lnSpc>
            <a:spcBef>
              <a:spcPct val="0"/>
            </a:spcBef>
            <a:spcAft>
              <a:spcPct val="35000"/>
            </a:spcAft>
            <a:buNone/>
          </a:pPr>
          <a:r>
            <a:rPr lang="en-US" sz="6300" b="1" kern="1200" dirty="0" err="1">
              <a:solidFill>
                <a:schemeClr val="tx1">
                  <a:lumMod val="10000"/>
                </a:schemeClr>
              </a:solidFill>
              <a:latin typeface="Times New Roman" panose="02020603050405020304" pitchFamily="18" charset="0"/>
              <a:cs typeface="Times New Roman" panose="02020603050405020304" pitchFamily="18" charset="0"/>
            </a:rPr>
            <a:t>Điều</a:t>
          </a:r>
          <a:r>
            <a:rPr lang="en-US" sz="6300" b="1" kern="1200" dirty="0">
              <a:solidFill>
                <a:schemeClr val="tx1">
                  <a:lumMod val="10000"/>
                </a:schemeClr>
              </a:solidFill>
              <a:latin typeface="Times New Roman" panose="02020603050405020304" pitchFamily="18" charset="0"/>
              <a:cs typeface="Times New Roman" panose="02020603050405020304" pitchFamily="18" charset="0"/>
            </a:rPr>
            <a:t> </a:t>
          </a:r>
          <a:r>
            <a:rPr lang="en-US" sz="6300" b="1" kern="1200" dirty="0" err="1">
              <a:solidFill>
                <a:schemeClr val="tx1">
                  <a:lumMod val="10000"/>
                </a:schemeClr>
              </a:solidFill>
              <a:latin typeface="Times New Roman" panose="02020603050405020304" pitchFamily="18" charset="0"/>
              <a:cs typeface="Times New Roman" panose="02020603050405020304" pitchFamily="18" charset="0"/>
            </a:rPr>
            <a:t>kinh</a:t>
          </a:r>
          <a:r>
            <a:rPr lang="en-US" sz="6300" b="1" kern="1200" dirty="0">
              <a:solidFill>
                <a:schemeClr val="tx1">
                  <a:lumMod val="10000"/>
                </a:schemeClr>
              </a:solidFill>
              <a:latin typeface="Times New Roman" panose="02020603050405020304" pitchFamily="18" charset="0"/>
              <a:cs typeface="Times New Roman" panose="02020603050405020304" pitchFamily="18" charset="0"/>
            </a:rPr>
            <a:t> </a:t>
          </a:r>
          <a:r>
            <a:rPr lang="en-US" sz="6300" b="1" kern="1200" dirty="0" err="1">
              <a:solidFill>
                <a:schemeClr val="tx1">
                  <a:lumMod val="10000"/>
                </a:schemeClr>
              </a:solidFill>
              <a:latin typeface="Times New Roman" panose="02020603050405020304" pitchFamily="18" charset="0"/>
              <a:cs typeface="Times New Roman" panose="02020603050405020304" pitchFamily="18" charset="0"/>
            </a:rPr>
            <a:t>tế</a:t>
          </a:r>
          <a:r>
            <a:rPr lang="en-US" sz="6300" b="1" kern="1200" dirty="0">
              <a:solidFill>
                <a:schemeClr val="tx1">
                  <a:lumMod val="10000"/>
                </a:schemeClr>
              </a:solidFill>
              <a:latin typeface="Times New Roman" panose="02020603050405020304" pitchFamily="18" charset="0"/>
              <a:cs typeface="Times New Roman" panose="02020603050405020304" pitchFamily="18" charset="0"/>
            </a:rPr>
            <a:t> - </a:t>
          </a:r>
          <a:r>
            <a:rPr lang="en-US" sz="6300" b="1" kern="1200" dirty="0" err="1">
              <a:solidFill>
                <a:schemeClr val="tx1">
                  <a:lumMod val="10000"/>
                </a:schemeClr>
              </a:solidFill>
              <a:latin typeface="Times New Roman" panose="02020603050405020304" pitchFamily="18" charset="0"/>
              <a:cs typeface="Times New Roman" panose="02020603050405020304" pitchFamily="18" charset="0"/>
            </a:rPr>
            <a:t>xã</a:t>
          </a:r>
          <a:r>
            <a:rPr lang="en-US" sz="6300" b="1" kern="1200" dirty="0">
              <a:solidFill>
                <a:schemeClr val="tx1">
                  <a:lumMod val="10000"/>
                </a:schemeClr>
              </a:solidFill>
              <a:latin typeface="Times New Roman" panose="02020603050405020304" pitchFamily="18" charset="0"/>
              <a:cs typeface="Times New Roman" panose="02020603050405020304" pitchFamily="18" charset="0"/>
            </a:rPr>
            <a:t> </a:t>
          </a:r>
          <a:r>
            <a:rPr lang="en-US" sz="6300" b="1" kern="1200" dirty="0" err="1">
              <a:solidFill>
                <a:schemeClr val="tx1">
                  <a:lumMod val="10000"/>
                </a:schemeClr>
              </a:solidFill>
              <a:latin typeface="Times New Roman" panose="02020603050405020304" pitchFamily="18" charset="0"/>
              <a:cs typeface="Times New Roman" panose="02020603050405020304" pitchFamily="18" charset="0"/>
            </a:rPr>
            <a:t>hội</a:t>
          </a:r>
          <a:endParaRPr lang="en-US" sz="6300" b="1" kern="1200" dirty="0">
            <a:solidFill>
              <a:schemeClr val="tx1">
                <a:lumMod val="10000"/>
              </a:schemeClr>
            </a:solidFill>
            <a:latin typeface="Times New Roman" panose="02020603050405020304" pitchFamily="18" charset="0"/>
            <a:cs typeface="Times New Roman" panose="02020603050405020304" pitchFamily="18" charset="0"/>
          </a:endParaRPr>
        </a:p>
      </dsp:txBody>
      <dsp:txXfrm rot="10800000">
        <a:off x="2762211" y="1654625"/>
        <a:ext cx="8008476" cy="1323409"/>
      </dsp:txXfrm>
    </dsp:sp>
    <dsp:sp modelId="{2F04FDFC-BE43-48C3-BE8B-8FBCAE5E522A}">
      <dsp:nvSpPr>
        <dsp:cNvPr id="0" name=""/>
        <dsp:cNvSpPr/>
      </dsp:nvSpPr>
      <dsp:spPr>
        <a:xfrm>
          <a:off x="1769655" y="1654625"/>
          <a:ext cx="1323409" cy="1323409"/>
        </a:xfrm>
        <a:prstGeom prst="ellipse">
          <a:avLst/>
        </a:prstGeom>
        <a:blipFill rotWithShape="1">
          <a:blip xmlns:r="http://schemas.openxmlformats.org/officeDocument/2006/relationships" r:embed="rId2"/>
          <a:srcRect/>
          <a:stretch>
            <a:fillRect l="-21000" r="-2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6522E2-2A98-45C5-A8B6-1A19D6E78603}" type="datetimeFigureOut">
              <a:rPr lang="en-US" smtClean="0"/>
              <a:t>11/1/2023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5D3C2F-7C05-490B-B51B-E13846AB33DD}" type="slidenum">
              <a:rPr lang="en-US" smtClean="0"/>
              <a:t>‹#›</a:t>
            </a:fld>
            <a:endParaRPr lang="en-US"/>
          </a:p>
        </p:txBody>
      </p:sp>
    </p:spTree>
    <p:extLst>
      <p:ext uri="{BB962C8B-B14F-4D97-AF65-F5344CB8AC3E}">
        <p14:creationId xmlns:p14="http://schemas.microsoft.com/office/powerpoint/2010/main" val="3344513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6"/>
        <p:cNvGrpSpPr/>
        <p:nvPr/>
      </p:nvGrpSpPr>
      <p:grpSpPr>
        <a:xfrm>
          <a:off x="0" y="0"/>
          <a:ext cx="0" cy="0"/>
          <a:chOff x="0" y="0"/>
          <a:chExt cx="0" cy="0"/>
        </a:xfrm>
      </p:grpSpPr>
      <p:sp>
        <p:nvSpPr>
          <p:cNvPr id="1667" name="Google Shape;1667;g138c0b0297e_0_2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8" name="Google Shape;1668;g138c0b0297e_0_2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941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8"/>
        <p:cNvGrpSpPr/>
        <p:nvPr/>
      </p:nvGrpSpPr>
      <p:grpSpPr>
        <a:xfrm>
          <a:off x="0" y="0"/>
          <a:ext cx="0" cy="0"/>
          <a:chOff x="0" y="0"/>
          <a:chExt cx="0" cy="0"/>
        </a:xfrm>
      </p:grpSpPr>
      <p:sp>
        <p:nvSpPr>
          <p:cNvPr id="1819" name="Google Shape;1819;g138c0b0297e_0_5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0" name="Google Shape;1820;g138c0b0297e_0_5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971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6"/>
        <p:cNvGrpSpPr/>
        <p:nvPr/>
      </p:nvGrpSpPr>
      <p:grpSpPr>
        <a:xfrm>
          <a:off x="0" y="0"/>
          <a:ext cx="0" cy="0"/>
          <a:chOff x="0" y="0"/>
          <a:chExt cx="0" cy="0"/>
        </a:xfrm>
      </p:grpSpPr>
      <p:sp>
        <p:nvSpPr>
          <p:cNvPr id="1847" name="Google Shape;1847;gfe7421d40e_0_4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8" name="Google Shape;1848;gfe7421d40e_0_4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6293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5D3C2F-7C05-490B-B51B-E13846AB33DD}" type="slidenum">
              <a:rPr lang="en-US" smtClean="0"/>
              <a:t>4</a:t>
            </a:fld>
            <a:endParaRPr lang="en-US"/>
          </a:p>
        </p:txBody>
      </p:sp>
    </p:spTree>
    <p:extLst>
      <p:ext uri="{BB962C8B-B14F-4D97-AF65-F5344CB8AC3E}">
        <p14:creationId xmlns:p14="http://schemas.microsoft.com/office/powerpoint/2010/main" val="572739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5D3C2F-7C05-490B-B51B-E13846AB33DD}" type="slidenum">
              <a:rPr lang="en-US" smtClean="0"/>
              <a:t>5</a:t>
            </a:fld>
            <a:endParaRPr lang="en-US"/>
          </a:p>
        </p:txBody>
      </p:sp>
    </p:spTree>
    <p:extLst>
      <p:ext uri="{BB962C8B-B14F-4D97-AF65-F5344CB8AC3E}">
        <p14:creationId xmlns:p14="http://schemas.microsoft.com/office/powerpoint/2010/main" val="4266208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5D3C2F-7C05-490B-B51B-E13846AB33DD}" type="slidenum">
              <a:rPr lang="en-US" smtClean="0"/>
              <a:t>6</a:t>
            </a:fld>
            <a:endParaRPr lang="en-US"/>
          </a:p>
        </p:txBody>
      </p:sp>
    </p:spTree>
    <p:extLst>
      <p:ext uri="{BB962C8B-B14F-4D97-AF65-F5344CB8AC3E}">
        <p14:creationId xmlns:p14="http://schemas.microsoft.com/office/powerpoint/2010/main" val="4283485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892B6-D7E0-1BB8-9936-56F2A6A76A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BDE380C-DFCD-A093-41D2-CBE3B3548F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119D9E3-22CB-399F-E96D-B296AC11DD8F}"/>
              </a:ext>
            </a:extLst>
          </p:cNvPr>
          <p:cNvSpPr>
            <a:spLocks noGrp="1"/>
          </p:cNvSpPr>
          <p:nvPr>
            <p:ph type="dt" sz="half" idx="10"/>
          </p:nvPr>
        </p:nvSpPr>
        <p:spPr/>
        <p:txBody>
          <a:bodyPr/>
          <a:lstStyle/>
          <a:p>
            <a:fld id="{0AE853F1-8D82-4522-A005-397D2850F84F}" type="datetimeFigureOut">
              <a:rPr lang="en-US" smtClean="0"/>
              <a:t>11/1/2023</a:t>
            </a:fld>
            <a:endParaRPr lang="en-US"/>
          </a:p>
        </p:txBody>
      </p:sp>
      <p:sp>
        <p:nvSpPr>
          <p:cNvPr id="5" name="Footer Placeholder 4">
            <a:extLst>
              <a:ext uri="{FF2B5EF4-FFF2-40B4-BE49-F238E27FC236}">
                <a16:creationId xmlns:a16="http://schemas.microsoft.com/office/drawing/2014/main" id="{CA3CA08E-A7E1-D3D8-C2B9-C9F933245B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4A2824-C4B4-9D17-FF99-5BD64FDCD9D9}"/>
              </a:ext>
            </a:extLst>
          </p:cNvPr>
          <p:cNvSpPr>
            <a:spLocks noGrp="1"/>
          </p:cNvSpPr>
          <p:nvPr>
            <p:ph type="sldNum" sz="quarter" idx="12"/>
          </p:nvPr>
        </p:nvSpPr>
        <p:spPr/>
        <p:txBody>
          <a:bodyPr/>
          <a:lstStyle/>
          <a:p>
            <a:fld id="{44B61A33-0B2C-4D41-B89E-009D84A3947C}" type="slidenum">
              <a:rPr lang="en-US" smtClean="0"/>
              <a:t>‹#›</a:t>
            </a:fld>
            <a:endParaRPr lang="en-US"/>
          </a:p>
        </p:txBody>
      </p:sp>
    </p:spTree>
    <p:extLst>
      <p:ext uri="{BB962C8B-B14F-4D97-AF65-F5344CB8AC3E}">
        <p14:creationId xmlns:p14="http://schemas.microsoft.com/office/powerpoint/2010/main" val="1443058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A7994-3058-AB62-3E3F-19785793F6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2D653B-8E69-FB8C-E69C-7FCB0A6CBD3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8FDD48-C45D-FDD5-7C96-CF13CD6A0C90}"/>
              </a:ext>
            </a:extLst>
          </p:cNvPr>
          <p:cNvSpPr>
            <a:spLocks noGrp="1"/>
          </p:cNvSpPr>
          <p:nvPr>
            <p:ph type="dt" sz="half" idx="10"/>
          </p:nvPr>
        </p:nvSpPr>
        <p:spPr/>
        <p:txBody>
          <a:bodyPr/>
          <a:lstStyle/>
          <a:p>
            <a:fld id="{0AE853F1-8D82-4522-A005-397D2850F84F}" type="datetimeFigureOut">
              <a:rPr lang="en-US" smtClean="0"/>
              <a:t>11/1/2023</a:t>
            </a:fld>
            <a:endParaRPr lang="en-US"/>
          </a:p>
        </p:txBody>
      </p:sp>
      <p:sp>
        <p:nvSpPr>
          <p:cNvPr id="5" name="Footer Placeholder 4">
            <a:extLst>
              <a:ext uri="{FF2B5EF4-FFF2-40B4-BE49-F238E27FC236}">
                <a16:creationId xmlns:a16="http://schemas.microsoft.com/office/drawing/2014/main" id="{0E65EF8F-6788-D598-2947-49CFBDD11E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B46B69-79C3-8183-F35A-7DC6703CE024}"/>
              </a:ext>
            </a:extLst>
          </p:cNvPr>
          <p:cNvSpPr>
            <a:spLocks noGrp="1"/>
          </p:cNvSpPr>
          <p:nvPr>
            <p:ph type="sldNum" sz="quarter" idx="12"/>
          </p:nvPr>
        </p:nvSpPr>
        <p:spPr/>
        <p:txBody>
          <a:bodyPr/>
          <a:lstStyle/>
          <a:p>
            <a:fld id="{44B61A33-0B2C-4D41-B89E-009D84A3947C}" type="slidenum">
              <a:rPr lang="en-US" smtClean="0"/>
              <a:t>‹#›</a:t>
            </a:fld>
            <a:endParaRPr lang="en-US"/>
          </a:p>
        </p:txBody>
      </p:sp>
    </p:spTree>
    <p:extLst>
      <p:ext uri="{BB962C8B-B14F-4D97-AF65-F5344CB8AC3E}">
        <p14:creationId xmlns:p14="http://schemas.microsoft.com/office/powerpoint/2010/main" val="2214721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599ED9-77A2-2022-98D2-FD99153576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301F0A-357B-513D-DB54-B2DDA45D3E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D35501-D611-4B4D-A148-D0631FE48CDC}"/>
              </a:ext>
            </a:extLst>
          </p:cNvPr>
          <p:cNvSpPr>
            <a:spLocks noGrp="1"/>
          </p:cNvSpPr>
          <p:nvPr>
            <p:ph type="dt" sz="half" idx="10"/>
          </p:nvPr>
        </p:nvSpPr>
        <p:spPr/>
        <p:txBody>
          <a:bodyPr/>
          <a:lstStyle/>
          <a:p>
            <a:fld id="{0AE853F1-8D82-4522-A005-397D2850F84F}" type="datetimeFigureOut">
              <a:rPr lang="en-US" smtClean="0"/>
              <a:t>11/1/2023</a:t>
            </a:fld>
            <a:endParaRPr lang="en-US"/>
          </a:p>
        </p:txBody>
      </p:sp>
      <p:sp>
        <p:nvSpPr>
          <p:cNvPr id="5" name="Footer Placeholder 4">
            <a:extLst>
              <a:ext uri="{FF2B5EF4-FFF2-40B4-BE49-F238E27FC236}">
                <a16:creationId xmlns:a16="http://schemas.microsoft.com/office/drawing/2014/main" id="{66BBDF93-51DA-8A51-C76A-286B0C08A8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52AF91-7A18-5195-94D5-2306E7E91D81}"/>
              </a:ext>
            </a:extLst>
          </p:cNvPr>
          <p:cNvSpPr>
            <a:spLocks noGrp="1"/>
          </p:cNvSpPr>
          <p:nvPr>
            <p:ph type="sldNum" sz="quarter" idx="12"/>
          </p:nvPr>
        </p:nvSpPr>
        <p:spPr/>
        <p:txBody>
          <a:bodyPr/>
          <a:lstStyle/>
          <a:p>
            <a:fld id="{44B61A33-0B2C-4D41-B89E-009D84A3947C}" type="slidenum">
              <a:rPr lang="en-US" smtClean="0"/>
              <a:t>‹#›</a:t>
            </a:fld>
            <a:endParaRPr lang="en-US"/>
          </a:p>
        </p:txBody>
      </p:sp>
    </p:spTree>
    <p:extLst>
      <p:ext uri="{BB962C8B-B14F-4D97-AF65-F5344CB8AC3E}">
        <p14:creationId xmlns:p14="http://schemas.microsoft.com/office/powerpoint/2010/main" val="24232033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97167" y="3962901"/>
            <a:ext cx="3216469" cy="2427664"/>
          </a:xfrm>
          <a:custGeom>
            <a:avLst/>
            <a:gdLst/>
            <a:ahLst/>
            <a:cxnLst/>
            <a:rect l="l" t="t" r="r" b="b"/>
            <a:pathLst>
              <a:path w="29761" h="25212" extrusionOk="0">
                <a:moveTo>
                  <a:pt x="18503" y="1"/>
                </a:moveTo>
                <a:cubicBezTo>
                  <a:pt x="16171" y="1"/>
                  <a:pt x="14126" y="1267"/>
                  <a:pt x="13034" y="3145"/>
                </a:cubicBezTo>
                <a:cubicBezTo>
                  <a:pt x="11975" y="2352"/>
                  <a:pt x="10660" y="1879"/>
                  <a:pt x="9234" y="1879"/>
                </a:cubicBezTo>
                <a:cubicBezTo>
                  <a:pt x="5741" y="1879"/>
                  <a:pt x="2902" y="4718"/>
                  <a:pt x="2902" y="8212"/>
                </a:cubicBezTo>
                <a:cubicBezTo>
                  <a:pt x="2902" y="9333"/>
                  <a:pt x="3194" y="10383"/>
                  <a:pt x="3708" y="11295"/>
                </a:cubicBezTo>
                <a:cubicBezTo>
                  <a:pt x="1517" y="12289"/>
                  <a:pt x="1" y="14495"/>
                  <a:pt x="1" y="17057"/>
                </a:cubicBezTo>
                <a:cubicBezTo>
                  <a:pt x="1" y="20549"/>
                  <a:pt x="2831" y="23381"/>
                  <a:pt x="6325" y="23381"/>
                </a:cubicBezTo>
                <a:cubicBezTo>
                  <a:pt x="8977" y="23381"/>
                  <a:pt x="11245" y="21753"/>
                  <a:pt x="12192" y="19443"/>
                </a:cubicBezTo>
                <a:lnTo>
                  <a:pt x="15565" y="23994"/>
                </a:lnTo>
                <a:cubicBezTo>
                  <a:pt x="15677" y="23207"/>
                  <a:pt x="15767" y="22392"/>
                  <a:pt x="15754" y="21592"/>
                </a:cubicBezTo>
                <a:lnTo>
                  <a:pt x="15754" y="21592"/>
                </a:lnTo>
                <a:cubicBezTo>
                  <a:pt x="16512" y="22386"/>
                  <a:pt x="17431" y="23034"/>
                  <a:pt x="18461" y="23471"/>
                </a:cubicBezTo>
                <a:lnTo>
                  <a:pt x="19540" y="25211"/>
                </a:lnTo>
                <a:cubicBezTo>
                  <a:pt x="19456" y="24724"/>
                  <a:pt x="19365" y="24244"/>
                  <a:pt x="19254" y="23763"/>
                </a:cubicBezTo>
                <a:lnTo>
                  <a:pt x="19254" y="23763"/>
                </a:lnTo>
                <a:cubicBezTo>
                  <a:pt x="20013" y="23994"/>
                  <a:pt x="20812" y="24119"/>
                  <a:pt x="21641" y="24119"/>
                </a:cubicBezTo>
                <a:cubicBezTo>
                  <a:pt x="26128" y="24119"/>
                  <a:pt x="29760" y="20487"/>
                  <a:pt x="29760" y="15998"/>
                </a:cubicBezTo>
                <a:cubicBezTo>
                  <a:pt x="29760" y="12519"/>
                  <a:pt x="27569" y="9548"/>
                  <a:pt x="24486" y="8393"/>
                </a:cubicBezTo>
                <a:cubicBezTo>
                  <a:pt x="24709" y="7746"/>
                  <a:pt x="24834" y="7050"/>
                  <a:pt x="24834" y="6327"/>
                </a:cubicBezTo>
                <a:cubicBezTo>
                  <a:pt x="24834" y="2833"/>
                  <a:pt x="22003" y="1"/>
                  <a:pt x="1850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10;p2"/>
          <p:cNvSpPr/>
          <p:nvPr/>
        </p:nvSpPr>
        <p:spPr>
          <a:xfrm>
            <a:off x="-1331490" y="3336045"/>
            <a:ext cx="2078639" cy="1930033"/>
          </a:xfrm>
          <a:custGeom>
            <a:avLst/>
            <a:gdLst/>
            <a:ahLst/>
            <a:cxnLst/>
            <a:rect l="l" t="t" r="r" b="b"/>
            <a:pathLst>
              <a:path w="19233" h="17858" extrusionOk="0">
                <a:moveTo>
                  <a:pt x="8776" y="1"/>
                </a:moveTo>
                <a:cubicBezTo>
                  <a:pt x="6682" y="1"/>
                  <a:pt x="4815" y="1497"/>
                  <a:pt x="4426" y="3629"/>
                </a:cubicBezTo>
                <a:cubicBezTo>
                  <a:pt x="4231" y="4701"/>
                  <a:pt x="4439" y="5752"/>
                  <a:pt x="4940" y="6628"/>
                </a:cubicBezTo>
                <a:cubicBezTo>
                  <a:pt x="2769" y="7101"/>
                  <a:pt x="987" y="8834"/>
                  <a:pt x="563" y="11157"/>
                </a:cubicBezTo>
                <a:cubicBezTo>
                  <a:pt x="0" y="14240"/>
                  <a:pt x="2039" y="17198"/>
                  <a:pt x="5129" y="17762"/>
                </a:cubicBezTo>
                <a:cubicBezTo>
                  <a:pt x="5476" y="17826"/>
                  <a:pt x="5822" y="17857"/>
                  <a:pt x="6162" y="17857"/>
                </a:cubicBezTo>
                <a:cubicBezTo>
                  <a:pt x="7999" y="17857"/>
                  <a:pt x="9693" y="16960"/>
                  <a:pt x="10744" y="15521"/>
                </a:cubicBezTo>
                <a:cubicBezTo>
                  <a:pt x="11376" y="16585"/>
                  <a:pt x="12442" y="17387"/>
                  <a:pt x="13756" y="17622"/>
                </a:cubicBezTo>
                <a:cubicBezTo>
                  <a:pt x="14029" y="17673"/>
                  <a:pt x="14300" y="17697"/>
                  <a:pt x="14567" y="17697"/>
                </a:cubicBezTo>
                <a:cubicBezTo>
                  <a:pt x="16662" y="17697"/>
                  <a:pt x="18518" y="16202"/>
                  <a:pt x="18913" y="14067"/>
                </a:cubicBezTo>
                <a:cubicBezTo>
                  <a:pt x="19232" y="12306"/>
                  <a:pt x="18461" y="10601"/>
                  <a:pt x="17083" y="9634"/>
                </a:cubicBezTo>
                <a:cubicBezTo>
                  <a:pt x="17549" y="9070"/>
                  <a:pt x="17883" y="8389"/>
                  <a:pt x="18030" y="7617"/>
                </a:cubicBezTo>
                <a:cubicBezTo>
                  <a:pt x="18467" y="5209"/>
                  <a:pt x="16874" y="2906"/>
                  <a:pt x="14466" y="2467"/>
                </a:cubicBezTo>
                <a:cubicBezTo>
                  <a:pt x="14196" y="2416"/>
                  <a:pt x="13928" y="2391"/>
                  <a:pt x="13663" y="2391"/>
                </a:cubicBezTo>
                <a:cubicBezTo>
                  <a:pt x="13354" y="2391"/>
                  <a:pt x="13050" y="2425"/>
                  <a:pt x="12754" y="2488"/>
                </a:cubicBezTo>
                <a:cubicBezTo>
                  <a:pt x="12163" y="1271"/>
                  <a:pt x="11016" y="337"/>
                  <a:pt x="9575" y="74"/>
                </a:cubicBezTo>
                <a:cubicBezTo>
                  <a:pt x="9306" y="24"/>
                  <a:pt x="9039" y="1"/>
                  <a:pt x="877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1" name="Google Shape;11;p2"/>
          <p:cNvGrpSpPr/>
          <p:nvPr/>
        </p:nvGrpSpPr>
        <p:grpSpPr>
          <a:xfrm>
            <a:off x="-689600" y="4011202"/>
            <a:ext cx="10908167" cy="2163425"/>
            <a:chOff x="-517200" y="3008401"/>
            <a:chExt cx="8181125" cy="1622569"/>
          </a:xfrm>
        </p:grpSpPr>
        <p:sp>
          <p:nvSpPr>
            <p:cNvPr id="12" name="Google Shape;12;p2"/>
            <p:cNvSpPr/>
            <p:nvPr/>
          </p:nvSpPr>
          <p:spPr>
            <a:xfrm>
              <a:off x="4100880" y="3161262"/>
              <a:ext cx="3563045" cy="1469707"/>
            </a:xfrm>
            <a:custGeom>
              <a:avLst/>
              <a:gdLst/>
              <a:ahLst/>
              <a:cxnLst/>
              <a:rect l="l" t="t" r="r" b="b"/>
              <a:pathLst>
                <a:path w="43957" h="19958" extrusionOk="0">
                  <a:moveTo>
                    <a:pt x="36650" y="1"/>
                  </a:moveTo>
                  <a:cubicBezTo>
                    <a:pt x="36345" y="1"/>
                    <a:pt x="36644" y="864"/>
                    <a:pt x="36797" y="1253"/>
                  </a:cubicBezTo>
                  <a:cubicBezTo>
                    <a:pt x="31878" y="1963"/>
                    <a:pt x="27549" y="2993"/>
                    <a:pt x="23771" y="4211"/>
                  </a:cubicBezTo>
                  <a:cubicBezTo>
                    <a:pt x="23806" y="3897"/>
                    <a:pt x="23820" y="3424"/>
                    <a:pt x="23589" y="3369"/>
                  </a:cubicBezTo>
                  <a:cubicBezTo>
                    <a:pt x="23577" y="3366"/>
                    <a:pt x="23565" y="3364"/>
                    <a:pt x="23554" y="3364"/>
                  </a:cubicBezTo>
                  <a:cubicBezTo>
                    <a:pt x="23318" y="3364"/>
                    <a:pt x="23312" y="4037"/>
                    <a:pt x="23319" y="4356"/>
                  </a:cubicBezTo>
                  <a:cubicBezTo>
                    <a:pt x="23297" y="4363"/>
                    <a:pt x="23277" y="4371"/>
                    <a:pt x="23264" y="4371"/>
                  </a:cubicBezTo>
                  <a:cubicBezTo>
                    <a:pt x="23130" y="4111"/>
                    <a:pt x="22833" y="3566"/>
                    <a:pt x="22581" y="3566"/>
                  </a:cubicBezTo>
                  <a:cubicBezTo>
                    <a:pt x="22569" y="3566"/>
                    <a:pt x="22557" y="3567"/>
                    <a:pt x="22546" y="3570"/>
                  </a:cubicBezTo>
                  <a:cubicBezTo>
                    <a:pt x="22310" y="3626"/>
                    <a:pt x="22629" y="4183"/>
                    <a:pt x="22838" y="4517"/>
                  </a:cubicBezTo>
                  <a:cubicBezTo>
                    <a:pt x="5630" y="10327"/>
                    <a:pt x="1" y="19957"/>
                    <a:pt x="1" y="19957"/>
                  </a:cubicBezTo>
                  <a:lnTo>
                    <a:pt x="43888" y="19957"/>
                  </a:lnTo>
                  <a:lnTo>
                    <a:pt x="43957" y="488"/>
                  </a:lnTo>
                  <a:lnTo>
                    <a:pt x="43957" y="488"/>
                  </a:lnTo>
                  <a:cubicBezTo>
                    <a:pt x="41821" y="640"/>
                    <a:pt x="39782" y="849"/>
                    <a:pt x="37835" y="1106"/>
                  </a:cubicBezTo>
                  <a:cubicBezTo>
                    <a:pt x="37951" y="781"/>
                    <a:pt x="38140" y="168"/>
                    <a:pt x="37876" y="36"/>
                  </a:cubicBezTo>
                  <a:cubicBezTo>
                    <a:pt x="37853" y="24"/>
                    <a:pt x="37830" y="19"/>
                    <a:pt x="37808" y="19"/>
                  </a:cubicBezTo>
                  <a:cubicBezTo>
                    <a:pt x="37527" y="19"/>
                    <a:pt x="37350" y="912"/>
                    <a:pt x="37305" y="1177"/>
                  </a:cubicBezTo>
                  <a:cubicBezTo>
                    <a:pt x="37298" y="1177"/>
                    <a:pt x="37292" y="1183"/>
                    <a:pt x="37277" y="1183"/>
                  </a:cubicBezTo>
                  <a:cubicBezTo>
                    <a:pt x="37222" y="919"/>
                    <a:pt x="36991" y="1"/>
                    <a:pt x="3665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3" name="Google Shape;13;p2"/>
            <p:cNvGrpSpPr/>
            <p:nvPr/>
          </p:nvGrpSpPr>
          <p:grpSpPr>
            <a:xfrm>
              <a:off x="-72875" y="3286292"/>
              <a:ext cx="6972138" cy="1314981"/>
              <a:chOff x="-72875" y="2823347"/>
              <a:chExt cx="6972138" cy="1552332"/>
            </a:xfrm>
          </p:grpSpPr>
          <p:sp>
            <p:nvSpPr>
              <p:cNvPr id="14" name="Google Shape;14;p2"/>
              <p:cNvSpPr/>
              <p:nvPr/>
            </p:nvSpPr>
            <p:spPr>
              <a:xfrm>
                <a:off x="3480663" y="2823347"/>
                <a:ext cx="3418600" cy="1552332"/>
              </a:xfrm>
              <a:custGeom>
                <a:avLst/>
                <a:gdLst/>
                <a:ahLst/>
                <a:cxnLst/>
                <a:rect l="l" t="t" r="r" b="b"/>
                <a:pathLst>
                  <a:path w="42175" h="19151" extrusionOk="0">
                    <a:moveTo>
                      <a:pt x="7007" y="1"/>
                    </a:moveTo>
                    <a:cubicBezTo>
                      <a:pt x="6680" y="1"/>
                      <a:pt x="6458" y="884"/>
                      <a:pt x="6403" y="1135"/>
                    </a:cubicBezTo>
                    <a:cubicBezTo>
                      <a:pt x="6395" y="1135"/>
                      <a:pt x="6388" y="1128"/>
                      <a:pt x="6381" y="1128"/>
                    </a:cubicBezTo>
                    <a:cubicBezTo>
                      <a:pt x="6336" y="875"/>
                      <a:pt x="6164" y="14"/>
                      <a:pt x="5899" y="14"/>
                    </a:cubicBezTo>
                    <a:cubicBezTo>
                      <a:pt x="5880" y="14"/>
                      <a:pt x="5859" y="19"/>
                      <a:pt x="5838" y="29"/>
                    </a:cubicBezTo>
                    <a:cubicBezTo>
                      <a:pt x="5581" y="161"/>
                      <a:pt x="5755" y="746"/>
                      <a:pt x="5874" y="1058"/>
                    </a:cubicBezTo>
                    <a:cubicBezTo>
                      <a:pt x="4001" y="814"/>
                      <a:pt x="2046" y="614"/>
                      <a:pt x="0" y="467"/>
                    </a:cubicBezTo>
                    <a:lnTo>
                      <a:pt x="0" y="467"/>
                    </a:lnTo>
                    <a:lnTo>
                      <a:pt x="70" y="19151"/>
                    </a:lnTo>
                    <a:lnTo>
                      <a:pt x="42174" y="19151"/>
                    </a:lnTo>
                    <a:cubicBezTo>
                      <a:pt x="42174" y="19151"/>
                      <a:pt x="36177" y="8887"/>
                      <a:pt x="17508" y="3466"/>
                    </a:cubicBezTo>
                    <a:cubicBezTo>
                      <a:pt x="17709" y="3145"/>
                      <a:pt x="17959" y="2673"/>
                      <a:pt x="17751" y="2631"/>
                    </a:cubicBezTo>
                    <a:cubicBezTo>
                      <a:pt x="17738" y="2628"/>
                      <a:pt x="17726" y="2627"/>
                      <a:pt x="17713" y="2627"/>
                    </a:cubicBezTo>
                    <a:cubicBezTo>
                      <a:pt x="17486" y="2627"/>
                      <a:pt x="17222" y="3083"/>
                      <a:pt x="17091" y="3348"/>
                    </a:cubicBezTo>
                    <a:cubicBezTo>
                      <a:pt x="17063" y="3341"/>
                      <a:pt x="17034" y="3334"/>
                      <a:pt x="17007" y="3327"/>
                    </a:cubicBezTo>
                    <a:cubicBezTo>
                      <a:pt x="17014" y="3000"/>
                      <a:pt x="16994" y="2426"/>
                      <a:pt x="16779" y="2426"/>
                    </a:cubicBezTo>
                    <a:cubicBezTo>
                      <a:pt x="16769" y="2426"/>
                      <a:pt x="16759" y="2427"/>
                      <a:pt x="16749" y="2429"/>
                    </a:cubicBezTo>
                    <a:cubicBezTo>
                      <a:pt x="16540" y="2484"/>
                      <a:pt x="16540" y="2902"/>
                      <a:pt x="16575" y="3202"/>
                    </a:cubicBezTo>
                    <a:cubicBezTo>
                      <a:pt x="13646" y="2394"/>
                      <a:pt x="10424" y="1713"/>
                      <a:pt x="6869" y="1198"/>
                    </a:cubicBezTo>
                    <a:cubicBezTo>
                      <a:pt x="7014" y="829"/>
                      <a:pt x="7300" y="1"/>
                      <a:pt x="700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72875" y="2825675"/>
                <a:ext cx="3563016" cy="1447504"/>
              </a:xfrm>
              <a:custGeom>
                <a:avLst/>
                <a:gdLst/>
                <a:ahLst/>
                <a:cxnLst/>
                <a:rect l="l" t="t" r="r" b="b"/>
                <a:pathLst>
                  <a:path w="43958" h="19958" extrusionOk="0">
                    <a:moveTo>
                      <a:pt x="36651" y="1"/>
                    </a:moveTo>
                    <a:cubicBezTo>
                      <a:pt x="36345" y="1"/>
                      <a:pt x="36644" y="864"/>
                      <a:pt x="36791" y="1253"/>
                    </a:cubicBezTo>
                    <a:cubicBezTo>
                      <a:pt x="31871" y="1963"/>
                      <a:pt x="27549" y="2993"/>
                      <a:pt x="23772" y="4211"/>
                    </a:cubicBezTo>
                    <a:cubicBezTo>
                      <a:pt x="23807" y="3897"/>
                      <a:pt x="23820" y="3424"/>
                      <a:pt x="23590" y="3369"/>
                    </a:cubicBezTo>
                    <a:cubicBezTo>
                      <a:pt x="23577" y="3366"/>
                      <a:pt x="23565" y="3364"/>
                      <a:pt x="23554" y="3364"/>
                    </a:cubicBezTo>
                    <a:cubicBezTo>
                      <a:pt x="23319" y="3364"/>
                      <a:pt x="23313" y="4037"/>
                      <a:pt x="23319" y="4356"/>
                    </a:cubicBezTo>
                    <a:cubicBezTo>
                      <a:pt x="23297" y="4363"/>
                      <a:pt x="23277" y="4371"/>
                      <a:pt x="23264" y="4371"/>
                    </a:cubicBezTo>
                    <a:cubicBezTo>
                      <a:pt x="23130" y="4111"/>
                      <a:pt x="22833" y="3566"/>
                      <a:pt x="22581" y="3566"/>
                    </a:cubicBezTo>
                    <a:cubicBezTo>
                      <a:pt x="22569" y="3566"/>
                      <a:pt x="22557" y="3567"/>
                      <a:pt x="22546" y="3570"/>
                    </a:cubicBezTo>
                    <a:cubicBezTo>
                      <a:pt x="22310" y="3626"/>
                      <a:pt x="22629" y="4183"/>
                      <a:pt x="22838" y="4517"/>
                    </a:cubicBezTo>
                    <a:cubicBezTo>
                      <a:pt x="5630" y="10327"/>
                      <a:pt x="1" y="19957"/>
                      <a:pt x="1" y="19957"/>
                    </a:cubicBezTo>
                    <a:lnTo>
                      <a:pt x="43889" y="19957"/>
                    </a:lnTo>
                    <a:lnTo>
                      <a:pt x="43957" y="488"/>
                    </a:lnTo>
                    <a:lnTo>
                      <a:pt x="43957" y="488"/>
                    </a:lnTo>
                    <a:cubicBezTo>
                      <a:pt x="41821" y="640"/>
                      <a:pt x="39782" y="849"/>
                      <a:pt x="37835" y="1106"/>
                    </a:cubicBezTo>
                    <a:cubicBezTo>
                      <a:pt x="37952" y="781"/>
                      <a:pt x="38140" y="168"/>
                      <a:pt x="37868" y="36"/>
                    </a:cubicBezTo>
                    <a:cubicBezTo>
                      <a:pt x="37846" y="24"/>
                      <a:pt x="37824" y="19"/>
                      <a:pt x="37802" y="19"/>
                    </a:cubicBezTo>
                    <a:cubicBezTo>
                      <a:pt x="37527" y="19"/>
                      <a:pt x="37350" y="912"/>
                      <a:pt x="37305" y="1177"/>
                    </a:cubicBezTo>
                    <a:cubicBezTo>
                      <a:pt x="37299" y="1177"/>
                      <a:pt x="37284" y="1183"/>
                      <a:pt x="37277" y="1183"/>
                    </a:cubicBezTo>
                    <a:cubicBezTo>
                      <a:pt x="37222" y="919"/>
                      <a:pt x="36991" y="1"/>
                      <a:pt x="3665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6" name="Google Shape;16;p2"/>
            <p:cNvSpPr/>
            <p:nvPr/>
          </p:nvSpPr>
          <p:spPr>
            <a:xfrm>
              <a:off x="-517200" y="3008401"/>
              <a:ext cx="3419167" cy="1367286"/>
            </a:xfrm>
            <a:custGeom>
              <a:avLst/>
              <a:gdLst/>
              <a:ahLst/>
              <a:cxnLst/>
              <a:rect l="l" t="t" r="r" b="b"/>
              <a:pathLst>
                <a:path w="42182" h="19151" extrusionOk="0">
                  <a:moveTo>
                    <a:pt x="7015" y="1"/>
                  </a:moveTo>
                  <a:cubicBezTo>
                    <a:pt x="6687" y="1"/>
                    <a:pt x="6465" y="884"/>
                    <a:pt x="6410" y="1135"/>
                  </a:cubicBezTo>
                  <a:cubicBezTo>
                    <a:pt x="6402" y="1135"/>
                    <a:pt x="6395" y="1128"/>
                    <a:pt x="6389" y="1128"/>
                  </a:cubicBezTo>
                  <a:cubicBezTo>
                    <a:pt x="6343" y="875"/>
                    <a:pt x="6171" y="14"/>
                    <a:pt x="5907" y="14"/>
                  </a:cubicBezTo>
                  <a:cubicBezTo>
                    <a:pt x="5887" y="14"/>
                    <a:pt x="5867" y="19"/>
                    <a:pt x="5846" y="29"/>
                  </a:cubicBezTo>
                  <a:cubicBezTo>
                    <a:pt x="5589" y="161"/>
                    <a:pt x="5762" y="746"/>
                    <a:pt x="5881" y="1058"/>
                  </a:cubicBezTo>
                  <a:cubicBezTo>
                    <a:pt x="4009" y="814"/>
                    <a:pt x="2053" y="614"/>
                    <a:pt x="1" y="467"/>
                  </a:cubicBezTo>
                  <a:lnTo>
                    <a:pt x="1" y="467"/>
                  </a:lnTo>
                  <a:lnTo>
                    <a:pt x="71" y="19151"/>
                  </a:lnTo>
                  <a:lnTo>
                    <a:pt x="42182" y="19151"/>
                  </a:lnTo>
                  <a:cubicBezTo>
                    <a:pt x="42182" y="19151"/>
                    <a:pt x="36185" y="8887"/>
                    <a:pt x="17516" y="3466"/>
                  </a:cubicBezTo>
                  <a:cubicBezTo>
                    <a:pt x="17716" y="3145"/>
                    <a:pt x="17967" y="2673"/>
                    <a:pt x="17758" y="2631"/>
                  </a:cubicBezTo>
                  <a:cubicBezTo>
                    <a:pt x="17746" y="2628"/>
                    <a:pt x="17733" y="2627"/>
                    <a:pt x="17721" y="2627"/>
                  </a:cubicBezTo>
                  <a:cubicBezTo>
                    <a:pt x="17493" y="2627"/>
                    <a:pt x="17230" y="3083"/>
                    <a:pt x="17098" y="3348"/>
                  </a:cubicBezTo>
                  <a:cubicBezTo>
                    <a:pt x="17070" y="3341"/>
                    <a:pt x="17041" y="3334"/>
                    <a:pt x="17015" y="3327"/>
                  </a:cubicBezTo>
                  <a:cubicBezTo>
                    <a:pt x="17021" y="3000"/>
                    <a:pt x="17002" y="2426"/>
                    <a:pt x="16786" y="2426"/>
                  </a:cubicBezTo>
                  <a:cubicBezTo>
                    <a:pt x="16776" y="2426"/>
                    <a:pt x="16766" y="2427"/>
                    <a:pt x="16756" y="2429"/>
                  </a:cubicBezTo>
                  <a:cubicBezTo>
                    <a:pt x="16540" y="2484"/>
                    <a:pt x="16547" y="2902"/>
                    <a:pt x="16582" y="3202"/>
                  </a:cubicBezTo>
                  <a:cubicBezTo>
                    <a:pt x="13653" y="2394"/>
                    <a:pt x="10425" y="1713"/>
                    <a:pt x="6876" y="1198"/>
                  </a:cubicBezTo>
                  <a:cubicBezTo>
                    <a:pt x="7021" y="829"/>
                    <a:pt x="7307" y="1"/>
                    <a:pt x="701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7" name="Google Shape;17;p2"/>
          <p:cNvSpPr/>
          <p:nvPr/>
        </p:nvSpPr>
        <p:spPr>
          <a:xfrm>
            <a:off x="10012377" y="1643705"/>
            <a:ext cx="2625507" cy="800308"/>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flipH="1">
            <a:off x="-305157" y="1515736"/>
            <a:ext cx="2272448" cy="692664"/>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1665868" y="-364634"/>
            <a:ext cx="3546049" cy="1080908"/>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flipH="1">
            <a:off x="8291202" y="594001"/>
            <a:ext cx="1721159" cy="524644"/>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9746011" y="3477892"/>
            <a:ext cx="2078747" cy="1929925"/>
          </a:xfrm>
          <a:custGeom>
            <a:avLst/>
            <a:gdLst/>
            <a:ahLst/>
            <a:cxnLst/>
            <a:rect l="l" t="t" r="r" b="b"/>
            <a:pathLst>
              <a:path w="19234" h="17857" extrusionOk="0">
                <a:moveTo>
                  <a:pt x="8771" y="1"/>
                </a:moveTo>
                <a:cubicBezTo>
                  <a:pt x="6677" y="1"/>
                  <a:pt x="4821" y="1495"/>
                  <a:pt x="4426" y="3631"/>
                </a:cubicBezTo>
                <a:cubicBezTo>
                  <a:pt x="4230" y="4703"/>
                  <a:pt x="4439" y="5754"/>
                  <a:pt x="4940" y="6624"/>
                </a:cubicBezTo>
                <a:cubicBezTo>
                  <a:pt x="2769" y="7103"/>
                  <a:pt x="989" y="8828"/>
                  <a:pt x="565" y="11153"/>
                </a:cubicBezTo>
                <a:cubicBezTo>
                  <a:pt x="0" y="14236"/>
                  <a:pt x="2046" y="17200"/>
                  <a:pt x="5129" y="17763"/>
                </a:cubicBezTo>
                <a:cubicBezTo>
                  <a:pt x="5474" y="17826"/>
                  <a:pt x="5818" y="17856"/>
                  <a:pt x="6157" y="17856"/>
                </a:cubicBezTo>
                <a:cubicBezTo>
                  <a:pt x="7998" y="17856"/>
                  <a:pt x="9700" y="16962"/>
                  <a:pt x="10752" y="15517"/>
                </a:cubicBezTo>
                <a:cubicBezTo>
                  <a:pt x="11378" y="16580"/>
                  <a:pt x="12448" y="17380"/>
                  <a:pt x="13764" y="17624"/>
                </a:cubicBezTo>
                <a:cubicBezTo>
                  <a:pt x="14032" y="17673"/>
                  <a:pt x="14299" y="17697"/>
                  <a:pt x="14563" y="17697"/>
                </a:cubicBezTo>
                <a:cubicBezTo>
                  <a:pt x="16657" y="17697"/>
                  <a:pt x="18524" y="16200"/>
                  <a:pt x="18913" y="14062"/>
                </a:cubicBezTo>
                <a:cubicBezTo>
                  <a:pt x="19234" y="12302"/>
                  <a:pt x="18467" y="10597"/>
                  <a:pt x="17089" y="9636"/>
                </a:cubicBezTo>
                <a:cubicBezTo>
                  <a:pt x="17557" y="9072"/>
                  <a:pt x="17891" y="8384"/>
                  <a:pt x="18029" y="7611"/>
                </a:cubicBezTo>
                <a:cubicBezTo>
                  <a:pt x="18467" y="5211"/>
                  <a:pt x="16874" y="2900"/>
                  <a:pt x="14474" y="2462"/>
                </a:cubicBezTo>
                <a:cubicBezTo>
                  <a:pt x="14205" y="2414"/>
                  <a:pt x="13937" y="2391"/>
                  <a:pt x="13672" y="2391"/>
                </a:cubicBezTo>
                <a:cubicBezTo>
                  <a:pt x="13361" y="2391"/>
                  <a:pt x="13056" y="2423"/>
                  <a:pt x="12762" y="2482"/>
                </a:cubicBezTo>
                <a:cubicBezTo>
                  <a:pt x="12163" y="1265"/>
                  <a:pt x="11015" y="333"/>
                  <a:pt x="9583" y="76"/>
                </a:cubicBezTo>
                <a:cubicBezTo>
                  <a:pt x="9310" y="25"/>
                  <a:pt x="9039" y="1"/>
                  <a:pt x="877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10334677" y="3184552"/>
            <a:ext cx="3216577" cy="2724721"/>
          </a:xfrm>
          <a:custGeom>
            <a:avLst/>
            <a:gdLst/>
            <a:ahLst/>
            <a:cxnLst/>
            <a:rect l="l" t="t" r="r" b="b"/>
            <a:pathLst>
              <a:path w="29762" h="25211" extrusionOk="0">
                <a:moveTo>
                  <a:pt x="11253" y="0"/>
                </a:moveTo>
                <a:cubicBezTo>
                  <a:pt x="7759" y="0"/>
                  <a:pt x="4927" y="2833"/>
                  <a:pt x="4927" y="6326"/>
                </a:cubicBezTo>
                <a:cubicBezTo>
                  <a:pt x="4927" y="7056"/>
                  <a:pt x="5046" y="7746"/>
                  <a:pt x="5274" y="8399"/>
                </a:cubicBezTo>
                <a:cubicBezTo>
                  <a:pt x="2193" y="9548"/>
                  <a:pt x="1" y="12519"/>
                  <a:pt x="1" y="16006"/>
                </a:cubicBezTo>
                <a:cubicBezTo>
                  <a:pt x="1" y="20486"/>
                  <a:pt x="3633" y="24119"/>
                  <a:pt x="8113" y="24119"/>
                </a:cubicBezTo>
                <a:cubicBezTo>
                  <a:pt x="8948" y="24119"/>
                  <a:pt x="9750" y="23993"/>
                  <a:pt x="10508" y="23763"/>
                </a:cubicBezTo>
                <a:lnTo>
                  <a:pt x="10508" y="23763"/>
                </a:lnTo>
                <a:cubicBezTo>
                  <a:pt x="10396" y="24244"/>
                  <a:pt x="10299" y="24732"/>
                  <a:pt x="10223" y="25211"/>
                </a:cubicBezTo>
                <a:lnTo>
                  <a:pt x="11301" y="23471"/>
                </a:lnTo>
                <a:cubicBezTo>
                  <a:pt x="12324" y="23033"/>
                  <a:pt x="13242" y="22394"/>
                  <a:pt x="14000" y="21592"/>
                </a:cubicBezTo>
                <a:lnTo>
                  <a:pt x="14000" y="21592"/>
                </a:lnTo>
                <a:cubicBezTo>
                  <a:pt x="13994" y="22394"/>
                  <a:pt x="14077" y="23207"/>
                  <a:pt x="14196" y="24000"/>
                </a:cubicBezTo>
                <a:lnTo>
                  <a:pt x="17571" y="19449"/>
                </a:lnTo>
                <a:cubicBezTo>
                  <a:pt x="18509" y="21759"/>
                  <a:pt x="20779" y="23387"/>
                  <a:pt x="23429" y="23387"/>
                </a:cubicBezTo>
                <a:cubicBezTo>
                  <a:pt x="26929" y="23387"/>
                  <a:pt x="29762" y="20557"/>
                  <a:pt x="29762" y="17056"/>
                </a:cubicBezTo>
                <a:cubicBezTo>
                  <a:pt x="29762" y="14503"/>
                  <a:pt x="28237" y="12297"/>
                  <a:pt x="26053" y="11295"/>
                </a:cubicBezTo>
                <a:cubicBezTo>
                  <a:pt x="26560" y="10383"/>
                  <a:pt x="26853" y="9332"/>
                  <a:pt x="26853" y="8212"/>
                </a:cubicBezTo>
                <a:cubicBezTo>
                  <a:pt x="26853" y="4718"/>
                  <a:pt x="24020" y="1886"/>
                  <a:pt x="20528" y="1886"/>
                </a:cubicBezTo>
                <a:cubicBezTo>
                  <a:pt x="19102" y="1886"/>
                  <a:pt x="17786" y="2360"/>
                  <a:pt x="16729" y="3153"/>
                </a:cubicBezTo>
                <a:cubicBezTo>
                  <a:pt x="15628" y="1268"/>
                  <a:pt x="13591" y="0"/>
                  <a:pt x="11253"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121399" y="4889168"/>
            <a:ext cx="12428668" cy="2069785"/>
          </a:xfrm>
          <a:custGeom>
            <a:avLst/>
            <a:gdLst/>
            <a:ahLst/>
            <a:cxnLst/>
            <a:rect l="l" t="t" r="r" b="b"/>
            <a:pathLst>
              <a:path w="112497" h="22095" extrusionOk="0">
                <a:moveTo>
                  <a:pt x="56127" y="0"/>
                </a:moveTo>
                <a:cubicBezTo>
                  <a:pt x="39493" y="0"/>
                  <a:pt x="20270" y="270"/>
                  <a:pt x="28" y="1079"/>
                </a:cubicBezTo>
                <a:cubicBezTo>
                  <a:pt x="0" y="1088"/>
                  <a:pt x="174" y="11183"/>
                  <a:pt x="180" y="13813"/>
                </a:cubicBezTo>
                <a:cubicBezTo>
                  <a:pt x="195" y="18247"/>
                  <a:pt x="222" y="22095"/>
                  <a:pt x="222" y="22095"/>
                </a:cubicBezTo>
                <a:lnTo>
                  <a:pt x="112497" y="22095"/>
                </a:lnTo>
                <a:lnTo>
                  <a:pt x="112308" y="1079"/>
                </a:lnTo>
                <a:cubicBezTo>
                  <a:pt x="112308" y="1079"/>
                  <a:pt x="89395" y="0"/>
                  <a:pt x="5612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24;p2"/>
          <p:cNvSpPr txBox="1">
            <a:spLocks noGrp="1"/>
          </p:cNvSpPr>
          <p:nvPr>
            <p:ph type="ctrTitle"/>
          </p:nvPr>
        </p:nvSpPr>
        <p:spPr>
          <a:xfrm>
            <a:off x="2075333" y="713333"/>
            <a:ext cx="8035200" cy="35016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SzPts val="5200"/>
              <a:buNone/>
              <a:defRPr sz="11333" b="1">
                <a:latin typeface="Grandstander"/>
                <a:ea typeface="Grandstander"/>
                <a:cs typeface="Grandstander"/>
                <a:sym typeface="Grandstander"/>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25" name="Google Shape;25;p2"/>
          <p:cNvSpPr txBox="1">
            <a:spLocks noGrp="1"/>
          </p:cNvSpPr>
          <p:nvPr>
            <p:ph type="subTitle" idx="1"/>
          </p:nvPr>
        </p:nvSpPr>
        <p:spPr>
          <a:xfrm>
            <a:off x="4241333" y="5063337"/>
            <a:ext cx="3703200" cy="9792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SzPts val="1600"/>
              <a:buNone/>
              <a:defRPr sz="2667">
                <a:solidFill>
                  <a:schemeClr val="dk1"/>
                </a:solidFill>
                <a:latin typeface="Gamja Flower"/>
                <a:ea typeface="Gamja Flower"/>
                <a:cs typeface="Gamja Flower"/>
                <a:sym typeface="Gamja Flower"/>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268753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872"/>
        <p:cNvGrpSpPr/>
        <p:nvPr/>
      </p:nvGrpSpPr>
      <p:grpSpPr>
        <a:xfrm>
          <a:off x="0" y="0"/>
          <a:ext cx="0" cy="0"/>
          <a:chOff x="0" y="0"/>
          <a:chExt cx="0" cy="0"/>
        </a:xfrm>
      </p:grpSpPr>
      <p:sp>
        <p:nvSpPr>
          <p:cNvPr id="873" name="Google Shape;873;p25"/>
          <p:cNvSpPr/>
          <p:nvPr/>
        </p:nvSpPr>
        <p:spPr>
          <a:xfrm flipH="1">
            <a:off x="10885543" y="4066778"/>
            <a:ext cx="2078639" cy="1930033"/>
          </a:xfrm>
          <a:custGeom>
            <a:avLst/>
            <a:gdLst/>
            <a:ahLst/>
            <a:cxnLst/>
            <a:rect l="l" t="t" r="r" b="b"/>
            <a:pathLst>
              <a:path w="19233" h="17858" extrusionOk="0">
                <a:moveTo>
                  <a:pt x="8776" y="1"/>
                </a:moveTo>
                <a:cubicBezTo>
                  <a:pt x="6682" y="1"/>
                  <a:pt x="4815" y="1497"/>
                  <a:pt x="4426" y="3629"/>
                </a:cubicBezTo>
                <a:cubicBezTo>
                  <a:pt x="4231" y="4701"/>
                  <a:pt x="4439" y="5752"/>
                  <a:pt x="4940" y="6628"/>
                </a:cubicBezTo>
                <a:cubicBezTo>
                  <a:pt x="2769" y="7101"/>
                  <a:pt x="987" y="8834"/>
                  <a:pt x="563" y="11157"/>
                </a:cubicBezTo>
                <a:cubicBezTo>
                  <a:pt x="0" y="14240"/>
                  <a:pt x="2039" y="17198"/>
                  <a:pt x="5129" y="17762"/>
                </a:cubicBezTo>
                <a:cubicBezTo>
                  <a:pt x="5476" y="17826"/>
                  <a:pt x="5822" y="17857"/>
                  <a:pt x="6162" y="17857"/>
                </a:cubicBezTo>
                <a:cubicBezTo>
                  <a:pt x="7999" y="17857"/>
                  <a:pt x="9693" y="16960"/>
                  <a:pt x="10744" y="15521"/>
                </a:cubicBezTo>
                <a:cubicBezTo>
                  <a:pt x="11376" y="16585"/>
                  <a:pt x="12442" y="17387"/>
                  <a:pt x="13756" y="17622"/>
                </a:cubicBezTo>
                <a:cubicBezTo>
                  <a:pt x="14029" y="17673"/>
                  <a:pt x="14300" y="17697"/>
                  <a:pt x="14567" y="17697"/>
                </a:cubicBezTo>
                <a:cubicBezTo>
                  <a:pt x="16662" y="17697"/>
                  <a:pt x="18518" y="16202"/>
                  <a:pt x="18913" y="14067"/>
                </a:cubicBezTo>
                <a:cubicBezTo>
                  <a:pt x="19232" y="12306"/>
                  <a:pt x="18461" y="10601"/>
                  <a:pt x="17083" y="9634"/>
                </a:cubicBezTo>
                <a:cubicBezTo>
                  <a:pt x="17549" y="9070"/>
                  <a:pt x="17883" y="8389"/>
                  <a:pt x="18030" y="7617"/>
                </a:cubicBezTo>
                <a:cubicBezTo>
                  <a:pt x="18467" y="5209"/>
                  <a:pt x="16874" y="2906"/>
                  <a:pt x="14466" y="2467"/>
                </a:cubicBezTo>
                <a:cubicBezTo>
                  <a:pt x="14196" y="2416"/>
                  <a:pt x="13928" y="2391"/>
                  <a:pt x="13663" y="2391"/>
                </a:cubicBezTo>
                <a:cubicBezTo>
                  <a:pt x="13354" y="2391"/>
                  <a:pt x="13050" y="2425"/>
                  <a:pt x="12754" y="2488"/>
                </a:cubicBezTo>
                <a:cubicBezTo>
                  <a:pt x="12163" y="1271"/>
                  <a:pt x="11016" y="337"/>
                  <a:pt x="9575" y="74"/>
                </a:cubicBezTo>
                <a:cubicBezTo>
                  <a:pt x="9306" y="24"/>
                  <a:pt x="9039" y="1"/>
                  <a:pt x="877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74" name="Google Shape;874;p25"/>
          <p:cNvSpPr/>
          <p:nvPr/>
        </p:nvSpPr>
        <p:spPr>
          <a:xfrm>
            <a:off x="-772090" y="3780678"/>
            <a:ext cx="2078639" cy="1930033"/>
          </a:xfrm>
          <a:custGeom>
            <a:avLst/>
            <a:gdLst/>
            <a:ahLst/>
            <a:cxnLst/>
            <a:rect l="l" t="t" r="r" b="b"/>
            <a:pathLst>
              <a:path w="19233" h="17858" extrusionOk="0">
                <a:moveTo>
                  <a:pt x="8776" y="1"/>
                </a:moveTo>
                <a:cubicBezTo>
                  <a:pt x="6682" y="1"/>
                  <a:pt x="4815" y="1497"/>
                  <a:pt x="4426" y="3629"/>
                </a:cubicBezTo>
                <a:cubicBezTo>
                  <a:pt x="4231" y="4701"/>
                  <a:pt x="4439" y="5752"/>
                  <a:pt x="4940" y="6628"/>
                </a:cubicBezTo>
                <a:cubicBezTo>
                  <a:pt x="2769" y="7101"/>
                  <a:pt x="987" y="8834"/>
                  <a:pt x="563" y="11157"/>
                </a:cubicBezTo>
                <a:cubicBezTo>
                  <a:pt x="0" y="14240"/>
                  <a:pt x="2039" y="17198"/>
                  <a:pt x="5129" y="17762"/>
                </a:cubicBezTo>
                <a:cubicBezTo>
                  <a:pt x="5476" y="17826"/>
                  <a:pt x="5822" y="17857"/>
                  <a:pt x="6162" y="17857"/>
                </a:cubicBezTo>
                <a:cubicBezTo>
                  <a:pt x="7999" y="17857"/>
                  <a:pt x="9693" y="16960"/>
                  <a:pt x="10744" y="15521"/>
                </a:cubicBezTo>
                <a:cubicBezTo>
                  <a:pt x="11376" y="16585"/>
                  <a:pt x="12442" y="17387"/>
                  <a:pt x="13756" y="17622"/>
                </a:cubicBezTo>
                <a:cubicBezTo>
                  <a:pt x="14029" y="17673"/>
                  <a:pt x="14300" y="17697"/>
                  <a:pt x="14567" y="17697"/>
                </a:cubicBezTo>
                <a:cubicBezTo>
                  <a:pt x="16662" y="17697"/>
                  <a:pt x="18518" y="16202"/>
                  <a:pt x="18913" y="14067"/>
                </a:cubicBezTo>
                <a:cubicBezTo>
                  <a:pt x="19232" y="12306"/>
                  <a:pt x="18461" y="10601"/>
                  <a:pt x="17083" y="9634"/>
                </a:cubicBezTo>
                <a:cubicBezTo>
                  <a:pt x="17549" y="9070"/>
                  <a:pt x="17883" y="8389"/>
                  <a:pt x="18030" y="7617"/>
                </a:cubicBezTo>
                <a:cubicBezTo>
                  <a:pt x="18467" y="5209"/>
                  <a:pt x="16874" y="2906"/>
                  <a:pt x="14466" y="2467"/>
                </a:cubicBezTo>
                <a:cubicBezTo>
                  <a:pt x="14196" y="2416"/>
                  <a:pt x="13928" y="2391"/>
                  <a:pt x="13663" y="2391"/>
                </a:cubicBezTo>
                <a:cubicBezTo>
                  <a:pt x="13354" y="2391"/>
                  <a:pt x="13050" y="2425"/>
                  <a:pt x="12754" y="2488"/>
                </a:cubicBezTo>
                <a:cubicBezTo>
                  <a:pt x="12163" y="1271"/>
                  <a:pt x="11016" y="337"/>
                  <a:pt x="9575" y="74"/>
                </a:cubicBezTo>
                <a:cubicBezTo>
                  <a:pt x="9306" y="24"/>
                  <a:pt x="9039" y="1"/>
                  <a:pt x="877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875" name="Google Shape;875;p25"/>
          <p:cNvGrpSpPr/>
          <p:nvPr/>
        </p:nvGrpSpPr>
        <p:grpSpPr>
          <a:xfrm>
            <a:off x="-52799" y="5059401"/>
            <a:ext cx="12297665" cy="1798599"/>
            <a:chOff x="-39600" y="3553125"/>
            <a:chExt cx="9223249" cy="1348949"/>
          </a:xfrm>
        </p:grpSpPr>
        <p:sp>
          <p:nvSpPr>
            <p:cNvPr id="876" name="Google Shape;876;p25"/>
            <p:cNvSpPr/>
            <p:nvPr/>
          </p:nvSpPr>
          <p:spPr>
            <a:xfrm>
              <a:off x="5768300" y="3680200"/>
              <a:ext cx="3415349" cy="1221829"/>
            </a:xfrm>
            <a:custGeom>
              <a:avLst/>
              <a:gdLst/>
              <a:ahLst/>
              <a:cxnLst/>
              <a:rect l="l" t="t" r="r" b="b"/>
              <a:pathLst>
                <a:path w="43957" h="19958" extrusionOk="0">
                  <a:moveTo>
                    <a:pt x="36650" y="1"/>
                  </a:moveTo>
                  <a:cubicBezTo>
                    <a:pt x="36345" y="1"/>
                    <a:pt x="36644" y="864"/>
                    <a:pt x="36797" y="1253"/>
                  </a:cubicBezTo>
                  <a:cubicBezTo>
                    <a:pt x="31878" y="1963"/>
                    <a:pt x="27549" y="2993"/>
                    <a:pt x="23771" y="4211"/>
                  </a:cubicBezTo>
                  <a:cubicBezTo>
                    <a:pt x="23806" y="3897"/>
                    <a:pt x="23820" y="3424"/>
                    <a:pt x="23589" y="3369"/>
                  </a:cubicBezTo>
                  <a:cubicBezTo>
                    <a:pt x="23577" y="3366"/>
                    <a:pt x="23565" y="3364"/>
                    <a:pt x="23554" y="3364"/>
                  </a:cubicBezTo>
                  <a:cubicBezTo>
                    <a:pt x="23318" y="3364"/>
                    <a:pt x="23312" y="4037"/>
                    <a:pt x="23319" y="4356"/>
                  </a:cubicBezTo>
                  <a:cubicBezTo>
                    <a:pt x="23297" y="4363"/>
                    <a:pt x="23277" y="4371"/>
                    <a:pt x="23264" y="4371"/>
                  </a:cubicBezTo>
                  <a:cubicBezTo>
                    <a:pt x="23130" y="4111"/>
                    <a:pt x="22833" y="3566"/>
                    <a:pt x="22581" y="3566"/>
                  </a:cubicBezTo>
                  <a:cubicBezTo>
                    <a:pt x="22569" y="3566"/>
                    <a:pt x="22557" y="3567"/>
                    <a:pt x="22546" y="3570"/>
                  </a:cubicBezTo>
                  <a:cubicBezTo>
                    <a:pt x="22310" y="3626"/>
                    <a:pt x="22629" y="4183"/>
                    <a:pt x="22838" y="4517"/>
                  </a:cubicBezTo>
                  <a:cubicBezTo>
                    <a:pt x="5630" y="10327"/>
                    <a:pt x="1" y="19957"/>
                    <a:pt x="1" y="19957"/>
                  </a:cubicBezTo>
                  <a:lnTo>
                    <a:pt x="43888" y="19957"/>
                  </a:lnTo>
                  <a:lnTo>
                    <a:pt x="43957" y="488"/>
                  </a:lnTo>
                  <a:lnTo>
                    <a:pt x="43957" y="488"/>
                  </a:lnTo>
                  <a:cubicBezTo>
                    <a:pt x="41821" y="640"/>
                    <a:pt x="39782" y="849"/>
                    <a:pt x="37835" y="1106"/>
                  </a:cubicBezTo>
                  <a:cubicBezTo>
                    <a:pt x="37951" y="781"/>
                    <a:pt x="38140" y="168"/>
                    <a:pt x="37876" y="36"/>
                  </a:cubicBezTo>
                  <a:cubicBezTo>
                    <a:pt x="37853" y="24"/>
                    <a:pt x="37830" y="19"/>
                    <a:pt x="37808" y="19"/>
                  </a:cubicBezTo>
                  <a:cubicBezTo>
                    <a:pt x="37527" y="19"/>
                    <a:pt x="37350" y="912"/>
                    <a:pt x="37305" y="1177"/>
                  </a:cubicBezTo>
                  <a:cubicBezTo>
                    <a:pt x="37298" y="1177"/>
                    <a:pt x="37292" y="1183"/>
                    <a:pt x="37277" y="1183"/>
                  </a:cubicBezTo>
                  <a:cubicBezTo>
                    <a:pt x="37222" y="919"/>
                    <a:pt x="36991" y="1"/>
                    <a:pt x="3665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877" name="Google Shape;877;p25"/>
            <p:cNvGrpSpPr/>
            <p:nvPr/>
          </p:nvGrpSpPr>
          <p:grpSpPr>
            <a:xfrm>
              <a:off x="461313" y="3784037"/>
              <a:ext cx="7860383" cy="1093152"/>
              <a:chOff x="-72870" y="2823347"/>
              <a:chExt cx="6972133" cy="1552332"/>
            </a:xfrm>
          </p:grpSpPr>
          <p:sp>
            <p:nvSpPr>
              <p:cNvPr id="878" name="Google Shape;878;p25"/>
              <p:cNvSpPr/>
              <p:nvPr/>
            </p:nvSpPr>
            <p:spPr>
              <a:xfrm>
                <a:off x="3480663" y="2823347"/>
                <a:ext cx="3418600" cy="1552332"/>
              </a:xfrm>
              <a:custGeom>
                <a:avLst/>
                <a:gdLst/>
                <a:ahLst/>
                <a:cxnLst/>
                <a:rect l="l" t="t" r="r" b="b"/>
                <a:pathLst>
                  <a:path w="42175" h="19151" extrusionOk="0">
                    <a:moveTo>
                      <a:pt x="7007" y="1"/>
                    </a:moveTo>
                    <a:cubicBezTo>
                      <a:pt x="6680" y="1"/>
                      <a:pt x="6458" y="884"/>
                      <a:pt x="6403" y="1135"/>
                    </a:cubicBezTo>
                    <a:cubicBezTo>
                      <a:pt x="6395" y="1135"/>
                      <a:pt x="6388" y="1128"/>
                      <a:pt x="6381" y="1128"/>
                    </a:cubicBezTo>
                    <a:cubicBezTo>
                      <a:pt x="6336" y="875"/>
                      <a:pt x="6164" y="14"/>
                      <a:pt x="5899" y="14"/>
                    </a:cubicBezTo>
                    <a:cubicBezTo>
                      <a:pt x="5880" y="14"/>
                      <a:pt x="5859" y="19"/>
                      <a:pt x="5838" y="29"/>
                    </a:cubicBezTo>
                    <a:cubicBezTo>
                      <a:pt x="5581" y="161"/>
                      <a:pt x="5755" y="746"/>
                      <a:pt x="5874" y="1058"/>
                    </a:cubicBezTo>
                    <a:cubicBezTo>
                      <a:pt x="4001" y="814"/>
                      <a:pt x="2046" y="614"/>
                      <a:pt x="0" y="467"/>
                    </a:cubicBezTo>
                    <a:lnTo>
                      <a:pt x="0" y="467"/>
                    </a:lnTo>
                    <a:lnTo>
                      <a:pt x="70" y="19151"/>
                    </a:lnTo>
                    <a:lnTo>
                      <a:pt x="42174" y="19151"/>
                    </a:lnTo>
                    <a:cubicBezTo>
                      <a:pt x="42174" y="19151"/>
                      <a:pt x="36177" y="8887"/>
                      <a:pt x="17508" y="3466"/>
                    </a:cubicBezTo>
                    <a:cubicBezTo>
                      <a:pt x="17709" y="3145"/>
                      <a:pt x="17959" y="2673"/>
                      <a:pt x="17751" y="2631"/>
                    </a:cubicBezTo>
                    <a:cubicBezTo>
                      <a:pt x="17738" y="2628"/>
                      <a:pt x="17726" y="2627"/>
                      <a:pt x="17713" y="2627"/>
                    </a:cubicBezTo>
                    <a:cubicBezTo>
                      <a:pt x="17486" y="2627"/>
                      <a:pt x="17222" y="3083"/>
                      <a:pt x="17091" y="3348"/>
                    </a:cubicBezTo>
                    <a:cubicBezTo>
                      <a:pt x="17063" y="3341"/>
                      <a:pt x="17034" y="3334"/>
                      <a:pt x="17007" y="3327"/>
                    </a:cubicBezTo>
                    <a:cubicBezTo>
                      <a:pt x="17014" y="3000"/>
                      <a:pt x="16994" y="2426"/>
                      <a:pt x="16779" y="2426"/>
                    </a:cubicBezTo>
                    <a:cubicBezTo>
                      <a:pt x="16769" y="2426"/>
                      <a:pt x="16759" y="2427"/>
                      <a:pt x="16749" y="2429"/>
                    </a:cubicBezTo>
                    <a:cubicBezTo>
                      <a:pt x="16540" y="2484"/>
                      <a:pt x="16540" y="2902"/>
                      <a:pt x="16575" y="3202"/>
                    </a:cubicBezTo>
                    <a:cubicBezTo>
                      <a:pt x="13646" y="2394"/>
                      <a:pt x="10424" y="1713"/>
                      <a:pt x="6869" y="1198"/>
                    </a:cubicBezTo>
                    <a:cubicBezTo>
                      <a:pt x="7014" y="829"/>
                      <a:pt x="7300" y="1"/>
                      <a:pt x="700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79" name="Google Shape;879;p25"/>
              <p:cNvSpPr/>
              <p:nvPr/>
            </p:nvSpPr>
            <p:spPr>
              <a:xfrm>
                <a:off x="-72870" y="2825660"/>
                <a:ext cx="3654998" cy="1447504"/>
              </a:xfrm>
              <a:custGeom>
                <a:avLst/>
                <a:gdLst/>
                <a:ahLst/>
                <a:cxnLst/>
                <a:rect l="l" t="t" r="r" b="b"/>
                <a:pathLst>
                  <a:path w="43958" h="19958" extrusionOk="0">
                    <a:moveTo>
                      <a:pt x="36651" y="1"/>
                    </a:moveTo>
                    <a:cubicBezTo>
                      <a:pt x="36345" y="1"/>
                      <a:pt x="36644" y="864"/>
                      <a:pt x="36791" y="1253"/>
                    </a:cubicBezTo>
                    <a:cubicBezTo>
                      <a:pt x="31871" y="1963"/>
                      <a:pt x="27549" y="2993"/>
                      <a:pt x="23772" y="4211"/>
                    </a:cubicBezTo>
                    <a:cubicBezTo>
                      <a:pt x="23807" y="3897"/>
                      <a:pt x="23820" y="3424"/>
                      <a:pt x="23590" y="3369"/>
                    </a:cubicBezTo>
                    <a:cubicBezTo>
                      <a:pt x="23577" y="3366"/>
                      <a:pt x="23565" y="3364"/>
                      <a:pt x="23554" y="3364"/>
                    </a:cubicBezTo>
                    <a:cubicBezTo>
                      <a:pt x="23319" y="3364"/>
                      <a:pt x="23313" y="4037"/>
                      <a:pt x="23319" y="4356"/>
                    </a:cubicBezTo>
                    <a:cubicBezTo>
                      <a:pt x="23297" y="4363"/>
                      <a:pt x="23277" y="4371"/>
                      <a:pt x="23264" y="4371"/>
                    </a:cubicBezTo>
                    <a:cubicBezTo>
                      <a:pt x="23130" y="4111"/>
                      <a:pt x="22833" y="3566"/>
                      <a:pt x="22581" y="3566"/>
                    </a:cubicBezTo>
                    <a:cubicBezTo>
                      <a:pt x="22569" y="3566"/>
                      <a:pt x="22557" y="3567"/>
                      <a:pt x="22546" y="3570"/>
                    </a:cubicBezTo>
                    <a:cubicBezTo>
                      <a:pt x="22310" y="3626"/>
                      <a:pt x="22629" y="4183"/>
                      <a:pt x="22838" y="4517"/>
                    </a:cubicBezTo>
                    <a:cubicBezTo>
                      <a:pt x="5630" y="10327"/>
                      <a:pt x="1" y="19957"/>
                      <a:pt x="1" y="19957"/>
                    </a:cubicBezTo>
                    <a:lnTo>
                      <a:pt x="43889" y="19957"/>
                    </a:lnTo>
                    <a:lnTo>
                      <a:pt x="43957" y="488"/>
                    </a:lnTo>
                    <a:lnTo>
                      <a:pt x="43957" y="488"/>
                    </a:lnTo>
                    <a:cubicBezTo>
                      <a:pt x="41821" y="640"/>
                      <a:pt x="39782" y="849"/>
                      <a:pt x="37835" y="1106"/>
                    </a:cubicBezTo>
                    <a:cubicBezTo>
                      <a:pt x="37952" y="781"/>
                      <a:pt x="38140" y="168"/>
                      <a:pt x="37868" y="36"/>
                    </a:cubicBezTo>
                    <a:cubicBezTo>
                      <a:pt x="37846" y="24"/>
                      <a:pt x="37824" y="19"/>
                      <a:pt x="37802" y="19"/>
                    </a:cubicBezTo>
                    <a:cubicBezTo>
                      <a:pt x="37527" y="19"/>
                      <a:pt x="37350" y="912"/>
                      <a:pt x="37305" y="1177"/>
                    </a:cubicBezTo>
                    <a:cubicBezTo>
                      <a:pt x="37299" y="1177"/>
                      <a:pt x="37284" y="1183"/>
                      <a:pt x="37277" y="1183"/>
                    </a:cubicBezTo>
                    <a:cubicBezTo>
                      <a:pt x="37222" y="919"/>
                      <a:pt x="36991" y="1"/>
                      <a:pt x="3665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880" name="Google Shape;880;p25"/>
            <p:cNvSpPr/>
            <p:nvPr/>
          </p:nvSpPr>
          <p:spPr>
            <a:xfrm>
              <a:off x="-39600" y="3553125"/>
              <a:ext cx="2993129" cy="1348949"/>
            </a:xfrm>
            <a:custGeom>
              <a:avLst/>
              <a:gdLst/>
              <a:ahLst/>
              <a:cxnLst/>
              <a:rect l="l" t="t" r="r" b="b"/>
              <a:pathLst>
                <a:path w="42182" h="19151" extrusionOk="0">
                  <a:moveTo>
                    <a:pt x="7015" y="1"/>
                  </a:moveTo>
                  <a:cubicBezTo>
                    <a:pt x="6687" y="1"/>
                    <a:pt x="6465" y="884"/>
                    <a:pt x="6410" y="1135"/>
                  </a:cubicBezTo>
                  <a:cubicBezTo>
                    <a:pt x="6402" y="1135"/>
                    <a:pt x="6395" y="1128"/>
                    <a:pt x="6389" y="1128"/>
                  </a:cubicBezTo>
                  <a:cubicBezTo>
                    <a:pt x="6343" y="875"/>
                    <a:pt x="6171" y="14"/>
                    <a:pt x="5907" y="14"/>
                  </a:cubicBezTo>
                  <a:cubicBezTo>
                    <a:pt x="5887" y="14"/>
                    <a:pt x="5867" y="19"/>
                    <a:pt x="5846" y="29"/>
                  </a:cubicBezTo>
                  <a:cubicBezTo>
                    <a:pt x="5589" y="161"/>
                    <a:pt x="5762" y="746"/>
                    <a:pt x="5881" y="1058"/>
                  </a:cubicBezTo>
                  <a:cubicBezTo>
                    <a:pt x="4009" y="814"/>
                    <a:pt x="2053" y="614"/>
                    <a:pt x="1" y="467"/>
                  </a:cubicBezTo>
                  <a:lnTo>
                    <a:pt x="1" y="467"/>
                  </a:lnTo>
                  <a:lnTo>
                    <a:pt x="71" y="19151"/>
                  </a:lnTo>
                  <a:lnTo>
                    <a:pt x="42182" y="19151"/>
                  </a:lnTo>
                  <a:cubicBezTo>
                    <a:pt x="42182" y="19151"/>
                    <a:pt x="36185" y="8887"/>
                    <a:pt x="17516" y="3466"/>
                  </a:cubicBezTo>
                  <a:cubicBezTo>
                    <a:pt x="17716" y="3145"/>
                    <a:pt x="17967" y="2673"/>
                    <a:pt x="17758" y="2631"/>
                  </a:cubicBezTo>
                  <a:cubicBezTo>
                    <a:pt x="17746" y="2628"/>
                    <a:pt x="17733" y="2627"/>
                    <a:pt x="17721" y="2627"/>
                  </a:cubicBezTo>
                  <a:cubicBezTo>
                    <a:pt x="17493" y="2627"/>
                    <a:pt x="17230" y="3083"/>
                    <a:pt x="17098" y="3348"/>
                  </a:cubicBezTo>
                  <a:cubicBezTo>
                    <a:pt x="17070" y="3341"/>
                    <a:pt x="17041" y="3334"/>
                    <a:pt x="17015" y="3327"/>
                  </a:cubicBezTo>
                  <a:cubicBezTo>
                    <a:pt x="17021" y="3000"/>
                    <a:pt x="17002" y="2426"/>
                    <a:pt x="16786" y="2426"/>
                  </a:cubicBezTo>
                  <a:cubicBezTo>
                    <a:pt x="16776" y="2426"/>
                    <a:pt x="16766" y="2427"/>
                    <a:pt x="16756" y="2429"/>
                  </a:cubicBezTo>
                  <a:cubicBezTo>
                    <a:pt x="16540" y="2484"/>
                    <a:pt x="16547" y="2902"/>
                    <a:pt x="16582" y="3202"/>
                  </a:cubicBezTo>
                  <a:cubicBezTo>
                    <a:pt x="13653" y="2394"/>
                    <a:pt x="10425" y="1713"/>
                    <a:pt x="6876" y="1198"/>
                  </a:cubicBezTo>
                  <a:cubicBezTo>
                    <a:pt x="7021" y="829"/>
                    <a:pt x="7307" y="1"/>
                    <a:pt x="701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881" name="Google Shape;881;p25"/>
          <p:cNvSpPr/>
          <p:nvPr/>
        </p:nvSpPr>
        <p:spPr>
          <a:xfrm>
            <a:off x="-62833" y="5839833"/>
            <a:ext cx="12297797" cy="1033899"/>
          </a:xfrm>
          <a:custGeom>
            <a:avLst/>
            <a:gdLst/>
            <a:ahLst/>
            <a:cxnLst/>
            <a:rect l="l" t="t" r="r" b="b"/>
            <a:pathLst>
              <a:path w="112497" h="22095" extrusionOk="0">
                <a:moveTo>
                  <a:pt x="56127" y="0"/>
                </a:moveTo>
                <a:cubicBezTo>
                  <a:pt x="39493" y="0"/>
                  <a:pt x="20270" y="270"/>
                  <a:pt x="28" y="1079"/>
                </a:cubicBezTo>
                <a:cubicBezTo>
                  <a:pt x="0" y="1088"/>
                  <a:pt x="174" y="11183"/>
                  <a:pt x="180" y="13813"/>
                </a:cubicBezTo>
                <a:cubicBezTo>
                  <a:pt x="195" y="18247"/>
                  <a:pt x="222" y="22095"/>
                  <a:pt x="222" y="22095"/>
                </a:cubicBezTo>
                <a:lnTo>
                  <a:pt x="112497" y="22095"/>
                </a:lnTo>
                <a:lnTo>
                  <a:pt x="112308" y="1079"/>
                </a:lnTo>
                <a:cubicBezTo>
                  <a:pt x="112308" y="1079"/>
                  <a:pt x="89395" y="0"/>
                  <a:pt x="5612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2" name="Google Shape;882;p25"/>
          <p:cNvSpPr/>
          <p:nvPr/>
        </p:nvSpPr>
        <p:spPr>
          <a:xfrm>
            <a:off x="1533752" y="6113106"/>
            <a:ext cx="1661205" cy="802013"/>
          </a:xfrm>
          <a:custGeom>
            <a:avLst/>
            <a:gdLst/>
            <a:ahLst/>
            <a:cxnLst/>
            <a:rect l="l" t="t" r="r" b="b"/>
            <a:pathLst>
              <a:path w="20715" h="10001" extrusionOk="0">
                <a:moveTo>
                  <a:pt x="12769" y="1"/>
                </a:moveTo>
                <a:cubicBezTo>
                  <a:pt x="12044" y="1"/>
                  <a:pt x="11363" y="168"/>
                  <a:pt x="10750" y="467"/>
                </a:cubicBezTo>
                <a:cubicBezTo>
                  <a:pt x="9930" y="864"/>
                  <a:pt x="9255" y="1504"/>
                  <a:pt x="8796" y="2290"/>
                </a:cubicBezTo>
                <a:cubicBezTo>
                  <a:pt x="8030" y="1713"/>
                  <a:pt x="7069" y="1365"/>
                  <a:pt x="6041" y="1365"/>
                </a:cubicBezTo>
                <a:cubicBezTo>
                  <a:pt x="3500" y="1365"/>
                  <a:pt x="1440" y="3424"/>
                  <a:pt x="1440" y="5964"/>
                </a:cubicBezTo>
                <a:cubicBezTo>
                  <a:pt x="1440" y="6779"/>
                  <a:pt x="1657" y="7538"/>
                  <a:pt x="2024" y="8206"/>
                </a:cubicBezTo>
                <a:cubicBezTo>
                  <a:pt x="1182" y="8588"/>
                  <a:pt x="479" y="9214"/>
                  <a:pt x="0" y="10001"/>
                </a:cubicBezTo>
                <a:lnTo>
                  <a:pt x="20715" y="10001"/>
                </a:lnTo>
                <a:cubicBezTo>
                  <a:pt x="20201" y="8199"/>
                  <a:pt x="18849" y="6744"/>
                  <a:pt x="17111" y="6096"/>
                </a:cubicBezTo>
                <a:cubicBezTo>
                  <a:pt x="17278" y="5624"/>
                  <a:pt x="17362" y="5123"/>
                  <a:pt x="17362" y="4593"/>
                </a:cubicBezTo>
                <a:cubicBezTo>
                  <a:pt x="17362" y="2053"/>
                  <a:pt x="15309" y="1"/>
                  <a:pt x="12769"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3" name="Google Shape;883;p25"/>
          <p:cNvSpPr/>
          <p:nvPr/>
        </p:nvSpPr>
        <p:spPr>
          <a:xfrm>
            <a:off x="-6765" y="5513103"/>
            <a:ext cx="1815417" cy="1373952"/>
          </a:xfrm>
          <a:custGeom>
            <a:avLst/>
            <a:gdLst/>
            <a:ahLst/>
            <a:cxnLst/>
            <a:rect l="l" t="t" r="r" b="b"/>
            <a:pathLst>
              <a:path w="22638" h="17133" extrusionOk="0">
                <a:moveTo>
                  <a:pt x="4586" y="0"/>
                </a:moveTo>
                <a:cubicBezTo>
                  <a:pt x="2764" y="0"/>
                  <a:pt x="1128" y="787"/>
                  <a:pt x="0" y="2039"/>
                </a:cubicBezTo>
                <a:cubicBezTo>
                  <a:pt x="15" y="10112"/>
                  <a:pt x="42" y="17133"/>
                  <a:pt x="42" y="17133"/>
                </a:cubicBezTo>
                <a:lnTo>
                  <a:pt x="22616" y="17133"/>
                </a:lnTo>
                <a:cubicBezTo>
                  <a:pt x="22629" y="16966"/>
                  <a:pt x="22637" y="16806"/>
                  <a:pt x="22637" y="16639"/>
                </a:cubicBezTo>
                <a:cubicBezTo>
                  <a:pt x="22637" y="14140"/>
                  <a:pt x="21154" y="11991"/>
                  <a:pt x="19018" y="11016"/>
                </a:cubicBezTo>
                <a:cubicBezTo>
                  <a:pt x="19519" y="10126"/>
                  <a:pt x="19805" y="9102"/>
                  <a:pt x="19805" y="8010"/>
                </a:cubicBezTo>
                <a:cubicBezTo>
                  <a:pt x="19805" y="7871"/>
                  <a:pt x="19798" y="7732"/>
                  <a:pt x="19790" y="7599"/>
                </a:cubicBezTo>
                <a:cubicBezTo>
                  <a:pt x="19581" y="4377"/>
                  <a:pt x="16903" y="1837"/>
                  <a:pt x="13633" y="1837"/>
                </a:cubicBezTo>
                <a:cubicBezTo>
                  <a:pt x="12242" y="1837"/>
                  <a:pt x="10954" y="2296"/>
                  <a:pt x="9924" y="3076"/>
                </a:cubicBezTo>
                <a:cubicBezTo>
                  <a:pt x="8851" y="1233"/>
                  <a:pt x="6869" y="0"/>
                  <a:pt x="4586"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4" name="Google Shape;884;p25"/>
          <p:cNvSpPr/>
          <p:nvPr/>
        </p:nvSpPr>
        <p:spPr>
          <a:xfrm flipH="1">
            <a:off x="9275207" y="6225132"/>
            <a:ext cx="1429128" cy="690003"/>
          </a:xfrm>
          <a:custGeom>
            <a:avLst/>
            <a:gdLst/>
            <a:ahLst/>
            <a:cxnLst/>
            <a:rect l="l" t="t" r="r" b="b"/>
            <a:pathLst>
              <a:path w="20715" h="10001" extrusionOk="0">
                <a:moveTo>
                  <a:pt x="12769" y="1"/>
                </a:moveTo>
                <a:cubicBezTo>
                  <a:pt x="12044" y="1"/>
                  <a:pt x="11363" y="168"/>
                  <a:pt x="10750" y="467"/>
                </a:cubicBezTo>
                <a:cubicBezTo>
                  <a:pt x="9930" y="864"/>
                  <a:pt x="9255" y="1504"/>
                  <a:pt x="8796" y="2290"/>
                </a:cubicBezTo>
                <a:cubicBezTo>
                  <a:pt x="8030" y="1713"/>
                  <a:pt x="7069" y="1365"/>
                  <a:pt x="6041" y="1365"/>
                </a:cubicBezTo>
                <a:cubicBezTo>
                  <a:pt x="3500" y="1365"/>
                  <a:pt x="1440" y="3424"/>
                  <a:pt x="1440" y="5964"/>
                </a:cubicBezTo>
                <a:cubicBezTo>
                  <a:pt x="1440" y="6779"/>
                  <a:pt x="1657" y="7538"/>
                  <a:pt x="2024" y="8206"/>
                </a:cubicBezTo>
                <a:cubicBezTo>
                  <a:pt x="1182" y="8588"/>
                  <a:pt x="479" y="9214"/>
                  <a:pt x="0" y="10001"/>
                </a:cubicBezTo>
                <a:lnTo>
                  <a:pt x="20715" y="10001"/>
                </a:lnTo>
                <a:cubicBezTo>
                  <a:pt x="20201" y="8199"/>
                  <a:pt x="18849" y="6744"/>
                  <a:pt x="17111" y="6096"/>
                </a:cubicBezTo>
                <a:cubicBezTo>
                  <a:pt x="17278" y="5624"/>
                  <a:pt x="17362" y="5123"/>
                  <a:pt x="17362" y="4593"/>
                </a:cubicBezTo>
                <a:cubicBezTo>
                  <a:pt x="17362" y="2053"/>
                  <a:pt x="15309" y="1"/>
                  <a:pt x="12769"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5" name="Google Shape;885;p25"/>
          <p:cNvSpPr/>
          <p:nvPr/>
        </p:nvSpPr>
        <p:spPr>
          <a:xfrm flipH="1">
            <a:off x="10316487" y="5427602"/>
            <a:ext cx="1928380" cy="1459447"/>
          </a:xfrm>
          <a:custGeom>
            <a:avLst/>
            <a:gdLst/>
            <a:ahLst/>
            <a:cxnLst/>
            <a:rect l="l" t="t" r="r" b="b"/>
            <a:pathLst>
              <a:path w="22638" h="17133" extrusionOk="0">
                <a:moveTo>
                  <a:pt x="4586" y="0"/>
                </a:moveTo>
                <a:cubicBezTo>
                  <a:pt x="2764" y="0"/>
                  <a:pt x="1128" y="787"/>
                  <a:pt x="0" y="2039"/>
                </a:cubicBezTo>
                <a:cubicBezTo>
                  <a:pt x="15" y="10112"/>
                  <a:pt x="42" y="17133"/>
                  <a:pt x="42" y="17133"/>
                </a:cubicBezTo>
                <a:lnTo>
                  <a:pt x="22616" y="17133"/>
                </a:lnTo>
                <a:cubicBezTo>
                  <a:pt x="22629" y="16966"/>
                  <a:pt x="22637" y="16806"/>
                  <a:pt x="22637" y="16639"/>
                </a:cubicBezTo>
                <a:cubicBezTo>
                  <a:pt x="22637" y="14140"/>
                  <a:pt x="21154" y="11991"/>
                  <a:pt x="19018" y="11016"/>
                </a:cubicBezTo>
                <a:cubicBezTo>
                  <a:pt x="19519" y="10126"/>
                  <a:pt x="19805" y="9102"/>
                  <a:pt x="19805" y="8010"/>
                </a:cubicBezTo>
                <a:cubicBezTo>
                  <a:pt x="19805" y="7871"/>
                  <a:pt x="19798" y="7732"/>
                  <a:pt x="19790" y="7599"/>
                </a:cubicBezTo>
                <a:cubicBezTo>
                  <a:pt x="19581" y="4377"/>
                  <a:pt x="16903" y="1837"/>
                  <a:pt x="13633" y="1837"/>
                </a:cubicBezTo>
                <a:cubicBezTo>
                  <a:pt x="12242" y="1837"/>
                  <a:pt x="10954" y="2296"/>
                  <a:pt x="9924" y="3076"/>
                </a:cubicBezTo>
                <a:cubicBezTo>
                  <a:pt x="8851" y="1233"/>
                  <a:pt x="6869" y="0"/>
                  <a:pt x="4586"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886" name="Google Shape;886;p25"/>
          <p:cNvGrpSpPr/>
          <p:nvPr/>
        </p:nvGrpSpPr>
        <p:grpSpPr>
          <a:xfrm>
            <a:off x="528078" y="5457333"/>
            <a:ext cx="850785" cy="788857"/>
            <a:chOff x="247670" y="4242199"/>
            <a:chExt cx="638089" cy="591643"/>
          </a:xfrm>
        </p:grpSpPr>
        <p:sp>
          <p:nvSpPr>
            <p:cNvPr id="887" name="Google Shape;887;p25"/>
            <p:cNvSpPr/>
            <p:nvPr/>
          </p:nvSpPr>
          <p:spPr>
            <a:xfrm>
              <a:off x="535347" y="4508152"/>
              <a:ext cx="308019" cy="252899"/>
            </a:xfrm>
            <a:custGeom>
              <a:avLst/>
              <a:gdLst/>
              <a:ahLst/>
              <a:cxnLst/>
              <a:rect l="l" t="t" r="r" b="b"/>
              <a:pathLst>
                <a:path w="3800" h="3120" extrusionOk="0">
                  <a:moveTo>
                    <a:pt x="925" y="1"/>
                  </a:moveTo>
                  <a:lnTo>
                    <a:pt x="0" y="752"/>
                  </a:lnTo>
                  <a:cubicBezTo>
                    <a:pt x="31" y="789"/>
                    <a:pt x="1005" y="3119"/>
                    <a:pt x="1986" y="3119"/>
                  </a:cubicBezTo>
                  <a:cubicBezTo>
                    <a:pt x="2125" y="3119"/>
                    <a:pt x="2265" y="3072"/>
                    <a:pt x="2402" y="2965"/>
                  </a:cubicBezTo>
                  <a:cubicBezTo>
                    <a:pt x="3799" y="1865"/>
                    <a:pt x="925" y="1"/>
                    <a:pt x="925" y="1"/>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8" name="Google Shape;888;p25"/>
            <p:cNvSpPr/>
            <p:nvPr/>
          </p:nvSpPr>
          <p:spPr>
            <a:xfrm>
              <a:off x="515569" y="4242199"/>
              <a:ext cx="263518" cy="263194"/>
            </a:xfrm>
            <a:custGeom>
              <a:avLst/>
              <a:gdLst/>
              <a:ahLst/>
              <a:cxnLst/>
              <a:rect l="l" t="t" r="r" b="b"/>
              <a:pathLst>
                <a:path w="3251" h="3247" extrusionOk="0">
                  <a:moveTo>
                    <a:pt x="1544" y="0"/>
                  </a:moveTo>
                  <a:cubicBezTo>
                    <a:pt x="305" y="0"/>
                    <a:pt x="0" y="2752"/>
                    <a:pt x="0" y="2752"/>
                  </a:cubicBezTo>
                  <a:lnTo>
                    <a:pt x="1086" y="3247"/>
                  </a:lnTo>
                  <a:cubicBezTo>
                    <a:pt x="1107" y="3198"/>
                    <a:pt x="3250" y="700"/>
                    <a:pt x="1991" y="109"/>
                  </a:cubicBezTo>
                  <a:cubicBezTo>
                    <a:pt x="1830" y="34"/>
                    <a:pt x="1681" y="0"/>
                    <a:pt x="1544"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9" name="Google Shape;889;p25"/>
            <p:cNvSpPr/>
            <p:nvPr/>
          </p:nvSpPr>
          <p:spPr>
            <a:xfrm>
              <a:off x="247670" y="4464218"/>
              <a:ext cx="294482" cy="170950"/>
            </a:xfrm>
            <a:custGeom>
              <a:avLst/>
              <a:gdLst/>
              <a:ahLst/>
              <a:cxnLst/>
              <a:rect l="l" t="t" r="r" b="b"/>
              <a:pathLst>
                <a:path w="3633" h="2109" extrusionOk="0">
                  <a:moveTo>
                    <a:pt x="3340" y="119"/>
                  </a:moveTo>
                  <a:cubicBezTo>
                    <a:pt x="3292" y="132"/>
                    <a:pt x="0" y="0"/>
                    <a:pt x="321" y="1356"/>
                  </a:cubicBezTo>
                  <a:cubicBezTo>
                    <a:pt x="454" y="1918"/>
                    <a:pt x="846" y="2108"/>
                    <a:pt x="1317" y="2108"/>
                  </a:cubicBezTo>
                  <a:cubicBezTo>
                    <a:pt x="2303" y="2108"/>
                    <a:pt x="3633" y="1273"/>
                    <a:pt x="3633" y="1273"/>
                  </a:cubicBezTo>
                  <a:lnTo>
                    <a:pt x="3340" y="119"/>
                  </a:lnTo>
                  <a:close/>
                </a:path>
              </a:pathLst>
            </a:custGeom>
            <a:solidFill>
              <a:srgbClr val="FFEDD7"/>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90" name="Google Shape;890;p25"/>
            <p:cNvSpPr/>
            <p:nvPr/>
          </p:nvSpPr>
          <p:spPr>
            <a:xfrm>
              <a:off x="542075" y="4336146"/>
              <a:ext cx="343684" cy="244794"/>
            </a:xfrm>
            <a:custGeom>
              <a:avLst/>
              <a:gdLst/>
              <a:ahLst/>
              <a:cxnLst/>
              <a:rect l="l" t="t" r="r" b="b"/>
              <a:pathLst>
                <a:path w="4240" h="3020" extrusionOk="0">
                  <a:moveTo>
                    <a:pt x="2928" y="1"/>
                  </a:moveTo>
                  <a:cubicBezTo>
                    <a:pt x="2084" y="1"/>
                    <a:pt x="1" y="1600"/>
                    <a:pt x="1" y="1600"/>
                  </a:cubicBezTo>
                  <a:lnTo>
                    <a:pt x="231" y="2624"/>
                  </a:lnTo>
                  <a:cubicBezTo>
                    <a:pt x="231" y="2624"/>
                    <a:pt x="1622" y="3020"/>
                    <a:pt x="2640" y="3020"/>
                  </a:cubicBezTo>
                  <a:cubicBezTo>
                    <a:pt x="2978" y="3020"/>
                    <a:pt x="3275" y="2976"/>
                    <a:pt x="3466" y="2859"/>
                  </a:cubicBezTo>
                  <a:cubicBezTo>
                    <a:pt x="4239" y="2400"/>
                    <a:pt x="2506" y="1600"/>
                    <a:pt x="2506" y="1600"/>
                  </a:cubicBezTo>
                  <a:cubicBezTo>
                    <a:pt x="2506" y="1600"/>
                    <a:pt x="3646" y="807"/>
                    <a:pt x="3222" y="132"/>
                  </a:cubicBezTo>
                  <a:cubicBezTo>
                    <a:pt x="3163" y="40"/>
                    <a:pt x="3061" y="1"/>
                    <a:pt x="2928"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91" name="Google Shape;891;p25"/>
            <p:cNvSpPr/>
            <p:nvPr/>
          </p:nvSpPr>
          <p:spPr>
            <a:xfrm>
              <a:off x="267935" y="4254601"/>
              <a:ext cx="324473" cy="302101"/>
            </a:xfrm>
            <a:custGeom>
              <a:avLst/>
              <a:gdLst/>
              <a:ahLst/>
              <a:cxnLst/>
              <a:rect l="l" t="t" r="r" b="b"/>
              <a:pathLst>
                <a:path w="4003" h="3727" extrusionOk="0">
                  <a:moveTo>
                    <a:pt x="2471" y="0"/>
                  </a:moveTo>
                  <a:cubicBezTo>
                    <a:pt x="1944" y="0"/>
                    <a:pt x="2033" y="1507"/>
                    <a:pt x="2033" y="1507"/>
                  </a:cubicBezTo>
                  <a:cubicBezTo>
                    <a:pt x="2033" y="1507"/>
                    <a:pt x="1519" y="1243"/>
                    <a:pt x="1049" y="1243"/>
                  </a:cubicBezTo>
                  <a:cubicBezTo>
                    <a:pt x="790" y="1243"/>
                    <a:pt x="545" y="1323"/>
                    <a:pt x="405" y="1569"/>
                  </a:cubicBezTo>
                  <a:cubicBezTo>
                    <a:pt x="1" y="2265"/>
                    <a:pt x="3209" y="3727"/>
                    <a:pt x="3209" y="3727"/>
                  </a:cubicBezTo>
                  <a:lnTo>
                    <a:pt x="4002" y="3045"/>
                  </a:lnTo>
                  <a:cubicBezTo>
                    <a:pt x="4002" y="3045"/>
                    <a:pt x="3466" y="540"/>
                    <a:pt x="2695" y="74"/>
                  </a:cubicBezTo>
                  <a:cubicBezTo>
                    <a:pt x="2610" y="23"/>
                    <a:pt x="2536" y="0"/>
                    <a:pt x="2471" y="0"/>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92" name="Google Shape;892;p25"/>
            <p:cNvSpPr/>
            <p:nvPr/>
          </p:nvSpPr>
          <p:spPr>
            <a:xfrm>
              <a:off x="331971" y="4518366"/>
              <a:ext cx="260438" cy="315476"/>
            </a:xfrm>
            <a:custGeom>
              <a:avLst/>
              <a:gdLst/>
              <a:ahLst/>
              <a:cxnLst/>
              <a:rect l="l" t="t" r="r" b="b"/>
              <a:pathLst>
                <a:path w="3213" h="3892" extrusionOk="0">
                  <a:moveTo>
                    <a:pt x="2272" y="0"/>
                  </a:moveTo>
                  <a:cubicBezTo>
                    <a:pt x="2272" y="0"/>
                    <a:pt x="171" y="1468"/>
                    <a:pt x="46" y="2358"/>
                  </a:cubicBezTo>
                  <a:cubicBezTo>
                    <a:pt x="0" y="2667"/>
                    <a:pt x="175" y="2767"/>
                    <a:pt x="423" y="2767"/>
                  </a:cubicBezTo>
                  <a:cubicBezTo>
                    <a:pt x="893" y="2767"/>
                    <a:pt x="1626" y="2407"/>
                    <a:pt x="1626" y="2407"/>
                  </a:cubicBezTo>
                  <a:lnTo>
                    <a:pt x="1626" y="2407"/>
                  </a:lnTo>
                  <a:cubicBezTo>
                    <a:pt x="1626" y="2407"/>
                    <a:pt x="1520" y="3793"/>
                    <a:pt x="2314" y="3890"/>
                  </a:cubicBezTo>
                  <a:cubicBezTo>
                    <a:pt x="2324" y="3891"/>
                    <a:pt x="2335" y="3891"/>
                    <a:pt x="2346" y="3891"/>
                  </a:cubicBezTo>
                  <a:cubicBezTo>
                    <a:pt x="3110" y="3891"/>
                    <a:pt x="3212" y="459"/>
                    <a:pt x="3212" y="459"/>
                  </a:cubicBezTo>
                  <a:lnTo>
                    <a:pt x="2272" y="0"/>
                  </a:lnTo>
                  <a:close/>
                </a:path>
              </a:pathLst>
            </a:custGeom>
            <a:solidFill>
              <a:srgbClr val="FFF9F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93" name="Google Shape;893;p25"/>
            <p:cNvSpPr/>
            <p:nvPr/>
          </p:nvSpPr>
          <p:spPr>
            <a:xfrm>
              <a:off x="476661" y="4431957"/>
              <a:ext cx="172166" cy="172166"/>
            </a:xfrm>
            <a:custGeom>
              <a:avLst/>
              <a:gdLst/>
              <a:ahLst/>
              <a:cxnLst/>
              <a:rect l="l" t="t" r="r" b="b"/>
              <a:pathLst>
                <a:path w="2124" h="2124" extrusionOk="0">
                  <a:moveTo>
                    <a:pt x="1058" y="1"/>
                  </a:moveTo>
                  <a:cubicBezTo>
                    <a:pt x="474" y="1"/>
                    <a:pt x="1" y="482"/>
                    <a:pt x="1" y="1066"/>
                  </a:cubicBezTo>
                  <a:cubicBezTo>
                    <a:pt x="1" y="1651"/>
                    <a:pt x="474" y="2123"/>
                    <a:pt x="1058" y="2123"/>
                  </a:cubicBezTo>
                  <a:cubicBezTo>
                    <a:pt x="1643" y="2123"/>
                    <a:pt x="2124" y="1651"/>
                    <a:pt x="2124" y="1066"/>
                  </a:cubicBezTo>
                  <a:cubicBezTo>
                    <a:pt x="2124" y="482"/>
                    <a:pt x="1643" y="1"/>
                    <a:pt x="105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94" name="Google Shape;894;p25"/>
          <p:cNvGrpSpPr/>
          <p:nvPr/>
        </p:nvGrpSpPr>
        <p:grpSpPr>
          <a:xfrm>
            <a:off x="1688192" y="5938103"/>
            <a:ext cx="565569" cy="523960"/>
            <a:chOff x="1098868" y="3880677"/>
            <a:chExt cx="424177" cy="392970"/>
          </a:xfrm>
        </p:grpSpPr>
        <p:sp>
          <p:nvSpPr>
            <p:cNvPr id="895" name="Google Shape;895;p25"/>
            <p:cNvSpPr/>
            <p:nvPr/>
          </p:nvSpPr>
          <p:spPr>
            <a:xfrm>
              <a:off x="1290004" y="4057547"/>
              <a:ext cx="204913" cy="167870"/>
            </a:xfrm>
            <a:custGeom>
              <a:avLst/>
              <a:gdLst/>
              <a:ahLst/>
              <a:cxnLst/>
              <a:rect l="l" t="t" r="r" b="b"/>
              <a:pathLst>
                <a:path w="2528" h="2071" extrusionOk="0">
                  <a:moveTo>
                    <a:pt x="613" y="0"/>
                  </a:moveTo>
                  <a:lnTo>
                    <a:pt x="0" y="493"/>
                  </a:lnTo>
                  <a:cubicBezTo>
                    <a:pt x="19" y="518"/>
                    <a:pt x="668" y="2071"/>
                    <a:pt x="1320" y="2071"/>
                  </a:cubicBezTo>
                  <a:cubicBezTo>
                    <a:pt x="1411" y="2071"/>
                    <a:pt x="1503" y="2040"/>
                    <a:pt x="1594" y="1969"/>
                  </a:cubicBezTo>
                  <a:cubicBezTo>
                    <a:pt x="2527" y="1238"/>
                    <a:pt x="613" y="0"/>
                    <a:pt x="613"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96" name="Google Shape;896;p25"/>
            <p:cNvSpPr/>
            <p:nvPr/>
          </p:nvSpPr>
          <p:spPr>
            <a:xfrm>
              <a:off x="1277035" y="3880677"/>
              <a:ext cx="174922" cy="175165"/>
            </a:xfrm>
            <a:custGeom>
              <a:avLst/>
              <a:gdLst/>
              <a:ahLst/>
              <a:cxnLst/>
              <a:rect l="l" t="t" r="r" b="b"/>
              <a:pathLst>
                <a:path w="2158" h="2161" extrusionOk="0">
                  <a:moveTo>
                    <a:pt x="1019" y="0"/>
                  </a:moveTo>
                  <a:cubicBezTo>
                    <a:pt x="198" y="0"/>
                    <a:pt x="0" y="1827"/>
                    <a:pt x="0" y="1827"/>
                  </a:cubicBezTo>
                  <a:lnTo>
                    <a:pt x="716" y="2161"/>
                  </a:lnTo>
                  <a:cubicBezTo>
                    <a:pt x="731" y="2126"/>
                    <a:pt x="2158" y="462"/>
                    <a:pt x="1316" y="73"/>
                  </a:cubicBezTo>
                  <a:cubicBezTo>
                    <a:pt x="1209" y="23"/>
                    <a:pt x="1110" y="0"/>
                    <a:pt x="1019"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97" name="Google Shape;897;p25"/>
            <p:cNvSpPr/>
            <p:nvPr/>
          </p:nvSpPr>
          <p:spPr>
            <a:xfrm>
              <a:off x="1098868" y="4028123"/>
              <a:ext cx="195673" cy="113643"/>
            </a:xfrm>
            <a:custGeom>
              <a:avLst/>
              <a:gdLst/>
              <a:ahLst/>
              <a:cxnLst/>
              <a:rect l="l" t="t" r="r" b="b"/>
              <a:pathLst>
                <a:path w="2414" h="1402" extrusionOk="0">
                  <a:moveTo>
                    <a:pt x="2220" y="78"/>
                  </a:moveTo>
                  <a:cubicBezTo>
                    <a:pt x="2185" y="91"/>
                    <a:pt x="0" y="1"/>
                    <a:pt x="216" y="906"/>
                  </a:cubicBezTo>
                  <a:cubicBezTo>
                    <a:pt x="303" y="1276"/>
                    <a:pt x="563" y="1402"/>
                    <a:pt x="875" y="1402"/>
                  </a:cubicBezTo>
                  <a:cubicBezTo>
                    <a:pt x="1529" y="1402"/>
                    <a:pt x="2413" y="849"/>
                    <a:pt x="2413" y="849"/>
                  </a:cubicBezTo>
                  <a:lnTo>
                    <a:pt x="2220" y="78"/>
                  </a:lnTo>
                  <a:close/>
                </a:path>
              </a:pathLst>
            </a:custGeom>
            <a:solidFill>
              <a:srgbClr val="FFEDD7"/>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98" name="Google Shape;898;p25"/>
            <p:cNvSpPr/>
            <p:nvPr/>
          </p:nvSpPr>
          <p:spPr>
            <a:xfrm>
              <a:off x="1294462" y="3943092"/>
              <a:ext cx="228582" cy="162520"/>
            </a:xfrm>
            <a:custGeom>
              <a:avLst/>
              <a:gdLst/>
              <a:ahLst/>
              <a:cxnLst/>
              <a:rect l="l" t="t" r="r" b="b"/>
              <a:pathLst>
                <a:path w="2820" h="2005" extrusionOk="0">
                  <a:moveTo>
                    <a:pt x="1943" y="1"/>
                  </a:moveTo>
                  <a:cubicBezTo>
                    <a:pt x="1385" y="1"/>
                    <a:pt x="0" y="1063"/>
                    <a:pt x="0" y="1063"/>
                  </a:cubicBezTo>
                  <a:lnTo>
                    <a:pt x="154" y="1746"/>
                  </a:lnTo>
                  <a:cubicBezTo>
                    <a:pt x="154" y="1746"/>
                    <a:pt x="1076" y="2004"/>
                    <a:pt x="1752" y="2004"/>
                  </a:cubicBezTo>
                  <a:cubicBezTo>
                    <a:pt x="1979" y="2004"/>
                    <a:pt x="2177" y="1975"/>
                    <a:pt x="2305" y="1898"/>
                  </a:cubicBezTo>
                  <a:cubicBezTo>
                    <a:pt x="2819" y="1593"/>
                    <a:pt x="1664" y="1063"/>
                    <a:pt x="1664" y="1063"/>
                  </a:cubicBezTo>
                  <a:cubicBezTo>
                    <a:pt x="1664" y="1063"/>
                    <a:pt x="2422" y="536"/>
                    <a:pt x="2138" y="90"/>
                  </a:cubicBezTo>
                  <a:cubicBezTo>
                    <a:pt x="2100" y="28"/>
                    <a:pt x="2032" y="1"/>
                    <a:pt x="1943"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99" name="Google Shape;899;p25"/>
            <p:cNvSpPr/>
            <p:nvPr/>
          </p:nvSpPr>
          <p:spPr>
            <a:xfrm>
              <a:off x="1112405" y="3888702"/>
              <a:ext cx="215451" cy="201023"/>
            </a:xfrm>
            <a:custGeom>
              <a:avLst/>
              <a:gdLst/>
              <a:ahLst/>
              <a:cxnLst/>
              <a:rect l="l" t="t" r="r" b="b"/>
              <a:pathLst>
                <a:path w="2658" h="2480" extrusionOk="0">
                  <a:moveTo>
                    <a:pt x="1640" y="1"/>
                  </a:moveTo>
                  <a:cubicBezTo>
                    <a:pt x="1294" y="1"/>
                    <a:pt x="1350" y="1005"/>
                    <a:pt x="1350" y="1005"/>
                  </a:cubicBezTo>
                  <a:cubicBezTo>
                    <a:pt x="1350" y="1005"/>
                    <a:pt x="1008" y="831"/>
                    <a:pt x="694" y="831"/>
                  </a:cubicBezTo>
                  <a:cubicBezTo>
                    <a:pt x="522" y="831"/>
                    <a:pt x="358" y="883"/>
                    <a:pt x="264" y="1046"/>
                  </a:cubicBezTo>
                  <a:cubicBezTo>
                    <a:pt x="0" y="1506"/>
                    <a:pt x="2130" y="2479"/>
                    <a:pt x="2130" y="2479"/>
                  </a:cubicBezTo>
                  <a:lnTo>
                    <a:pt x="2657" y="2027"/>
                  </a:lnTo>
                  <a:cubicBezTo>
                    <a:pt x="2657" y="2027"/>
                    <a:pt x="2303" y="357"/>
                    <a:pt x="1787" y="51"/>
                  </a:cubicBezTo>
                  <a:cubicBezTo>
                    <a:pt x="1731" y="16"/>
                    <a:pt x="1682" y="1"/>
                    <a:pt x="1640"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00" name="Google Shape;900;p25"/>
            <p:cNvSpPr/>
            <p:nvPr/>
          </p:nvSpPr>
          <p:spPr>
            <a:xfrm>
              <a:off x="1154555" y="4064275"/>
              <a:ext cx="173301" cy="209372"/>
            </a:xfrm>
            <a:custGeom>
              <a:avLst/>
              <a:gdLst/>
              <a:ahLst/>
              <a:cxnLst/>
              <a:rect l="l" t="t" r="r" b="b"/>
              <a:pathLst>
                <a:path w="2138" h="2583" extrusionOk="0">
                  <a:moveTo>
                    <a:pt x="1511" y="1"/>
                  </a:moveTo>
                  <a:cubicBezTo>
                    <a:pt x="1511" y="1"/>
                    <a:pt x="120" y="974"/>
                    <a:pt x="30" y="1566"/>
                  </a:cubicBezTo>
                  <a:cubicBezTo>
                    <a:pt x="1" y="1771"/>
                    <a:pt x="118" y="1838"/>
                    <a:pt x="284" y="1838"/>
                  </a:cubicBezTo>
                  <a:cubicBezTo>
                    <a:pt x="597" y="1838"/>
                    <a:pt x="1080" y="1601"/>
                    <a:pt x="1080" y="1601"/>
                  </a:cubicBezTo>
                  <a:lnTo>
                    <a:pt x="1080" y="1601"/>
                  </a:lnTo>
                  <a:cubicBezTo>
                    <a:pt x="1080" y="1601"/>
                    <a:pt x="1010" y="2519"/>
                    <a:pt x="1539" y="2581"/>
                  </a:cubicBezTo>
                  <a:cubicBezTo>
                    <a:pt x="1546" y="2582"/>
                    <a:pt x="1553" y="2582"/>
                    <a:pt x="1560" y="2582"/>
                  </a:cubicBezTo>
                  <a:cubicBezTo>
                    <a:pt x="2071" y="2582"/>
                    <a:pt x="2137" y="306"/>
                    <a:pt x="2137" y="306"/>
                  </a:cubicBezTo>
                  <a:lnTo>
                    <a:pt x="1511" y="1"/>
                  </a:lnTo>
                  <a:close/>
                </a:path>
              </a:pathLst>
            </a:custGeom>
            <a:solidFill>
              <a:srgbClr val="FFF9F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01" name="Google Shape;901;p25"/>
            <p:cNvSpPr/>
            <p:nvPr/>
          </p:nvSpPr>
          <p:spPr>
            <a:xfrm>
              <a:off x="1251177" y="4006804"/>
              <a:ext cx="113886" cy="114453"/>
            </a:xfrm>
            <a:custGeom>
              <a:avLst/>
              <a:gdLst/>
              <a:ahLst/>
              <a:cxnLst/>
              <a:rect l="l" t="t" r="r" b="b"/>
              <a:pathLst>
                <a:path w="1405" h="1412" extrusionOk="0">
                  <a:moveTo>
                    <a:pt x="701" y="0"/>
                  </a:moveTo>
                  <a:cubicBezTo>
                    <a:pt x="312" y="0"/>
                    <a:pt x="0" y="319"/>
                    <a:pt x="0" y="710"/>
                  </a:cubicBezTo>
                  <a:cubicBezTo>
                    <a:pt x="0" y="1099"/>
                    <a:pt x="312" y="1411"/>
                    <a:pt x="701" y="1411"/>
                  </a:cubicBezTo>
                  <a:cubicBezTo>
                    <a:pt x="1092" y="1411"/>
                    <a:pt x="1405" y="1099"/>
                    <a:pt x="1405" y="710"/>
                  </a:cubicBezTo>
                  <a:cubicBezTo>
                    <a:pt x="1405" y="319"/>
                    <a:pt x="1092" y="0"/>
                    <a:pt x="7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02" name="Google Shape;902;p25"/>
          <p:cNvGrpSpPr/>
          <p:nvPr/>
        </p:nvGrpSpPr>
        <p:grpSpPr>
          <a:xfrm>
            <a:off x="10316489" y="5186656"/>
            <a:ext cx="972363" cy="901585"/>
            <a:chOff x="247670" y="4242199"/>
            <a:chExt cx="638089" cy="591643"/>
          </a:xfrm>
        </p:grpSpPr>
        <p:sp>
          <p:nvSpPr>
            <p:cNvPr id="903" name="Google Shape;903;p25"/>
            <p:cNvSpPr/>
            <p:nvPr/>
          </p:nvSpPr>
          <p:spPr>
            <a:xfrm>
              <a:off x="535347" y="4508152"/>
              <a:ext cx="308019" cy="252899"/>
            </a:xfrm>
            <a:custGeom>
              <a:avLst/>
              <a:gdLst/>
              <a:ahLst/>
              <a:cxnLst/>
              <a:rect l="l" t="t" r="r" b="b"/>
              <a:pathLst>
                <a:path w="3800" h="3120" extrusionOk="0">
                  <a:moveTo>
                    <a:pt x="925" y="1"/>
                  </a:moveTo>
                  <a:lnTo>
                    <a:pt x="0" y="752"/>
                  </a:lnTo>
                  <a:cubicBezTo>
                    <a:pt x="31" y="789"/>
                    <a:pt x="1005" y="3119"/>
                    <a:pt x="1986" y="3119"/>
                  </a:cubicBezTo>
                  <a:cubicBezTo>
                    <a:pt x="2125" y="3119"/>
                    <a:pt x="2265" y="3072"/>
                    <a:pt x="2402" y="2965"/>
                  </a:cubicBezTo>
                  <a:cubicBezTo>
                    <a:pt x="3799" y="1865"/>
                    <a:pt x="925" y="1"/>
                    <a:pt x="925" y="1"/>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04" name="Google Shape;904;p25"/>
            <p:cNvSpPr/>
            <p:nvPr/>
          </p:nvSpPr>
          <p:spPr>
            <a:xfrm>
              <a:off x="515569" y="4242199"/>
              <a:ext cx="263518" cy="263194"/>
            </a:xfrm>
            <a:custGeom>
              <a:avLst/>
              <a:gdLst/>
              <a:ahLst/>
              <a:cxnLst/>
              <a:rect l="l" t="t" r="r" b="b"/>
              <a:pathLst>
                <a:path w="3251" h="3247" extrusionOk="0">
                  <a:moveTo>
                    <a:pt x="1544" y="0"/>
                  </a:moveTo>
                  <a:cubicBezTo>
                    <a:pt x="305" y="0"/>
                    <a:pt x="0" y="2752"/>
                    <a:pt x="0" y="2752"/>
                  </a:cubicBezTo>
                  <a:lnTo>
                    <a:pt x="1086" y="3247"/>
                  </a:lnTo>
                  <a:cubicBezTo>
                    <a:pt x="1107" y="3198"/>
                    <a:pt x="3250" y="700"/>
                    <a:pt x="1991" y="109"/>
                  </a:cubicBezTo>
                  <a:cubicBezTo>
                    <a:pt x="1830" y="34"/>
                    <a:pt x="1681" y="0"/>
                    <a:pt x="1544"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05" name="Google Shape;905;p25"/>
            <p:cNvSpPr/>
            <p:nvPr/>
          </p:nvSpPr>
          <p:spPr>
            <a:xfrm>
              <a:off x="247670" y="4464218"/>
              <a:ext cx="294482" cy="170950"/>
            </a:xfrm>
            <a:custGeom>
              <a:avLst/>
              <a:gdLst/>
              <a:ahLst/>
              <a:cxnLst/>
              <a:rect l="l" t="t" r="r" b="b"/>
              <a:pathLst>
                <a:path w="3633" h="2109" extrusionOk="0">
                  <a:moveTo>
                    <a:pt x="3340" y="119"/>
                  </a:moveTo>
                  <a:cubicBezTo>
                    <a:pt x="3292" y="132"/>
                    <a:pt x="0" y="0"/>
                    <a:pt x="321" y="1356"/>
                  </a:cubicBezTo>
                  <a:cubicBezTo>
                    <a:pt x="454" y="1918"/>
                    <a:pt x="846" y="2108"/>
                    <a:pt x="1317" y="2108"/>
                  </a:cubicBezTo>
                  <a:cubicBezTo>
                    <a:pt x="2303" y="2108"/>
                    <a:pt x="3633" y="1273"/>
                    <a:pt x="3633" y="1273"/>
                  </a:cubicBezTo>
                  <a:lnTo>
                    <a:pt x="3340" y="119"/>
                  </a:lnTo>
                  <a:close/>
                </a:path>
              </a:pathLst>
            </a:custGeom>
            <a:solidFill>
              <a:srgbClr val="FFEDD7"/>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06" name="Google Shape;906;p25"/>
            <p:cNvSpPr/>
            <p:nvPr/>
          </p:nvSpPr>
          <p:spPr>
            <a:xfrm>
              <a:off x="542075" y="4336146"/>
              <a:ext cx="343684" cy="244794"/>
            </a:xfrm>
            <a:custGeom>
              <a:avLst/>
              <a:gdLst/>
              <a:ahLst/>
              <a:cxnLst/>
              <a:rect l="l" t="t" r="r" b="b"/>
              <a:pathLst>
                <a:path w="4240" h="3020" extrusionOk="0">
                  <a:moveTo>
                    <a:pt x="2928" y="1"/>
                  </a:moveTo>
                  <a:cubicBezTo>
                    <a:pt x="2084" y="1"/>
                    <a:pt x="1" y="1600"/>
                    <a:pt x="1" y="1600"/>
                  </a:cubicBezTo>
                  <a:lnTo>
                    <a:pt x="231" y="2624"/>
                  </a:lnTo>
                  <a:cubicBezTo>
                    <a:pt x="231" y="2624"/>
                    <a:pt x="1622" y="3020"/>
                    <a:pt x="2640" y="3020"/>
                  </a:cubicBezTo>
                  <a:cubicBezTo>
                    <a:pt x="2978" y="3020"/>
                    <a:pt x="3275" y="2976"/>
                    <a:pt x="3466" y="2859"/>
                  </a:cubicBezTo>
                  <a:cubicBezTo>
                    <a:pt x="4239" y="2400"/>
                    <a:pt x="2506" y="1600"/>
                    <a:pt x="2506" y="1600"/>
                  </a:cubicBezTo>
                  <a:cubicBezTo>
                    <a:pt x="2506" y="1600"/>
                    <a:pt x="3646" y="807"/>
                    <a:pt x="3222" y="132"/>
                  </a:cubicBezTo>
                  <a:cubicBezTo>
                    <a:pt x="3163" y="40"/>
                    <a:pt x="3061" y="1"/>
                    <a:pt x="2928"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07" name="Google Shape;907;p25"/>
            <p:cNvSpPr/>
            <p:nvPr/>
          </p:nvSpPr>
          <p:spPr>
            <a:xfrm>
              <a:off x="267935" y="4254601"/>
              <a:ext cx="324473" cy="302101"/>
            </a:xfrm>
            <a:custGeom>
              <a:avLst/>
              <a:gdLst/>
              <a:ahLst/>
              <a:cxnLst/>
              <a:rect l="l" t="t" r="r" b="b"/>
              <a:pathLst>
                <a:path w="4003" h="3727" extrusionOk="0">
                  <a:moveTo>
                    <a:pt x="2471" y="0"/>
                  </a:moveTo>
                  <a:cubicBezTo>
                    <a:pt x="1944" y="0"/>
                    <a:pt x="2033" y="1507"/>
                    <a:pt x="2033" y="1507"/>
                  </a:cubicBezTo>
                  <a:cubicBezTo>
                    <a:pt x="2033" y="1507"/>
                    <a:pt x="1519" y="1243"/>
                    <a:pt x="1049" y="1243"/>
                  </a:cubicBezTo>
                  <a:cubicBezTo>
                    <a:pt x="790" y="1243"/>
                    <a:pt x="545" y="1323"/>
                    <a:pt x="405" y="1569"/>
                  </a:cubicBezTo>
                  <a:cubicBezTo>
                    <a:pt x="1" y="2265"/>
                    <a:pt x="3209" y="3727"/>
                    <a:pt x="3209" y="3727"/>
                  </a:cubicBezTo>
                  <a:lnTo>
                    <a:pt x="4002" y="3045"/>
                  </a:lnTo>
                  <a:cubicBezTo>
                    <a:pt x="4002" y="3045"/>
                    <a:pt x="3466" y="540"/>
                    <a:pt x="2695" y="74"/>
                  </a:cubicBezTo>
                  <a:cubicBezTo>
                    <a:pt x="2610" y="23"/>
                    <a:pt x="2536" y="0"/>
                    <a:pt x="2471" y="0"/>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08" name="Google Shape;908;p25"/>
            <p:cNvSpPr/>
            <p:nvPr/>
          </p:nvSpPr>
          <p:spPr>
            <a:xfrm>
              <a:off x="331971" y="4518366"/>
              <a:ext cx="260438" cy="315476"/>
            </a:xfrm>
            <a:custGeom>
              <a:avLst/>
              <a:gdLst/>
              <a:ahLst/>
              <a:cxnLst/>
              <a:rect l="l" t="t" r="r" b="b"/>
              <a:pathLst>
                <a:path w="3213" h="3892" extrusionOk="0">
                  <a:moveTo>
                    <a:pt x="2272" y="0"/>
                  </a:moveTo>
                  <a:cubicBezTo>
                    <a:pt x="2272" y="0"/>
                    <a:pt x="171" y="1468"/>
                    <a:pt x="46" y="2358"/>
                  </a:cubicBezTo>
                  <a:cubicBezTo>
                    <a:pt x="0" y="2667"/>
                    <a:pt x="175" y="2767"/>
                    <a:pt x="423" y="2767"/>
                  </a:cubicBezTo>
                  <a:cubicBezTo>
                    <a:pt x="893" y="2767"/>
                    <a:pt x="1626" y="2407"/>
                    <a:pt x="1626" y="2407"/>
                  </a:cubicBezTo>
                  <a:lnTo>
                    <a:pt x="1626" y="2407"/>
                  </a:lnTo>
                  <a:cubicBezTo>
                    <a:pt x="1626" y="2407"/>
                    <a:pt x="1520" y="3793"/>
                    <a:pt x="2314" y="3890"/>
                  </a:cubicBezTo>
                  <a:cubicBezTo>
                    <a:pt x="2324" y="3891"/>
                    <a:pt x="2335" y="3891"/>
                    <a:pt x="2346" y="3891"/>
                  </a:cubicBezTo>
                  <a:cubicBezTo>
                    <a:pt x="3110" y="3891"/>
                    <a:pt x="3212" y="459"/>
                    <a:pt x="3212" y="459"/>
                  </a:cubicBezTo>
                  <a:lnTo>
                    <a:pt x="2272" y="0"/>
                  </a:lnTo>
                  <a:close/>
                </a:path>
              </a:pathLst>
            </a:custGeom>
            <a:solidFill>
              <a:srgbClr val="FFF9F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09" name="Google Shape;909;p25"/>
            <p:cNvSpPr/>
            <p:nvPr/>
          </p:nvSpPr>
          <p:spPr>
            <a:xfrm>
              <a:off x="476661" y="4431957"/>
              <a:ext cx="172166" cy="172166"/>
            </a:xfrm>
            <a:custGeom>
              <a:avLst/>
              <a:gdLst/>
              <a:ahLst/>
              <a:cxnLst/>
              <a:rect l="l" t="t" r="r" b="b"/>
              <a:pathLst>
                <a:path w="2124" h="2124" extrusionOk="0">
                  <a:moveTo>
                    <a:pt x="1058" y="1"/>
                  </a:moveTo>
                  <a:cubicBezTo>
                    <a:pt x="474" y="1"/>
                    <a:pt x="1" y="482"/>
                    <a:pt x="1" y="1066"/>
                  </a:cubicBezTo>
                  <a:cubicBezTo>
                    <a:pt x="1" y="1651"/>
                    <a:pt x="474" y="2123"/>
                    <a:pt x="1058" y="2123"/>
                  </a:cubicBezTo>
                  <a:cubicBezTo>
                    <a:pt x="1643" y="2123"/>
                    <a:pt x="2124" y="1651"/>
                    <a:pt x="2124" y="1066"/>
                  </a:cubicBezTo>
                  <a:cubicBezTo>
                    <a:pt x="2124" y="482"/>
                    <a:pt x="1643" y="1"/>
                    <a:pt x="105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10" name="Google Shape;910;p25"/>
          <p:cNvGrpSpPr/>
          <p:nvPr/>
        </p:nvGrpSpPr>
        <p:grpSpPr>
          <a:xfrm>
            <a:off x="9475044" y="6073071"/>
            <a:ext cx="565603" cy="524275"/>
            <a:chOff x="247670" y="4242199"/>
            <a:chExt cx="638089" cy="591643"/>
          </a:xfrm>
        </p:grpSpPr>
        <p:sp>
          <p:nvSpPr>
            <p:cNvPr id="911" name="Google Shape;911;p25"/>
            <p:cNvSpPr/>
            <p:nvPr/>
          </p:nvSpPr>
          <p:spPr>
            <a:xfrm>
              <a:off x="535347" y="4508152"/>
              <a:ext cx="308019" cy="252899"/>
            </a:xfrm>
            <a:custGeom>
              <a:avLst/>
              <a:gdLst/>
              <a:ahLst/>
              <a:cxnLst/>
              <a:rect l="l" t="t" r="r" b="b"/>
              <a:pathLst>
                <a:path w="3800" h="3120" extrusionOk="0">
                  <a:moveTo>
                    <a:pt x="925" y="1"/>
                  </a:moveTo>
                  <a:lnTo>
                    <a:pt x="0" y="752"/>
                  </a:lnTo>
                  <a:cubicBezTo>
                    <a:pt x="31" y="789"/>
                    <a:pt x="1005" y="3119"/>
                    <a:pt x="1986" y="3119"/>
                  </a:cubicBezTo>
                  <a:cubicBezTo>
                    <a:pt x="2125" y="3119"/>
                    <a:pt x="2265" y="3072"/>
                    <a:pt x="2402" y="2965"/>
                  </a:cubicBezTo>
                  <a:cubicBezTo>
                    <a:pt x="3799" y="1865"/>
                    <a:pt x="925" y="1"/>
                    <a:pt x="925" y="1"/>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12" name="Google Shape;912;p25"/>
            <p:cNvSpPr/>
            <p:nvPr/>
          </p:nvSpPr>
          <p:spPr>
            <a:xfrm>
              <a:off x="515569" y="4242199"/>
              <a:ext cx="263518" cy="263194"/>
            </a:xfrm>
            <a:custGeom>
              <a:avLst/>
              <a:gdLst/>
              <a:ahLst/>
              <a:cxnLst/>
              <a:rect l="l" t="t" r="r" b="b"/>
              <a:pathLst>
                <a:path w="3251" h="3247" extrusionOk="0">
                  <a:moveTo>
                    <a:pt x="1544" y="0"/>
                  </a:moveTo>
                  <a:cubicBezTo>
                    <a:pt x="305" y="0"/>
                    <a:pt x="0" y="2752"/>
                    <a:pt x="0" y="2752"/>
                  </a:cubicBezTo>
                  <a:lnTo>
                    <a:pt x="1086" y="3247"/>
                  </a:lnTo>
                  <a:cubicBezTo>
                    <a:pt x="1107" y="3198"/>
                    <a:pt x="3250" y="700"/>
                    <a:pt x="1991" y="109"/>
                  </a:cubicBezTo>
                  <a:cubicBezTo>
                    <a:pt x="1830" y="34"/>
                    <a:pt x="1681" y="0"/>
                    <a:pt x="1544"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13" name="Google Shape;913;p25"/>
            <p:cNvSpPr/>
            <p:nvPr/>
          </p:nvSpPr>
          <p:spPr>
            <a:xfrm>
              <a:off x="247670" y="4464218"/>
              <a:ext cx="294482" cy="170950"/>
            </a:xfrm>
            <a:custGeom>
              <a:avLst/>
              <a:gdLst/>
              <a:ahLst/>
              <a:cxnLst/>
              <a:rect l="l" t="t" r="r" b="b"/>
              <a:pathLst>
                <a:path w="3633" h="2109" extrusionOk="0">
                  <a:moveTo>
                    <a:pt x="3340" y="119"/>
                  </a:moveTo>
                  <a:cubicBezTo>
                    <a:pt x="3292" y="132"/>
                    <a:pt x="0" y="0"/>
                    <a:pt x="321" y="1356"/>
                  </a:cubicBezTo>
                  <a:cubicBezTo>
                    <a:pt x="454" y="1918"/>
                    <a:pt x="846" y="2108"/>
                    <a:pt x="1317" y="2108"/>
                  </a:cubicBezTo>
                  <a:cubicBezTo>
                    <a:pt x="2303" y="2108"/>
                    <a:pt x="3633" y="1273"/>
                    <a:pt x="3633" y="1273"/>
                  </a:cubicBezTo>
                  <a:lnTo>
                    <a:pt x="3340" y="119"/>
                  </a:lnTo>
                  <a:close/>
                </a:path>
              </a:pathLst>
            </a:custGeom>
            <a:solidFill>
              <a:srgbClr val="FFEDD7"/>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14" name="Google Shape;914;p25"/>
            <p:cNvSpPr/>
            <p:nvPr/>
          </p:nvSpPr>
          <p:spPr>
            <a:xfrm>
              <a:off x="542075" y="4336146"/>
              <a:ext cx="343684" cy="244794"/>
            </a:xfrm>
            <a:custGeom>
              <a:avLst/>
              <a:gdLst/>
              <a:ahLst/>
              <a:cxnLst/>
              <a:rect l="l" t="t" r="r" b="b"/>
              <a:pathLst>
                <a:path w="4240" h="3020" extrusionOk="0">
                  <a:moveTo>
                    <a:pt x="2928" y="1"/>
                  </a:moveTo>
                  <a:cubicBezTo>
                    <a:pt x="2084" y="1"/>
                    <a:pt x="1" y="1600"/>
                    <a:pt x="1" y="1600"/>
                  </a:cubicBezTo>
                  <a:lnTo>
                    <a:pt x="231" y="2624"/>
                  </a:lnTo>
                  <a:cubicBezTo>
                    <a:pt x="231" y="2624"/>
                    <a:pt x="1622" y="3020"/>
                    <a:pt x="2640" y="3020"/>
                  </a:cubicBezTo>
                  <a:cubicBezTo>
                    <a:pt x="2978" y="3020"/>
                    <a:pt x="3275" y="2976"/>
                    <a:pt x="3466" y="2859"/>
                  </a:cubicBezTo>
                  <a:cubicBezTo>
                    <a:pt x="4239" y="2400"/>
                    <a:pt x="2506" y="1600"/>
                    <a:pt x="2506" y="1600"/>
                  </a:cubicBezTo>
                  <a:cubicBezTo>
                    <a:pt x="2506" y="1600"/>
                    <a:pt x="3646" y="807"/>
                    <a:pt x="3222" y="132"/>
                  </a:cubicBezTo>
                  <a:cubicBezTo>
                    <a:pt x="3163" y="40"/>
                    <a:pt x="3061" y="1"/>
                    <a:pt x="2928"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15" name="Google Shape;915;p25"/>
            <p:cNvSpPr/>
            <p:nvPr/>
          </p:nvSpPr>
          <p:spPr>
            <a:xfrm>
              <a:off x="267935" y="4254601"/>
              <a:ext cx="324473" cy="302101"/>
            </a:xfrm>
            <a:custGeom>
              <a:avLst/>
              <a:gdLst/>
              <a:ahLst/>
              <a:cxnLst/>
              <a:rect l="l" t="t" r="r" b="b"/>
              <a:pathLst>
                <a:path w="4003" h="3727" extrusionOk="0">
                  <a:moveTo>
                    <a:pt x="2471" y="0"/>
                  </a:moveTo>
                  <a:cubicBezTo>
                    <a:pt x="1944" y="0"/>
                    <a:pt x="2033" y="1507"/>
                    <a:pt x="2033" y="1507"/>
                  </a:cubicBezTo>
                  <a:cubicBezTo>
                    <a:pt x="2033" y="1507"/>
                    <a:pt x="1519" y="1243"/>
                    <a:pt x="1049" y="1243"/>
                  </a:cubicBezTo>
                  <a:cubicBezTo>
                    <a:pt x="790" y="1243"/>
                    <a:pt x="545" y="1323"/>
                    <a:pt x="405" y="1569"/>
                  </a:cubicBezTo>
                  <a:cubicBezTo>
                    <a:pt x="1" y="2265"/>
                    <a:pt x="3209" y="3727"/>
                    <a:pt x="3209" y="3727"/>
                  </a:cubicBezTo>
                  <a:lnTo>
                    <a:pt x="4002" y="3045"/>
                  </a:lnTo>
                  <a:cubicBezTo>
                    <a:pt x="4002" y="3045"/>
                    <a:pt x="3466" y="540"/>
                    <a:pt x="2695" y="74"/>
                  </a:cubicBezTo>
                  <a:cubicBezTo>
                    <a:pt x="2610" y="23"/>
                    <a:pt x="2536" y="0"/>
                    <a:pt x="2471" y="0"/>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16" name="Google Shape;916;p25"/>
            <p:cNvSpPr/>
            <p:nvPr/>
          </p:nvSpPr>
          <p:spPr>
            <a:xfrm>
              <a:off x="331971" y="4518366"/>
              <a:ext cx="260438" cy="315476"/>
            </a:xfrm>
            <a:custGeom>
              <a:avLst/>
              <a:gdLst/>
              <a:ahLst/>
              <a:cxnLst/>
              <a:rect l="l" t="t" r="r" b="b"/>
              <a:pathLst>
                <a:path w="3213" h="3892" extrusionOk="0">
                  <a:moveTo>
                    <a:pt x="2272" y="0"/>
                  </a:moveTo>
                  <a:cubicBezTo>
                    <a:pt x="2272" y="0"/>
                    <a:pt x="171" y="1468"/>
                    <a:pt x="46" y="2358"/>
                  </a:cubicBezTo>
                  <a:cubicBezTo>
                    <a:pt x="0" y="2667"/>
                    <a:pt x="175" y="2767"/>
                    <a:pt x="423" y="2767"/>
                  </a:cubicBezTo>
                  <a:cubicBezTo>
                    <a:pt x="893" y="2767"/>
                    <a:pt x="1626" y="2407"/>
                    <a:pt x="1626" y="2407"/>
                  </a:cubicBezTo>
                  <a:lnTo>
                    <a:pt x="1626" y="2407"/>
                  </a:lnTo>
                  <a:cubicBezTo>
                    <a:pt x="1626" y="2407"/>
                    <a:pt x="1520" y="3793"/>
                    <a:pt x="2314" y="3890"/>
                  </a:cubicBezTo>
                  <a:cubicBezTo>
                    <a:pt x="2324" y="3891"/>
                    <a:pt x="2335" y="3891"/>
                    <a:pt x="2346" y="3891"/>
                  </a:cubicBezTo>
                  <a:cubicBezTo>
                    <a:pt x="3110" y="3891"/>
                    <a:pt x="3212" y="459"/>
                    <a:pt x="3212" y="459"/>
                  </a:cubicBezTo>
                  <a:lnTo>
                    <a:pt x="2272" y="0"/>
                  </a:lnTo>
                  <a:close/>
                </a:path>
              </a:pathLst>
            </a:custGeom>
            <a:solidFill>
              <a:srgbClr val="FFF9F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17" name="Google Shape;917;p25"/>
            <p:cNvSpPr/>
            <p:nvPr/>
          </p:nvSpPr>
          <p:spPr>
            <a:xfrm>
              <a:off x="476661" y="4431957"/>
              <a:ext cx="172166" cy="172166"/>
            </a:xfrm>
            <a:custGeom>
              <a:avLst/>
              <a:gdLst/>
              <a:ahLst/>
              <a:cxnLst/>
              <a:rect l="l" t="t" r="r" b="b"/>
              <a:pathLst>
                <a:path w="2124" h="2124" extrusionOk="0">
                  <a:moveTo>
                    <a:pt x="1058" y="1"/>
                  </a:moveTo>
                  <a:cubicBezTo>
                    <a:pt x="474" y="1"/>
                    <a:pt x="1" y="482"/>
                    <a:pt x="1" y="1066"/>
                  </a:cubicBezTo>
                  <a:cubicBezTo>
                    <a:pt x="1" y="1651"/>
                    <a:pt x="474" y="2123"/>
                    <a:pt x="1058" y="2123"/>
                  </a:cubicBezTo>
                  <a:cubicBezTo>
                    <a:pt x="1643" y="2123"/>
                    <a:pt x="2124" y="1651"/>
                    <a:pt x="2124" y="1066"/>
                  </a:cubicBezTo>
                  <a:cubicBezTo>
                    <a:pt x="2124" y="482"/>
                    <a:pt x="1643" y="1"/>
                    <a:pt x="105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918" name="Google Shape;918;p25"/>
          <p:cNvSpPr txBox="1">
            <a:spLocks noGrp="1"/>
          </p:cNvSpPr>
          <p:nvPr>
            <p:ph type="title" hasCustomPrompt="1"/>
          </p:nvPr>
        </p:nvSpPr>
        <p:spPr>
          <a:xfrm>
            <a:off x="1533751" y="1996733"/>
            <a:ext cx="874400" cy="90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6667">
                <a:solidFill>
                  <a:schemeClr val="dk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919" name="Google Shape;919;p25"/>
          <p:cNvSpPr txBox="1">
            <a:spLocks noGrp="1"/>
          </p:cNvSpPr>
          <p:nvPr>
            <p:ph type="subTitle" idx="1"/>
          </p:nvPr>
        </p:nvSpPr>
        <p:spPr>
          <a:xfrm>
            <a:off x="2635417" y="2389765"/>
            <a:ext cx="3115200" cy="7636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4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920" name="Google Shape;920;p25"/>
          <p:cNvSpPr txBox="1">
            <a:spLocks noGrp="1"/>
          </p:cNvSpPr>
          <p:nvPr>
            <p:ph type="title" idx="2"/>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21" name="Google Shape;921;p25"/>
          <p:cNvSpPr txBox="1">
            <a:spLocks noGrp="1"/>
          </p:cNvSpPr>
          <p:nvPr>
            <p:ph type="subTitle" idx="3"/>
          </p:nvPr>
        </p:nvSpPr>
        <p:spPr>
          <a:xfrm>
            <a:off x="2635417" y="1699767"/>
            <a:ext cx="3115200" cy="6900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accent6"/>
              </a:buClr>
              <a:buSzPts val="2400"/>
              <a:buFont typeface="Grandstander"/>
              <a:buNone/>
              <a:defRPr sz="3200">
                <a:solidFill>
                  <a:schemeClr val="accent6"/>
                </a:solidFill>
                <a:latin typeface="Grandstander Medium"/>
                <a:ea typeface="Grandstander Medium"/>
                <a:cs typeface="Grandstander Medium"/>
                <a:sym typeface="Grandstander Medium"/>
              </a:defRPr>
            </a:lvl1pPr>
            <a:lvl2pPr lvl="1" rtl="0">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2pPr>
            <a:lvl3pPr lvl="2" rtl="0">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3pPr>
            <a:lvl4pPr lvl="3" rtl="0">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4pPr>
            <a:lvl5pPr lvl="4" rtl="0">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5pPr>
            <a:lvl6pPr lvl="5" rtl="0">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6pPr>
            <a:lvl7pPr lvl="6" rtl="0">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7pPr>
            <a:lvl8pPr lvl="7" rtl="0">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8pPr>
            <a:lvl9pPr lvl="8" rtl="0">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9pPr>
          </a:lstStyle>
          <a:p>
            <a:endParaRPr/>
          </a:p>
        </p:txBody>
      </p:sp>
      <p:sp>
        <p:nvSpPr>
          <p:cNvPr id="922" name="Google Shape;922;p25"/>
          <p:cNvSpPr txBox="1">
            <a:spLocks noGrp="1"/>
          </p:cNvSpPr>
          <p:nvPr>
            <p:ph type="title" idx="4" hasCustomPrompt="1"/>
          </p:nvPr>
        </p:nvSpPr>
        <p:spPr>
          <a:xfrm>
            <a:off x="1533751" y="3780667"/>
            <a:ext cx="874400" cy="90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6667">
                <a:solidFill>
                  <a:schemeClr val="dk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923" name="Google Shape;923;p25"/>
          <p:cNvSpPr txBox="1">
            <a:spLocks noGrp="1"/>
          </p:cNvSpPr>
          <p:nvPr>
            <p:ph type="subTitle" idx="5"/>
          </p:nvPr>
        </p:nvSpPr>
        <p:spPr>
          <a:xfrm>
            <a:off x="2635417" y="4173699"/>
            <a:ext cx="3115200" cy="7636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4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924" name="Google Shape;924;p25"/>
          <p:cNvSpPr txBox="1">
            <a:spLocks noGrp="1"/>
          </p:cNvSpPr>
          <p:nvPr>
            <p:ph type="subTitle" idx="6"/>
          </p:nvPr>
        </p:nvSpPr>
        <p:spPr>
          <a:xfrm>
            <a:off x="2635417" y="3483700"/>
            <a:ext cx="3115200" cy="6900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accent6"/>
              </a:buClr>
              <a:buSzPts val="2400"/>
              <a:buFont typeface="Grandstander"/>
              <a:buNone/>
              <a:defRPr sz="3200">
                <a:solidFill>
                  <a:schemeClr val="accent6"/>
                </a:solidFill>
                <a:latin typeface="Grandstander Medium"/>
                <a:ea typeface="Grandstander Medium"/>
                <a:cs typeface="Grandstander Medium"/>
                <a:sym typeface="Grandstander Medium"/>
              </a:defRPr>
            </a:lvl1pPr>
            <a:lvl2pPr lvl="1" rtl="0">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2pPr>
            <a:lvl3pPr lvl="2" rtl="0">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3pPr>
            <a:lvl4pPr lvl="3" rtl="0">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4pPr>
            <a:lvl5pPr lvl="4" rtl="0">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5pPr>
            <a:lvl6pPr lvl="5" rtl="0">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6pPr>
            <a:lvl7pPr lvl="6" rtl="0">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7pPr>
            <a:lvl8pPr lvl="7" rtl="0">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8pPr>
            <a:lvl9pPr lvl="8" rtl="0">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9pPr>
          </a:lstStyle>
          <a:p>
            <a:endParaRPr/>
          </a:p>
        </p:txBody>
      </p:sp>
      <p:sp>
        <p:nvSpPr>
          <p:cNvPr id="925" name="Google Shape;925;p25"/>
          <p:cNvSpPr txBox="1">
            <a:spLocks noGrp="1"/>
          </p:cNvSpPr>
          <p:nvPr>
            <p:ph type="title" idx="7" hasCustomPrompt="1"/>
          </p:nvPr>
        </p:nvSpPr>
        <p:spPr>
          <a:xfrm>
            <a:off x="6607817" y="1996733"/>
            <a:ext cx="874400" cy="90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6667">
                <a:solidFill>
                  <a:schemeClr val="dk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926" name="Google Shape;926;p25"/>
          <p:cNvSpPr txBox="1">
            <a:spLocks noGrp="1"/>
          </p:cNvSpPr>
          <p:nvPr>
            <p:ph type="subTitle" idx="8"/>
          </p:nvPr>
        </p:nvSpPr>
        <p:spPr>
          <a:xfrm>
            <a:off x="7709484" y="2389765"/>
            <a:ext cx="3115200" cy="7636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4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927" name="Google Shape;927;p25"/>
          <p:cNvSpPr txBox="1">
            <a:spLocks noGrp="1"/>
          </p:cNvSpPr>
          <p:nvPr>
            <p:ph type="subTitle" idx="9"/>
          </p:nvPr>
        </p:nvSpPr>
        <p:spPr>
          <a:xfrm>
            <a:off x="7709484" y="1699767"/>
            <a:ext cx="3115200" cy="6900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accent6"/>
              </a:buClr>
              <a:buSzPts val="2400"/>
              <a:buFont typeface="Grandstander"/>
              <a:buNone/>
              <a:defRPr sz="3200">
                <a:solidFill>
                  <a:schemeClr val="accent6"/>
                </a:solidFill>
                <a:latin typeface="Grandstander Medium"/>
                <a:ea typeface="Grandstander Medium"/>
                <a:cs typeface="Grandstander Medium"/>
                <a:sym typeface="Grandstander Medium"/>
              </a:defRPr>
            </a:lvl1pPr>
            <a:lvl2pPr lvl="1" rtl="0">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2pPr>
            <a:lvl3pPr lvl="2" rtl="0">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3pPr>
            <a:lvl4pPr lvl="3" rtl="0">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4pPr>
            <a:lvl5pPr lvl="4" rtl="0">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5pPr>
            <a:lvl6pPr lvl="5" rtl="0">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6pPr>
            <a:lvl7pPr lvl="6" rtl="0">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7pPr>
            <a:lvl8pPr lvl="7" rtl="0">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8pPr>
            <a:lvl9pPr lvl="8" rtl="0">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9pPr>
          </a:lstStyle>
          <a:p>
            <a:endParaRPr/>
          </a:p>
        </p:txBody>
      </p:sp>
      <p:sp>
        <p:nvSpPr>
          <p:cNvPr id="928" name="Google Shape;928;p25"/>
          <p:cNvSpPr txBox="1">
            <a:spLocks noGrp="1"/>
          </p:cNvSpPr>
          <p:nvPr>
            <p:ph type="title" idx="13" hasCustomPrompt="1"/>
          </p:nvPr>
        </p:nvSpPr>
        <p:spPr>
          <a:xfrm>
            <a:off x="6607817" y="3780667"/>
            <a:ext cx="874400" cy="90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6667">
                <a:solidFill>
                  <a:schemeClr val="dk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929" name="Google Shape;929;p25"/>
          <p:cNvSpPr txBox="1">
            <a:spLocks noGrp="1"/>
          </p:cNvSpPr>
          <p:nvPr>
            <p:ph type="subTitle" idx="14"/>
          </p:nvPr>
        </p:nvSpPr>
        <p:spPr>
          <a:xfrm>
            <a:off x="7709484" y="4173699"/>
            <a:ext cx="3115200" cy="7636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4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930" name="Google Shape;930;p25"/>
          <p:cNvSpPr txBox="1">
            <a:spLocks noGrp="1"/>
          </p:cNvSpPr>
          <p:nvPr>
            <p:ph type="subTitle" idx="15"/>
          </p:nvPr>
        </p:nvSpPr>
        <p:spPr>
          <a:xfrm>
            <a:off x="7709484" y="3483700"/>
            <a:ext cx="3115200" cy="6900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accent6"/>
              </a:buClr>
              <a:buSzPts val="2400"/>
              <a:buFont typeface="Grandstander"/>
              <a:buNone/>
              <a:defRPr sz="3200">
                <a:solidFill>
                  <a:schemeClr val="accent6"/>
                </a:solidFill>
                <a:latin typeface="Grandstander Medium"/>
                <a:ea typeface="Grandstander Medium"/>
                <a:cs typeface="Grandstander Medium"/>
                <a:sym typeface="Grandstander Medium"/>
              </a:defRPr>
            </a:lvl1pPr>
            <a:lvl2pPr lvl="1" rtl="0">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2pPr>
            <a:lvl3pPr lvl="2" rtl="0">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3pPr>
            <a:lvl4pPr lvl="3" rtl="0">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4pPr>
            <a:lvl5pPr lvl="4" rtl="0">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5pPr>
            <a:lvl6pPr lvl="5" rtl="0">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6pPr>
            <a:lvl7pPr lvl="6" rtl="0">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7pPr>
            <a:lvl8pPr lvl="7" rtl="0">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8pPr>
            <a:lvl9pPr lvl="8" rtl="0">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9pPr>
          </a:lstStyle>
          <a:p>
            <a:endParaRPr/>
          </a:p>
        </p:txBody>
      </p:sp>
    </p:spTree>
    <p:extLst>
      <p:ext uri="{BB962C8B-B14F-4D97-AF65-F5344CB8AC3E}">
        <p14:creationId xmlns:p14="http://schemas.microsoft.com/office/powerpoint/2010/main" val="25372394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6"/>
        <p:cNvGrpSpPr/>
        <p:nvPr/>
      </p:nvGrpSpPr>
      <p:grpSpPr>
        <a:xfrm>
          <a:off x="0" y="0"/>
          <a:ext cx="0" cy="0"/>
          <a:chOff x="0" y="0"/>
          <a:chExt cx="0" cy="0"/>
        </a:xfrm>
      </p:grpSpPr>
      <p:sp>
        <p:nvSpPr>
          <p:cNvPr id="27" name="Google Shape;27;p3"/>
          <p:cNvSpPr/>
          <p:nvPr/>
        </p:nvSpPr>
        <p:spPr>
          <a:xfrm>
            <a:off x="6922614" y="2877533"/>
            <a:ext cx="2047981" cy="624192"/>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8248211" y="1879092"/>
            <a:ext cx="2078747" cy="1929925"/>
          </a:xfrm>
          <a:custGeom>
            <a:avLst/>
            <a:gdLst/>
            <a:ahLst/>
            <a:cxnLst/>
            <a:rect l="l" t="t" r="r" b="b"/>
            <a:pathLst>
              <a:path w="19234" h="17857" extrusionOk="0">
                <a:moveTo>
                  <a:pt x="8771" y="1"/>
                </a:moveTo>
                <a:cubicBezTo>
                  <a:pt x="6677" y="1"/>
                  <a:pt x="4821" y="1495"/>
                  <a:pt x="4426" y="3631"/>
                </a:cubicBezTo>
                <a:cubicBezTo>
                  <a:pt x="4230" y="4703"/>
                  <a:pt x="4439" y="5754"/>
                  <a:pt x="4940" y="6624"/>
                </a:cubicBezTo>
                <a:cubicBezTo>
                  <a:pt x="2769" y="7103"/>
                  <a:pt x="989" y="8828"/>
                  <a:pt x="565" y="11153"/>
                </a:cubicBezTo>
                <a:cubicBezTo>
                  <a:pt x="0" y="14236"/>
                  <a:pt x="2046" y="17200"/>
                  <a:pt x="5129" y="17763"/>
                </a:cubicBezTo>
                <a:cubicBezTo>
                  <a:pt x="5474" y="17826"/>
                  <a:pt x="5818" y="17856"/>
                  <a:pt x="6157" y="17856"/>
                </a:cubicBezTo>
                <a:cubicBezTo>
                  <a:pt x="7998" y="17856"/>
                  <a:pt x="9700" y="16962"/>
                  <a:pt x="10752" y="15517"/>
                </a:cubicBezTo>
                <a:cubicBezTo>
                  <a:pt x="11378" y="16580"/>
                  <a:pt x="12448" y="17380"/>
                  <a:pt x="13764" y="17624"/>
                </a:cubicBezTo>
                <a:cubicBezTo>
                  <a:pt x="14032" y="17673"/>
                  <a:pt x="14299" y="17697"/>
                  <a:pt x="14563" y="17697"/>
                </a:cubicBezTo>
                <a:cubicBezTo>
                  <a:pt x="16657" y="17697"/>
                  <a:pt x="18524" y="16200"/>
                  <a:pt x="18913" y="14062"/>
                </a:cubicBezTo>
                <a:cubicBezTo>
                  <a:pt x="19234" y="12302"/>
                  <a:pt x="18467" y="10597"/>
                  <a:pt x="17089" y="9636"/>
                </a:cubicBezTo>
                <a:cubicBezTo>
                  <a:pt x="17557" y="9072"/>
                  <a:pt x="17891" y="8384"/>
                  <a:pt x="18029" y="7611"/>
                </a:cubicBezTo>
                <a:cubicBezTo>
                  <a:pt x="18467" y="5211"/>
                  <a:pt x="16874" y="2900"/>
                  <a:pt x="14474" y="2462"/>
                </a:cubicBezTo>
                <a:cubicBezTo>
                  <a:pt x="14205" y="2414"/>
                  <a:pt x="13937" y="2391"/>
                  <a:pt x="13672" y="2391"/>
                </a:cubicBezTo>
                <a:cubicBezTo>
                  <a:pt x="13361" y="2391"/>
                  <a:pt x="13056" y="2423"/>
                  <a:pt x="12762" y="2482"/>
                </a:cubicBezTo>
                <a:cubicBezTo>
                  <a:pt x="12163" y="1265"/>
                  <a:pt x="11015" y="333"/>
                  <a:pt x="9583" y="76"/>
                </a:cubicBezTo>
                <a:cubicBezTo>
                  <a:pt x="9310" y="25"/>
                  <a:pt x="9039" y="1"/>
                  <a:pt x="877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9880277" y="948418"/>
            <a:ext cx="3216577" cy="2724721"/>
          </a:xfrm>
          <a:custGeom>
            <a:avLst/>
            <a:gdLst/>
            <a:ahLst/>
            <a:cxnLst/>
            <a:rect l="l" t="t" r="r" b="b"/>
            <a:pathLst>
              <a:path w="29762" h="25211" extrusionOk="0">
                <a:moveTo>
                  <a:pt x="11253" y="0"/>
                </a:moveTo>
                <a:cubicBezTo>
                  <a:pt x="7759" y="0"/>
                  <a:pt x="4927" y="2833"/>
                  <a:pt x="4927" y="6326"/>
                </a:cubicBezTo>
                <a:cubicBezTo>
                  <a:pt x="4927" y="7056"/>
                  <a:pt x="5046" y="7746"/>
                  <a:pt x="5274" y="8399"/>
                </a:cubicBezTo>
                <a:cubicBezTo>
                  <a:pt x="2193" y="9548"/>
                  <a:pt x="1" y="12519"/>
                  <a:pt x="1" y="16006"/>
                </a:cubicBezTo>
                <a:cubicBezTo>
                  <a:pt x="1" y="20486"/>
                  <a:pt x="3633" y="24119"/>
                  <a:pt x="8113" y="24119"/>
                </a:cubicBezTo>
                <a:cubicBezTo>
                  <a:pt x="8948" y="24119"/>
                  <a:pt x="9750" y="23993"/>
                  <a:pt x="10508" y="23763"/>
                </a:cubicBezTo>
                <a:lnTo>
                  <a:pt x="10508" y="23763"/>
                </a:lnTo>
                <a:cubicBezTo>
                  <a:pt x="10396" y="24244"/>
                  <a:pt x="10299" y="24732"/>
                  <a:pt x="10223" y="25211"/>
                </a:cubicBezTo>
                <a:lnTo>
                  <a:pt x="11301" y="23471"/>
                </a:lnTo>
                <a:cubicBezTo>
                  <a:pt x="12324" y="23033"/>
                  <a:pt x="13242" y="22394"/>
                  <a:pt x="14000" y="21592"/>
                </a:cubicBezTo>
                <a:lnTo>
                  <a:pt x="14000" y="21592"/>
                </a:lnTo>
                <a:cubicBezTo>
                  <a:pt x="13994" y="22394"/>
                  <a:pt x="14077" y="23207"/>
                  <a:pt x="14196" y="24000"/>
                </a:cubicBezTo>
                <a:lnTo>
                  <a:pt x="17571" y="19449"/>
                </a:lnTo>
                <a:cubicBezTo>
                  <a:pt x="18509" y="21759"/>
                  <a:pt x="20779" y="23387"/>
                  <a:pt x="23429" y="23387"/>
                </a:cubicBezTo>
                <a:cubicBezTo>
                  <a:pt x="26929" y="23387"/>
                  <a:pt x="29762" y="20557"/>
                  <a:pt x="29762" y="17056"/>
                </a:cubicBezTo>
                <a:cubicBezTo>
                  <a:pt x="29762" y="14503"/>
                  <a:pt x="28237" y="12297"/>
                  <a:pt x="26053" y="11295"/>
                </a:cubicBezTo>
                <a:cubicBezTo>
                  <a:pt x="26560" y="10383"/>
                  <a:pt x="26853" y="9332"/>
                  <a:pt x="26853" y="8212"/>
                </a:cubicBezTo>
                <a:cubicBezTo>
                  <a:pt x="26853" y="4718"/>
                  <a:pt x="24020" y="1886"/>
                  <a:pt x="20528" y="1886"/>
                </a:cubicBezTo>
                <a:cubicBezTo>
                  <a:pt x="19102" y="1886"/>
                  <a:pt x="17786" y="2360"/>
                  <a:pt x="16729" y="3153"/>
                </a:cubicBezTo>
                <a:cubicBezTo>
                  <a:pt x="15628" y="1268"/>
                  <a:pt x="13591" y="0"/>
                  <a:pt x="11253"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30;p3"/>
          <p:cNvSpPr/>
          <p:nvPr/>
        </p:nvSpPr>
        <p:spPr>
          <a:xfrm>
            <a:off x="-906990" y="4366059"/>
            <a:ext cx="2078747" cy="1929925"/>
          </a:xfrm>
          <a:custGeom>
            <a:avLst/>
            <a:gdLst/>
            <a:ahLst/>
            <a:cxnLst/>
            <a:rect l="l" t="t" r="r" b="b"/>
            <a:pathLst>
              <a:path w="19234" h="17857" extrusionOk="0">
                <a:moveTo>
                  <a:pt x="8771" y="1"/>
                </a:moveTo>
                <a:cubicBezTo>
                  <a:pt x="6677" y="1"/>
                  <a:pt x="4821" y="1495"/>
                  <a:pt x="4426" y="3631"/>
                </a:cubicBezTo>
                <a:cubicBezTo>
                  <a:pt x="4230" y="4703"/>
                  <a:pt x="4439" y="5754"/>
                  <a:pt x="4940" y="6624"/>
                </a:cubicBezTo>
                <a:cubicBezTo>
                  <a:pt x="2769" y="7103"/>
                  <a:pt x="989" y="8828"/>
                  <a:pt x="565" y="11153"/>
                </a:cubicBezTo>
                <a:cubicBezTo>
                  <a:pt x="0" y="14236"/>
                  <a:pt x="2046" y="17200"/>
                  <a:pt x="5129" y="17763"/>
                </a:cubicBezTo>
                <a:cubicBezTo>
                  <a:pt x="5474" y="17826"/>
                  <a:pt x="5818" y="17856"/>
                  <a:pt x="6157" y="17856"/>
                </a:cubicBezTo>
                <a:cubicBezTo>
                  <a:pt x="7998" y="17856"/>
                  <a:pt x="9700" y="16962"/>
                  <a:pt x="10752" y="15517"/>
                </a:cubicBezTo>
                <a:cubicBezTo>
                  <a:pt x="11378" y="16580"/>
                  <a:pt x="12448" y="17380"/>
                  <a:pt x="13764" y="17624"/>
                </a:cubicBezTo>
                <a:cubicBezTo>
                  <a:pt x="14032" y="17673"/>
                  <a:pt x="14299" y="17697"/>
                  <a:pt x="14563" y="17697"/>
                </a:cubicBezTo>
                <a:cubicBezTo>
                  <a:pt x="16657" y="17697"/>
                  <a:pt x="18524" y="16200"/>
                  <a:pt x="18913" y="14062"/>
                </a:cubicBezTo>
                <a:cubicBezTo>
                  <a:pt x="19234" y="12302"/>
                  <a:pt x="18467" y="10597"/>
                  <a:pt x="17089" y="9636"/>
                </a:cubicBezTo>
                <a:cubicBezTo>
                  <a:pt x="17557" y="9072"/>
                  <a:pt x="17891" y="8384"/>
                  <a:pt x="18029" y="7611"/>
                </a:cubicBezTo>
                <a:cubicBezTo>
                  <a:pt x="18467" y="5211"/>
                  <a:pt x="16874" y="2900"/>
                  <a:pt x="14474" y="2462"/>
                </a:cubicBezTo>
                <a:cubicBezTo>
                  <a:pt x="14205" y="2414"/>
                  <a:pt x="13937" y="2391"/>
                  <a:pt x="13672" y="2391"/>
                </a:cubicBezTo>
                <a:cubicBezTo>
                  <a:pt x="13361" y="2391"/>
                  <a:pt x="13056" y="2423"/>
                  <a:pt x="12762" y="2482"/>
                </a:cubicBezTo>
                <a:cubicBezTo>
                  <a:pt x="12163" y="1265"/>
                  <a:pt x="11015" y="333"/>
                  <a:pt x="9583" y="76"/>
                </a:cubicBezTo>
                <a:cubicBezTo>
                  <a:pt x="9310" y="25"/>
                  <a:pt x="9039" y="1"/>
                  <a:pt x="877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31;p3"/>
          <p:cNvSpPr/>
          <p:nvPr/>
        </p:nvSpPr>
        <p:spPr>
          <a:xfrm>
            <a:off x="6024933" y="2381365"/>
            <a:ext cx="6209952" cy="3793217"/>
          </a:xfrm>
          <a:custGeom>
            <a:avLst/>
            <a:gdLst/>
            <a:ahLst/>
            <a:cxnLst/>
            <a:rect l="l" t="t" r="r" b="b"/>
            <a:pathLst>
              <a:path w="43957" h="19958" extrusionOk="0">
                <a:moveTo>
                  <a:pt x="36650" y="1"/>
                </a:moveTo>
                <a:cubicBezTo>
                  <a:pt x="36345" y="1"/>
                  <a:pt x="36644" y="864"/>
                  <a:pt x="36797" y="1253"/>
                </a:cubicBezTo>
                <a:cubicBezTo>
                  <a:pt x="31878" y="1963"/>
                  <a:pt x="27549" y="2993"/>
                  <a:pt x="23771" y="4211"/>
                </a:cubicBezTo>
                <a:cubicBezTo>
                  <a:pt x="23806" y="3897"/>
                  <a:pt x="23820" y="3424"/>
                  <a:pt x="23589" y="3369"/>
                </a:cubicBezTo>
                <a:cubicBezTo>
                  <a:pt x="23577" y="3366"/>
                  <a:pt x="23565" y="3364"/>
                  <a:pt x="23554" y="3364"/>
                </a:cubicBezTo>
                <a:cubicBezTo>
                  <a:pt x="23318" y="3364"/>
                  <a:pt x="23312" y="4037"/>
                  <a:pt x="23319" y="4356"/>
                </a:cubicBezTo>
                <a:cubicBezTo>
                  <a:pt x="23297" y="4363"/>
                  <a:pt x="23277" y="4371"/>
                  <a:pt x="23264" y="4371"/>
                </a:cubicBezTo>
                <a:cubicBezTo>
                  <a:pt x="23130" y="4111"/>
                  <a:pt x="22833" y="3566"/>
                  <a:pt x="22581" y="3566"/>
                </a:cubicBezTo>
                <a:cubicBezTo>
                  <a:pt x="22569" y="3566"/>
                  <a:pt x="22557" y="3567"/>
                  <a:pt x="22546" y="3570"/>
                </a:cubicBezTo>
                <a:cubicBezTo>
                  <a:pt x="22310" y="3626"/>
                  <a:pt x="22629" y="4183"/>
                  <a:pt x="22838" y="4517"/>
                </a:cubicBezTo>
                <a:cubicBezTo>
                  <a:pt x="5630" y="10327"/>
                  <a:pt x="1" y="19957"/>
                  <a:pt x="1" y="19957"/>
                </a:cubicBezTo>
                <a:lnTo>
                  <a:pt x="43888" y="19957"/>
                </a:lnTo>
                <a:lnTo>
                  <a:pt x="43957" y="488"/>
                </a:lnTo>
                <a:lnTo>
                  <a:pt x="43957" y="488"/>
                </a:lnTo>
                <a:cubicBezTo>
                  <a:pt x="41821" y="640"/>
                  <a:pt x="39782" y="849"/>
                  <a:pt x="37835" y="1106"/>
                </a:cubicBezTo>
                <a:cubicBezTo>
                  <a:pt x="37951" y="781"/>
                  <a:pt x="38140" y="168"/>
                  <a:pt x="37876" y="36"/>
                </a:cubicBezTo>
                <a:cubicBezTo>
                  <a:pt x="37853" y="24"/>
                  <a:pt x="37830" y="19"/>
                  <a:pt x="37808" y="19"/>
                </a:cubicBezTo>
                <a:cubicBezTo>
                  <a:pt x="37527" y="19"/>
                  <a:pt x="37350" y="912"/>
                  <a:pt x="37305" y="1177"/>
                </a:cubicBezTo>
                <a:cubicBezTo>
                  <a:pt x="37298" y="1177"/>
                  <a:pt x="37292" y="1183"/>
                  <a:pt x="37277" y="1183"/>
                </a:cubicBezTo>
                <a:cubicBezTo>
                  <a:pt x="37222" y="919"/>
                  <a:pt x="36991" y="1"/>
                  <a:pt x="36650"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32" name="Google Shape;32;p3"/>
          <p:cNvGrpSpPr/>
          <p:nvPr/>
        </p:nvGrpSpPr>
        <p:grpSpPr>
          <a:xfrm>
            <a:off x="-992930" y="4712033"/>
            <a:ext cx="10575273" cy="1742131"/>
            <a:chOff x="-72875" y="2823335"/>
            <a:chExt cx="6972095" cy="1552332"/>
          </a:xfrm>
        </p:grpSpPr>
        <p:sp>
          <p:nvSpPr>
            <p:cNvPr id="33" name="Google Shape;33;p3"/>
            <p:cNvSpPr/>
            <p:nvPr/>
          </p:nvSpPr>
          <p:spPr>
            <a:xfrm>
              <a:off x="3399960" y="2823335"/>
              <a:ext cx="3499260" cy="1552332"/>
            </a:xfrm>
            <a:custGeom>
              <a:avLst/>
              <a:gdLst/>
              <a:ahLst/>
              <a:cxnLst/>
              <a:rect l="l" t="t" r="r" b="b"/>
              <a:pathLst>
                <a:path w="42175" h="19151" extrusionOk="0">
                  <a:moveTo>
                    <a:pt x="7007" y="1"/>
                  </a:moveTo>
                  <a:cubicBezTo>
                    <a:pt x="6680" y="1"/>
                    <a:pt x="6458" y="884"/>
                    <a:pt x="6403" y="1135"/>
                  </a:cubicBezTo>
                  <a:cubicBezTo>
                    <a:pt x="6395" y="1135"/>
                    <a:pt x="6388" y="1128"/>
                    <a:pt x="6381" y="1128"/>
                  </a:cubicBezTo>
                  <a:cubicBezTo>
                    <a:pt x="6336" y="875"/>
                    <a:pt x="6164" y="14"/>
                    <a:pt x="5899" y="14"/>
                  </a:cubicBezTo>
                  <a:cubicBezTo>
                    <a:pt x="5880" y="14"/>
                    <a:pt x="5859" y="19"/>
                    <a:pt x="5838" y="29"/>
                  </a:cubicBezTo>
                  <a:cubicBezTo>
                    <a:pt x="5581" y="161"/>
                    <a:pt x="5755" y="746"/>
                    <a:pt x="5874" y="1058"/>
                  </a:cubicBezTo>
                  <a:cubicBezTo>
                    <a:pt x="4001" y="814"/>
                    <a:pt x="2046" y="614"/>
                    <a:pt x="0" y="467"/>
                  </a:cubicBezTo>
                  <a:lnTo>
                    <a:pt x="0" y="467"/>
                  </a:lnTo>
                  <a:lnTo>
                    <a:pt x="70" y="19151"/>
                  </a:lnTo>
                  <a:lnTo>
                    <a:pt x="42174" y="19151"/>
                  </a:lnTo>
                  <a:cubicBezTo>
                    <a:pt x="42174" y="19151"/>
                    <a:pt x="36177" y="8887"/>
                    <a:pt x="17508" y="3466"/>
                  </a:cubicBezTo>
                  <a:cubicBezTo>
                    <a:pt x="17709" y="3145"/>
                    <a:pt x="17959" y="2673"/>
                    <a:pt x="17751" y="2631"/>
                  </a:cubicBezTo>
                  <a:cubicBezTo>
                    <a:pt x="17738" y="2628"/>
                    <a:pt x="17726" y="2627"/>
                    <a:pt x="17713" y="2627"/>
                  </a:cubicBezTo>
                  <a:cubicBezTo>
                    <a:pt x="17486" y="2627"/>
                    <a:pt x="17222" y="3083"/>
                    <a:pt x="17091" y="3348"/>
                  </a:cubicBezTo>
                  <a:cubicBezTo>
                    <a:pt x="17063" y="3341"/>
                    <a:pt x="17034" y="3334"/>
                    <a:pt x="17007" y="3327"/>
                  </a:cubicBezTo>
                  <a:cubicBezTo>
                    <a:pt x="17014" y="3000"/>
                    <a:pt x="16994" y="2426"/>
                    <a:pt x="16779" y="2426"/>
                  </a:cubicBezTo>
                  <a:cubicBezTo>
                    <a:pt x="16769" y="2426"/>
                    <a:pt x="16759" y="2427"/>
                    <a:pt x="16749" y="2429"/>
                  </a:cubicBezTo>
                  <a:cubicBezTo>
                    <a:pt x="16540" y="2484"/>
                    <a:pt x="16540" y="2902"/>
                    <a:pt x="16575" y="3202"/>
                  </a:cubicBezTo>
                  <a:cubicBezTo>
                    <a:pt x="13646" y="2394"/>
                    <a:pt x="10424" y="1713"/>
                    <a:pt x="6869" y="1198"/>
                  </a:cubicBezTo>
                  <a:cubicBezTo>
                    <a:pt x="7014" y="829"/>
                    <a:pt x="7300" y="1"/>
                    <a:pt x="700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72875" y="2825675"/>
              <a:ext cx="3563016" cy="1447504"/>
            </a:xfrm>
            <a:custGeom>
              <a:avLst/>
              <a:gdLst/>
              <a:ahLst/>
              <a:cxnLst/>
              <a:rect l="l" t="t" r="r" b="b"/>
              <a:pathLst>
                <a:path w="43958" h="19958" extrusionOk="0">
                  <a:moveTo>
                    <a:pt x="36651" y="1"/>
                  </a:moveTo>
                  <a:cubicBezTo>
                    <a:pt x="36345" y="1"/>
                    <a:pt x="36644" y="864"/>
                    <a:pt x="36791" y="1253"/>
                  </a:cubicBezTo>
                  <a:cubicBezTo>
                    <a:pt x="31871" y="1963"/>
                    <a:pt x="27549" y="2993"/>
                    <a:pt x="23772" y="4211"/>
                  </a:cubicBezTo>
                  <a:cubicBezTo>
                    <a:pt x="23807" y="3897"/>
                    <a:pt x="23820" y="3424"/>
                    <a:pt x="23590" y="3369"/>
                  </a:cubicBezTo>
                  <a:cubicBezTo>
                    <a:pt x="23577" y="3366"/>
                    <a:pt x="23565" y="3364"/>
                    <a:pt x="23554" y="3364"/>
                  </a:cubicBezTo>
                  <a:cubicBezTo>
                    <a:pt x="23319" y="3364"/>
                    <a:pt x="23313" y="4037"/>
                    <a:pt x="23319" y="4356"/>
                  </a:cubicBezTo>
                  <a:cubicBezTo>
                    <a:pt x="23297" y="4363"/>
                    <a:pt x="23277" y="4371"/>
                    <a:pt x="23264" y="4371"/>
                  </a:cubicBezTo>
                  <a:cubicBezTo>
                    <a:pt x="23130" y="4111"/>
                    <a:pt x="22833" y="3566"/>
                    <a:pt x="22581" y="3566"/>
                  </a:cubicBezTo>
                  <a:cubicBezTo>
                    <a:pt x="22569" y="3566"/>
                    <a:pt x="22557" y="3567"/>
                    <a:pt x="22546" y="3570"/>
                  </a:cubicBezTo>
                  <a:cubicBezTo>
                    <a:pt x="22310" y="3626"/>
                    <a:pt x="22629" y="4183"/>
                    <a:pt x="22838" y="4517"/>
                  </a:cubicBezTo>
                  <a:cubicBezTo>
                    <a:pt x="5630" y="10327"/>
                    <a:pt x="1" y="19957"/>
                    <a:pt x="1" y="19957"/>
                  </a:cubicBezTo>
                  <a:lnTo>
                    <a:pt x="43889" y="19957"/>
                  </a:lnTo>
                  <a:lnTo>
                    <a:pt x="43957" y="488"/>
                  </a:lnTo>
                  <a:lnTo>
                    <a:pt x="43957" y="488"/>
                  </a:lnTo>
                  <a:cubicBezTo>
                    <a:pt x="41821" y="640"/>
                    <a:pt x="39782" y="849"/>
                    <a:pt x="37835" y="1106"/>
                  </a:cubicBezTo>
                  <a:cubicBezTo>
                    <a:pt x="37952" y="781"/>
                    <a:pt x="38140" y="168"/>
                    <a:pt x="37868" y="36"/>
                  </a:cubicBezTo>
                  <a:cubicBezTo>
                    <a:pt x="37846" y="24"/>
                    <a:pt x="37824" y="19"/>
                    <a:pt x="37802" y="19"/>
                  </a:cubicBezTo>
                  <a:cubicBezTo>
                    <a:pt x="37527" y="19"/>
                    <a:pt x="37350" y="912"/>
                    <a:pt x="37305" y="1177"/>
                  </a:cubicBezTo>
                  <a:cubicBezTo>
                    <a:pt x="37299" y="1177"/>
                    <a:pt x="37284" y="1183"/>
                    <a:pt x="37277" y="1183"/>
                  </a:cubicBezTo>
                  <a:cubicBezTo>
                    <a:pt x="37222" y="919"/>
                    <a:pt x="36991" y="1"/>
                    <a:pt x="3665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35" name="Google Shape;35;p3"/>
          <p:cNvSpPr/>
          <p:nvPr/>
        </p:nvSpPr>
        <p:spPr>
          <a:xfrm>
            <a:off x="-26200" y="6075435"/>
            <a:ext cx="12261048" cy="828195"/>
          </a:xfrm>
          <a:custGeom>
            <a:avLst/>
            <a:gdLst/>
            <a:ahLst/>
            <a:cxnLst/>
            <a:rect l="l" t="t" r="r" b="b"/>
            <a:pathLst>
              <a:path w="112497" h="22095" extrusionOk="0">
                <a:moveTo>
                  <a:pt x="56127" y="0"/>
                </a:moveTo>
                <a:cubicBezTo>
                  <a:pt x="39493" y="0"/>
                  <a:pt x="20270" y="270"/>
                  <a:pt x="28" y="1079"/>
                </a:cubicBezTo>
                <a:cubicBezTo>
                  <a:pt x="0" y="1088"/>
                  <a:pt x="174" y="11183"/>
                  <a:pt x="180" y="13813"/>
                </a:cubicBezTo>
                <a:cubicBezTo>
                  <a:pt x="195" y="18247"/>
                  <a:pt x="222" y="22095"/>
                  <a:pt x="222" y="22095"/>
                </a:cubicBezTo>
                <a:lnTo>
                  <a:pt x="112497" y="22095"/>
                </a:lnTo>
                <a:lnTo>
                  <a:pt x="112308" y="1079"/>
                </a:lnTo>
                <a:cubicBezTo>
                  <a:pt x="112308" y="1079"/>
                  <a:pt x="89395" y="0"/>
                  <a:pt x="5612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36;p3"/>
          <p:cNvSpPr/>
          <p:nvPr/>
        </p:nvSpPr>
        <p:spPr>
          <a:xfrm>
            <a:off x="-26199" y="5781267"/>
            <a:ext cx="3122777" cy="1122376"/>
          </a:xfrm>
          <a:custGeom>
            <a:avLst/>
            <a:gdLst/>
            <a:ahLst/>
            <a:cxnLst/>
            <a:rect l="l" t="t" r="r" b="b"/>
            <a:pathLst>
              <a:path w="42175" h="19151" extrusionOk="0">
                <a:moveTo>
                  <a:pt x="7007" y="1"/>
                </a:moveTo>
                <a:cubicBezTo>
                  <a:pt x="6680" y="1"/>
                  <a:pt x="6458" y="884"/>
                  <a:pt x="6403" y="1135"/>
                </a:cubicBezTo>
                <a:cubicBezTo>
                  <a:pt x="6395" y="1135"/>
                  <a:pt x="6388" y="1128"/>
                  <a:pt x="6381" y="1128"/>
                </a:cubicBezTo>
                <a:cubicBezTo>
                  <a:pt x="6336" y="875"/>
                  <a:pt x="6164" y="14"/>
                  <a:pt x="5899" y="14"/>
                </a:cubicBezTo>
                <a:cubicBezTo>
                  <a:pt x="5880" y="14"/>
                  <a:pt x="5859" y="19"/>
                  <a:pt x="5838" y="29"/>
                </a:cubicBezTo>
                <a:cubicBezTo>
                  <a:pt x="5581" y="161"/>
                  <a:pt x="5755" y="746"/>
                  <a:pt x="5874" y="1058"/>
                </a:cubicBezTo>
                <a:cubicBezTo>
                  <a:pt x="4001" y="814"/>
                  <a:pt x="2046" y="614"/>
                  <a:pt x="0" y="467"/>
                </a:cubicBezTo>
                <a:lnTo>
                  <a:pt x="0" y="467"/>
                </a:lnTo>
                <a:lnTo>
                  <a:pt x="70" y="19151"/>
                </a:lnTo>
                <a:lnTo>
                  <a:pt x="42174" y="19151"/>
                </a:lnTo>
                <a:cubicBezTo>
                  <a:pt x="42174" y="19151"/>
                  <a:pt x="36177" y="8887"/>
                  <a:pt x="17508" y="3466"/>
                </a:cubicBezTo>
                <a:cubicBezTo>
                  <a:pt x="17709" y="3145"/>
                  <a:pt x="17959" y="2673"/>
                  <a:pt x="17751" y="2631"/>
                </a:cubicBezTo>
                <a:cubicBezTo>
                  <a:pt x="17738" y="2628"/>
                  <a:pt x="17726" y="2627"/>
                  <a:pt x="17713" y="2627"/>
                </a:cubicBezTo>
                <a:cubicBezTo>
                  <a:pt x="17486" y="2627"/>
                  <a:pt x="17222" y="3083"/>
                  <a:pt x="17091" y="3348"/>
                </a:cubicBezTo>
                <a:cubicBezTo>
                  <a:pt x="17063" y="3341"/>
                  <a:pt x="17034" y="3334"/>
                  <a:pt x="17007" y="3327"/>
                </a:cubicBezTo>
                <a:cubicBezTo>
                  <a:pt x="17014" y="3000"/>
                  <a:pt x="16994" y="2426"/>
                  <a:pt x="16779" y="2426"/>
                </a:cubicBezTo>
                <a:cubicBezTo>
                  <a:pt x="16769" y="2426"/>
                  <a:pt x="16759" y="2427"/>
                  <a:pt x="16749" y="2429"/>
                </a:cubicBezTo>
                <a:cubicBezTo>
                  <a:pt x="16540" y="2484"/>
                  <a:pt x="16540" y="2902"/>
                  <a:pt x="16575" y="3202"/>
                </a:cubicBezTo>
                <a:cubicBezTo>
                  <a:pt x="13646" y="2394"/>
                  <a:pt x="10424" y="1713"/>
                  <a:pt x="6869" y="1198"/>
                </a:cubicBezTo>
                <a:cubicBezTo>
                  <a:pt x="7014" y="829"/>
                  <a:pt x="7300" y="1"/>
                  <a:pt x="7007"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37" name="Google Shape;37;p3"/>
          <p:cNvGrpSpPr/>
          <p:nvPr/>
        </p:nvGrpSpPr>
        <p:grpSpPr>
          <a:xfrm>
            <a:off x="857955" y="5712743"/>
            <a:ext cx="775236" cy="718807"/>
            <a:chOff x="247670" y="4242199"/>
            <a:chExt cx="638089" cy="591643"/>
          </a:xfrm>
        </p:grpSpPr>
        <p:sp>
          <p:nvSpPr>
            <p:cNvPr id="38" name="Google Shape;38;p3"/>
            <p:cNvSpPr/>
            <p:nvPr/>
          </p:nvSpPr>
          <p:spPr>
            <a:xfrm>
              <a:off x="535347" y="4508152"/>
              <a:ext cx="308019" cy="252899"/>
            </a:xfrm>
            <a:custGeom>
              <a:avLst/>
              <a:gdLst/>
              <a:ahLst/>
              <a:cxnLst/>
              <a:rect l="l" t="t" r="r" b="b"/>
              <a:pathLst>
                <a:path w="3800" h="3120" extrusionOk="0">
                  <a:moveTo>
                    <a:pt x="925" y="1"/>
                  </a:moveTo>
                  <a:lnTo>
                    <a:pt x="0" y="752"/>
                  </a:lnTo>
                  <a:cubicBezTo>
                    <a:pt x="31" y="789"/>
                    <a:pt x="1005" y="3119"/>
                    <a:pt x="1986" y="3119"/>
                  </a:cubicBezTo>
                  <a:cubicBezTo>
                    <a:pt x="2125" y="3119"/>
                    <a:pt x="2265" y="3072"/>
                    <a:pt x="2402" y="2965"/>
                  </a:cubicBezTo>
                  <a:cubicBezTo>
                    <a:pt x="3799" y="1865"/>
                    <a:pt x="925" y="1"/>
                    <a:pt x="925" y="1"/>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515569" y="4242199"/>
              <a:ext cx="263518" cy="263194"/>
            </a:xfrm>
            <a:custGeom>
              <a:avLst/>
              <a:gdLst/>
              <a:ahLst/>
              <a:cxnLst/>
              <a:rect l="l" t="t" r="r" b="b"/>
              <a:pathLst>
                <a:path w="3251" h="3247" extrusionOk="0">
                  <a:moveTo>
                    <a:pt x="1544" y="0"/>
                  </a:moveTo>
                  <a:cubicBezTo>
                    <a:pt x="305" y="0"/>
                    <a:pt x="0" y="2752"/>
                    <a:pt x="0" y="2752"/>
                  </a:cubicBezTo>
                  <a:lnTo>
                    <a:pt x="1086" y="3247"/>
                  </a:lnTo>
                  <a:cubicBezTo>
                    <a:pt x="1107" y="3198"/>
                    <a:pt x="3250" y="700"/>
                    <a:pt x="1991" y="109"/>
                  </a:cubicBezTo>
                  <a:cubicBezTo>
                    <a:pt x="1830" y="34"/>
                    <a:pt x="1681" y="0"/>
                    <a:pt x="1544"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247670" y="4464218"/>
              <a:ext cx="294482" cy="170950"/>
            </a:xfrm>
            <a:custGeom>
              <a:avLst/>
              <a:gdLst/>
              <a:ahLst/>
              <a:cxnLst/>
              <a:rect l="l" t="t" r="r" b="b"/>
              <a:pathLst>
                <a:path w="3633" h="2109" extrusionOk="0">
                  <a:moveTo>
                    <a:pt x="3340" y="119"/>
                  </a:moveTo>
                  <a:cubicBezTo>
                    <a:pt x="3292" y="132"/>
                    <a:pt x="0" y="0"/>
                    <a:pt x="321" y="1356"/>
                  </a:cubicBezTo>
                  <a:cubicBezTo>
                    <a:pt x="454" y="1918"/>
                    <a:pt x="846" y="2108"/>
                    <a:pt x="1317" y="2108"/>
                  </a:cubicBezTo>
                  <a:cubicBezTo>
                    <a:pt x="2303" y="2108"/>
                    <a:pt x="3633" y="1273"/>
                    <a:pt x="3633" y="1273"/>
                  </a:cubicBezTo>
                  <a:lnTo>
                    <a:pt x="3340" y="119"/>
                  </a:lnTo>
                  <a:close/>
                </a:path>
              </a:pathLst>
            </a:custGeom>
            <a:solidFill>
              <a:srgbClr val="FFEDD7"/>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41;p3"/>
            <p:cNvSpPr/>
            <p:nvPr/>
          </p:nvSpPr>
          <p:spPr>
            <a:xfrm>
              <a:off x="542075" y="4336146"/>
              <a:ext cx="343684" cy="244794"/>
            </a:xfrm>
            <a:custGeom>
              <a:avLst/>
              <a:gdLst/>
              <a:ahLst/>
              <a:cxnLst/>
              <a:rect l="l" t="t" r="r" b="b"/>
              <a:pathLst>
                <a:path w="4240" h="3020" extrusionOk="0">
                  <a:moveTo>
                    <a:pt x="2928" y="1"/>
                  </a:moveTo>
                  <a:cubicBezTo>
                    <a:pt x="2084" y="1"/>
                    <a:pt x="1" y="1600"/>
                    <a:pt x="1" y="1600"/>
                  </a:cubicBezTo>
                  <a:lnTo>
                    <a:pt x="231" y="2624"/>
                  </a:lnTo>
                  <a:cubicBezTo>
                    <a:pt x="231" y="2624"/>
                    <a:pt x="1622" y="3020"/>
                    <a:pt x="2640" y="3020"/>
                  </a:cubicBezTo>
                  <a:cubicBezTo>
                    <a:pt x="2978" y="3020"/>
                    <a:pt x="3275" y="2976"/>
                    <a:pt x="3466" y="2859"/>
                  </a:cubicBezTo>
                  <a:cubicBezTo>
                    <a:pt x="4239" y="2400"/>
                    <a:pt x="2506" y="1600"/>
                    <a:pt x="2506" y="1600"/>
                  </a:cubicBezTo>
                  <a:cubicBezTo>
                    <a:pt x="2506" y="1600"/>
                    <a:pt x="3646" y="807"/>
                    <a:pt x="3222" y="132"/>
                  </a:cubicBezTo>
                  <a:cubicBezTo>
                    <a:pt x="3163" y="40"/>
                    <a:pt x="3061" y="1"/>
                    <a:pt x="2928"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42;p3"/>
            <p:cNvSpPr/>
            <p:nvPr/>
          </p:nvSpPr>
          <p:spPr>
            <a:xfrm>
              <a:off x="267935" y="4254601"/>
              <a:ext cx="324473" cy="302101"/>
            </a:xfrm>
            <a:custGeom>
              <a:avLst/>
              <a:gdLst/>
              <a:ahLst/>
              <a:cxnLst/>
              <a:rect l="l" t="t" r="r" b="b"/>
              <a:pathLst>
                <a:path w="4003" h="3727" extrusionOk="0">
                  <a:moveTo>
                    <a:pt x="2471" y="0"/>
                  </a:moveTo>
                  <a:cubicBezTo>
                    <a:pt x="1944" y="0"/>
                    <a:pt x="2033" y="1507"/>
                    <a:pt x="2033" y="1507"/>
                  </a:cubicBezTo>
                  <a:cubicBezTo>
                    <a:pt x="2033" y="1507"/>
                    <a:pt x="1519" y="1243"/>
                    <a:pt x="1049" y="1243"/>
                  </a:cubicBezTo>
                  <a:cubicBezTo>
                    <a:pt x="790" y="1243"/>
                    <a:pt x="545" y="1323"/>
                    <a:pt x="405" y="1569"/>
                  </a:cubicBezTo>
                  <a:cubicBezTo>
                    <a:pt x="1" y="2265"/>
                    <a:pt x="3209" y="3727"/>
                    <a:pt x="3209" y="3727"/>
                  </a:cubicBezTo>
                  <a:lnTo>
                    <a:pt x="4002" y="3045"/>
                  </a:lnTo>
                  <a:cubicBezTo>
                    <a:pt x="4002" y="3045"/>
                    <a:pt x="3466" y="540"/>
                    <a:pt x="2695" y="74"/>
                  </a:cubicBezTo>
                  <a:cubicBezTo>
                    <a:pt x="2610" y="23"/>
                    <a:pt x="2536" y="0"/>
                    <a:pt x="2471" y="0"/>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43;p3"/>
            <p:cNvSpPr/>
            <p:nvPr/>
          </p:nvSpPr>
          <p:spPr>
            <a:xfrm>
              <a:off x="331971" y="4518366"/>
              <a:ext cx="260438" cy="315476"/>
            </a:xfrm>
            <a:custGeom>
              <a:avLst/>
              <a:gdLst/>
              <a:ahLst/>
              <a:cxnLst/>
              <a:rect l="l" t="t" r="r" b="b"/>
              <a:pathLst>
                <a:path w="3213" h="3892" extrusionOk="0">
                  <a:moveTo>
                    <a:pt x="2272" y="0"/>
                  </a:moveTo>
                  <a:cubicBezTo>
                    <a:pt x="2272" y="0"/>
                    <a:pt x="171" y="1468"/>
                    <a:pt x="46" y="2358"/>
                  </a:cubicBezTo>
                  <a:cubicBezTo>
                    <a:pt x="0" y="2667"/>
                    <a:pt x="175" y="2767"/>
                    <a:pt x="423" y="2767"/>
                  </a:cubicBezTo>
                  <a:cubicBezTo>
                    <a:pt x="893" y="2767"/>
                    <a:pt x="1626" y="2407"/>
                    <a:pt x="1626" y="2407"/>
                  </a:cubicBezTo>
                  <a:lnTo>
                    <a:pt x="1626" y="2407"/>
                  </a:lnTo>
                  <a:cubicBezTo>
                    <a:pt x="1626" y="2407"/>
                    <a:pt x="1520" y="3793"/>
                    <a:pt x="2314" y="3890"/>
                  </a:cubicBezTo>
                  <a:cubicBezTo>
                    <a:pt x="2324" y="3891"/>
                    <a:pt x="2335" y="3891"/>
                    <a:pt x="2346" y="3891"/>
                  </a:cubicBezTo>
                  <a:cubicBezTo>
                    <a:pt x="3110" y="3891"/>
                    <a:pt x="3212" y="459"/>
                    <a:pt x="3212" y="459"/>
                  </a:cubicBezTo>
                  <a:lnTo>
                    <a:pt x="2272" y="0"/>
                  </a:lnTo>
                  <a:close/>
                </a:path>
              </a:pathLst>
            </a:custGeom>
            <a:solidFill>
              <a:srgbClr val="FFF9F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44;p3"/>
            <p:cNvSpPr/>
            <p:nvPr/>
          </p:nvSpPr>
          <p:spPr>
            <a:xfrm>
              <a:off x="476661" y="4431957"/>
              <a:ext cx="172166" cy="172166"/>
            </a:xfrm>
            <a:custGeom>
              <a:avLst/>
              <a:gdLst/>
              <a:ahLst/>
              <a:cxnLst/>
              <a:rect l="l" t="t" r="r" b="b"/>
              <a:pathLst>
                <a:path w="2124" h="2124" extrusionOk="0">
                  <a:moveTo>
                    <a:pt x="1058" y="1"/>
                  </a:moveTo>
                  <a:cubicBezTo>
                    <a:pt x="474" y="1"/>
                    <a:pt x="1" y="482"/>
                    <a:pt x="1" y="1066"/>
                  </a:cubicBezTo>
                  <a:cubicBezTo>
                    <a:pt x="1" y="1651"/>
                    <a:pt x="474" y="2123"/>
                    <a:pt x="1058" y="2123"/>
                  </a:cubicBezTo>
                  <a:cubicBezTo>
                    <a:pt x="1643" y="2123"/>
                    <a:pt x="2124" y="1651"/>
                    <a:pt x="2124" y="1066"/>
                  </a:cubicBezTo>
                  <a:cubicBezTo>
                    <a:pt x="2124" y="482"/>
                    <a:pt x="1643" y="1"/>
                    <a:pt x="105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45" name="Google Shape;45;p3"/>
          <p:cNvSpPr/>
          <p:nvPr/>
        </p:nvSpPr>
        <p:spPr>
          <a:xfrm>
            <a:off x="-62833" y="6454168"/>
            <a:ext cx="12297797" cy="505681"/>
          </a:xfrm>
          <a:custGeom>
            <a:avLst/>
            <a:gdLst/>
            <a:ahLst/>
            <a:cxnLst/>
            <a:rect l="l" t="t" r="r" b="b"/>
            <a:pathLst>
              <a:path w="112497" h="22095" extrusionOk="0">
                <a:moveTo>
                  <a:pt x="56127" y="0"/>
                </a:moveTo>
                <a:cubicBezTo>
                  <a:pt x="39493" y="0"/>
                  <a:pt x="20270" y="270"/>
                  <a:pt x="28" y="1079"/>
                </a:cubicBezTo>
                <a:cubicBezTo>
                  <a:pt x="0" y="1088"/>
                  <a:pt x="174" y="11183"/>
                  <a:pt x="180" y="13813"/>
                </a:cubicBezTo>
                <a:cubicBezTo>
                  <a:pt x="195" y="18247"/>
                  <a:pt x="222" y="22095"/>
                  <a:pt x="222" y="22095"/>
                </a:cubicBezTo>
                <a:lnTo>
                  <a:pt x="112497" y="22095"/>
                </a:lnTo>
                <a:lnTo>
                  <a:pt x="112308" y="1079"/>
                </a:lnTo>
                <a:cubicBezTo>
                  <a:pt x="112308" y="1079"/>
                  <a:pt x="89395" y="0"/>
                  <a:pt x="5612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46;p3"/>
          <p:cNvSpPr/>
          <p:nvPr/>
        </p:nvSpPr>
        <p:spPr>
          <a:xfrm>
            <a:off x="-1289634" y="1781668"/>
            <a:ext cx="3472036" cy="1058224"/>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47;p3"/>
          <p:cNvSpPr/>
          <p:nvPr/>
        </p:nvSpPr>
        <p:spPr>
          <a:xfrm flipH="1">
            <a:off x="5778798" y="948434"/>
            <a:ext cx="2358364" cy="718804"/>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3"/>
          <p:cNvSpPr/>
          <p:nvPr/>
        </p:nvSpPr>
        <p:spPr>
          <a:xfrm>
            <a:off x="9623365" y="-212799"/>
            <a:ext cx="2358364" cy="718804"/>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49" name="Google Shape;49;p3"/>
          <p:cNvGrpSpPr/>
          <p:nvPr/>
        </p:nvGrpSpPr>
        <p:grpSpPr>
          <a:xfrm>
            <a:off x="10888687" y="3427559"/>
            <a:ext cx="673227" cy="624223"/>
            <a:chOff x="247670" y="4242199"/>
            <a:chExt cx="638089" cy="591643"/>
          </a:xfrm>
        </p:grpSpPr>
        <p:sp>
          <p:nvSpPr>
            <p:cNvPr id="50" name="Google Shape;50;p3"/>
            <p:cNvSpPr/>
            <p:nvPr/>
          </p:nvSpPr>
          <p:spPr>
            <a:xfrm>
              <a:off x="535347" y="4508152"/>
              <a:ext cx="308019" cy="252899"/>
            </a:xfrm>
            <a:custGeom>
              <a:avLst/>
              <a:gdLst/>
              <a:ahLst/>
              <a:cxnLst/>
              <a:rect l="l" t="t" r="r" b="b"/>
              <a:pathLst>
                <a:path w="3800" h="3120" extrusionOk="0">
                  <a:moveTo>
                    <a:pt x="925" y="1"/>
                  </a:moveTo>
                  <a:lnTo>
                    <a:pt x="0" y="752"/>
                  </a:lnTo>
                  <a:cubicBezTo>
                    <a:pt x="31" y="789"/>
                    <a:pt x="1005" y="3119"/>
                    <a:pt x="1986" y="3119"/>
                  </a:cubicBezTo>
                  <a:cubicBezTo>
                    <a:pt x="2125" y="3119"/>
                    <a:pt x="2265" y="3072"/>
                    <a:pt x="2402" y="2965"/>
                  </a:cubicBezTo>
                  <a:cubicBezTo>
                    <a:pt x="3799" y="1865"/>
                    <a:pt x="925" y="1"/>
                    <a:pt x="925" y="1"/>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3"/>
            <p:cNvSpPr/>
            <p:nvPr/>
          </p:nvSpPr>
          <p:spPr>
            <a:xfrm>
              <a:off x="515569" y="4242199"/>
              <a:ext cx="263518" cy="263194"/>
            </a:xfrm>
            <a:custGeom>
              <a:avLst/>
              <a:gdLst/>
              <a:ahLst/>
              <a:cxnLst/>
              <a:rect l="l" t="t" r="r" b="b"/>
              <a:pathLst>
                <a:path w="3251" h="3247" extrusionOk="0">
                  <a:moveTo>
                    <a:pt x="1544" y="0"/>
                  </a:moveTo>
                  <a:cubicBezTo>
                    <a:pt x="305" y="0"/>
                    <a:pt x="0" y="2752"/>
                    <a:pt x="0" y="2752"/>
                  </a:cubicBezTo>
                  <a:lnTo>
                    <a:pt x="1086" y="3247"/>
                  </a:lnTo>
                  <a:cubicBezTo>
                    <a:pt x="1107" y="3198"/>
                    <a:pt x="3250" y="700"/>
                    <a:pt x="1991" y="109"/>
                  </a:cubicBezTo>
                  <a:cubicBezTo>
                    <a:pt x="1830" y="34"/>
                    <a:pt x="1681" y="0"/>
                    <a:pt x="1544"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3"/>
            <p:cNvSpPr/>
            <p:nvPr/>
          </p:nvSpPr>
          <p:spPr>
            <a:xfrm>
              <a:off x="247670" y="4464218"/>
              <a:ext cx="294482" cy="170950"/>
            </a:xfrm>
            <a:custGeom>
              <a:avLst/>
              <a:gdLst/>
              <a:ahLst/>
              <a:cxnLst/>
              <a:rect l="l" t="t" r="r" b="b"/>
              <a:pathLst>
                <a:path w="3633" h="2109" extrusionOk="0">
                  <a:moveTo>
                    <a:pt x="3340" y="119"/>
                  </a:moveTo>
                  <a:cubicBezTo>
                    <a:pt x="3292" y="132"/>
                    <a:pt x="0" y="0"/>
                    <a:pt x="321" y="1356"/>
                  </a:cubicBezTo>
                  <a:cubicBezTo>
                    <a:pt x="454" y="1918"/>
                    <a:pt x="846" y="2108"/>
                    <a:pt x="1317" y="2108"/>
                  </a:cubicBezTo>
                  <a:cubicBezTo>
                    <a:pt x="2303" y="2108"/>
                    <a:pt x="3633" y="1273"/>
                    <a:pt x="3633" y="1273"/>
                  </a:cubicBezTo>
                  <a:lnTo>
                    <a:pt x="3340" y="119"/>
                  </a:lnTo>
                  <a:close/>
                </a:path>
              </a:pathLst>
            </a:custGeom>
            <a:solidFill>
              <a:srgbClr val="FFEDD7"/>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3"/>
            <p:cNvSpPr/>
            <p:nvPr/>
          </p:nvSpPr>
          <p:spPr>
            <a:xfrm>
              <a:off x="542075" y="4336146"/>
              <a:ext cx="343684" cy="244794"/>
            </a:xfrm>
            <a:custGeom>
              <a:avLst/>
              <a:gdLst/>
              <a:ahLst/>
              <a:cxnLst/>
              <a:rect l="l" t="t" r="r" b="b"/>
              <a:pathLst>
                <a:path w="4240" h="3020" extrusionOk="0">
                  <a:moveTo>
                    <a:pt x="2928" y="1"/>
                  </a:moveTo>
                  <a:cubicBezTo>
                    <a:pt x="2084" y="1"/>
                    <a:pt x="1" y="1600"/>
                    <a:pt x="1" y="1600"/>
                  </a:cubicBezTo>
                  <a:lnTo>
                    <a:pt x="231" y="2624"/>
                  </a:lnTo>
                  <a:cubicBezTo>
                    <a:pt x="231" y="2624"/>
                    <a:pt x="1622" y="3020"/>
                    <a:pt x="2640" y="3020"/>
                  </a:cubicBezTo>
                  <a:cubicBezTo>
                    <a:pt x="2978" y="3020"/>
                    <a:pt x="3275" y="2976"/>
                    <a:pt x="3466" y="2859"/>
                  </a:cubicBezTo>
                  <a:cubicBezTo>
                    <a:pt x="4239" y="2400"/>
                    <a:pt x="2506" y="1600"/>
                    <a:pt x="2506" y="1600"/>
                  </a:cubicBezTo>
                  <a:cubicBezTo>
                    <a:pt x="2506" y="1600"/>
                    <a:pt x="3646" y="807"/>
                    <a:pt x="3222" y="132"/>
                  </a:cubicBezTo>
                  <a:cubicBezTo>
                    <a:pt x="3163" y="40"/>
                    <a:pt x="3061" y="1"/>
                    <a:pt x="2928"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3"/>
            <p:cNvSpPr/>
            <p:nvPr/>
          </p:nvSpPr>
          <p:spPr>
            <a:xfrm>
              <a:off x="267935" y="4254601"/>
              <a:ext cx="324473" cy="302101"/>
            </a:xfrm>
            <a:custGeom>
              <a:avLst/>
              <a:gdLst/>
              <a:ahLst/>
              <a:cxnLst/>
              <a:rect l="l" t="t" r="r" b="b"/>
              <a:pathLst>
                <a:path w="4003" h="3727" extrusionOk="0">
                  <a:moveTo>
                    <a:pt x="2471" y="0"/>
                  </a:moveTo>
                  <a:cubicBezTo>
                    <a:pt x="1944" y="0"/>
                    <a:pt x="2033" y="1507"/>
                    <a:pt x="2033" y="1507"/>
                  </a:cubicBezTo>
                  <a:cubicBezTo>
                    <a:pt x="2033" y="1507"/>
                    <a:pt x="1519" y="1243"/>
                    <a:pt x="1049" y="1243"/>
                  </a:cubicBezTo>
                  <a:cubicBezTo>
                    <a:pt x="790" y="1243"/>
                    <a:pt x="545" y="1323"/>
                    <a:pt x="405" y="1569"/>
                  </a:cubicBezTo>
                  <a:cubicBezTo>
                    <a:pt x="1" y="2265"/>
                    <a:pt x="3209" y="3727"/>
                    <a:pt x="3209" y="3727"/>
                  </a:cubicBezTo>
                  <a:lnTo>
                    <a:pt x="4002" y="3045"/>
                  </a:lnTo>
                  <a:cubicBezTo>
                    <a:pt x="4002" y="3045"/>
                    <a:pt x="3466" y="540"/>
                    <a:pt x="2695" y="74"/>
                  </a:cubicBezTo>
                  <a:cubicBezTo>
                    <a:pt x="2610" y="23"/>
                    <a:pt x="2536" y="0"/>
                    <a:pt x="2471" y="0"/>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55;p3"/>
            <p:cNvSpPr/>
            <p:nvPr/>
          </p:nvSpPr>
          <p:spPr>
            <a:xfrm>
              <a:off x="331971" y="4518366"/>
              <a:ext cx="260438" cy="315476"/>
            </a:xfrm>
            <a:custGeom>
              <a:avLst/>
              <a:gdLst/>
              <a:ahLst/>
              <a:cxnLst/>
              <a:rect l="l" t="t" r="r" b="b"/>
              <a:pathLst>
                <a:path w="3213" h="3892" extrusionOk="0">
                  <a:moveTo>
                    <a:pt x="2272" y="0"/>
                  </a:moveTo>
                  <a:cubicBezTo>
                    <a:pt x="2272" y="0"/>
                    <a:pt x="171" y="1468"/>
                    <a:pt x="46" y="2358"/>
                  </a:cubicBezTo>
                  <a:cubicBezTo>
                    <a:pt x="0" y="2667"/>
                    <a:pt x="175" y="2767"/>
                    <a:pt x="423" y="2767"/>
                  </a:cubicBezTo>
                  <a:cubicBezTo>
                    <a:pt x="893" y="2767"/>
                    <a:pt x="1626" y="2407"/>
                    <a:pt x="1626" y="2407"/>
                  </a:cubicBezTo>
                  <a:lnTo>
                    <a:pt x="1626" y="2407"/>
                  </a:lnTo>
                  <a:cubicBezTo>
                    <a:pt x="1626" y="2407"/>
                    <a:pt x="1520" y="3793"/>
                    <a:pt x="2314" y="3890"/>
                  </a:cubicBezTo>
                  <a:cubicBezTo>
                    <a:pt x="2324" y="3891"/>
                    <a:pt x="2335" y="3891"/>
                    <a:pt x="2346" y="3891"/>
                  </a:cubicBezTo>
                  <a:cubicBezTo>
                    <a:pt x="3110" y="3891"/>
                    <a:pt x="3212" y="459"/>
                    <a:pt x="3212" y="459"/>
                  </a:cubicBezTo>
                  <a:lnTo>
                    <a:pt x="2272" y="0"/>
                  </a:lnTo>
                  <a:close/>
                </a:path>
              </a:pathLst>
            </a:custGeom>
            <a:solidFill>
              <a:srgbClr val="FFF9F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56;p3"/>
            <p:cNvSpPr/>
            <p:nvPr/>
          </p:nvSpPr>
          <p:spPr>
            <a:xfrm>
              <a:off x="476661" y="4431957"/>
              <a:ext cx="172166" cy="172166"/>
            </a:xfrm>
            <a:custGeom>
              <a:avLst/>
              <a:gdLst/>
              <a:ahLst/>
              <a:cxnLst/>
              <a:rect l="l" t="t" r="r" b="b"/>
              <a:pathLst>
                <a:path w="2124" h="2124" extrusionOk="0">
                  <a:moveTo>
                    <a:pt x="1058" y="1"/>
                  </a:moveTo>
                  <a:cubicBezTo>
                    <a:pt x="474" y="1"/>
                    <a:pt x="1" y="482"/>
                    <a:pt x="1" y="1066"/>
                  </a:cubicBezTo>
                  <a:cubicBezTo>
                    <a:pt x="1" y="1651"/>
                    <a:pt x="474" y="2123"/>
                    <a:pt x="1058" y="2123"/>
                  </a:cubicBezTo>
                  <a:cubicBezTo>
                    <a:pt x="1643" y="2123"/>
                    <a:pt x="2124" y="1651"/>
                    <a:pt x="2124" y="1066"/>
                  </a:cubicBezTo>
                  <a:cubicBezTo>
                    <a:pt x="2124" y="482"/>
                    <a:pt x="1643" y="1"/>
                    <a:pt x="105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7" name="Google Shape;57;p3"/>
          <p:cNvGrpSpPr/>
          <p:nvPr/>
        </p:nvGrpSpPr>
        <p:grpSpPr>
          <a:xfrm>
            <a:off x="6377236" y="5712742"/>
            <a:ext cx="545353" cy="505657"/>
            <a:chOff x="247670" y="4242199"/>
            <a:chExt cx="638089" cy="591643"/>
          </a:xfrm>
        </p:grpSpPr>
        <p:sp>
          <p:nvSpPr>
            <p:cNvPr id="58" name="Google Shape;58;p3"/>
            <p:cNvSpPr/>
            <p:nvPr/>
          </p:nvSpPr>
          <p:spPr>
            <a:xfrm>
              <a:off x="535347" y="4508152"/>
              <a:ext cx="308019" cy="252899"/>
            </a:xfrm>
            <a:custGeom>
              <a:avLst/>
              <a:gdLst/>
              <a:ahLst/>
              <a:cxnLst/>
              <a:rect l="l" t="t" r="r" b="b"/>
              <a:pathLst>
                <a:path w="3800" h="3120" extrusionOk="0">
                  <a:moveTo>
                    <a:pt x="925" y="1"/>
                  </a:moveTo>
                  <a:lnTo>
                    <a:pt x="0" y="752"/>
                  </a:lnTo>
                  <a:cubicBezTo>
                    <a:pt x="31" y="789"/>
                    <a:pt x="1005" y="3119"/>
                    <a:pt x="1986" y="3119"/>
                  </a:cubicBezTo>
                  <a:cubicBezTo>
                    <a:pt x="2125" y="3119"/>
                    <a:pt x="2265" y="3072"/>
                    <a:pt x="2402" y="2965"/>
                  </a:cubicBezTo>
                  <a:cubicBezTo>
                    <a:pt x="3799" y="1865"/>
                    <a:pt x="925" y="1"/>
                    <a:pt x="925" y="1"/>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59;p3"/>
            <p:cNvSpPr/>
            <p:nvPr/>
          </p:nvSpPr>
          <p:spPr>
            <a:xfrm>
              <a:off x="515569" y="4242199"/>
              <a:ext cx="263518" cy="263194"/>
            </a:xfrm>
            <a:custGeom>
              <a:avLst/>
              <a:gdLst/>
              <a:ahLst/>
              <a:cxnLst/>
              <a:rect l="l" t="t" r="r" b="b"/>
              <a:pathLst>
                <a:path w="3251" h="3247" extrusionOk="0">
                  <a:moveTo>
                    <a:pt x="1544" y="0"/>
                  </a:moveTo>
                  <a:cubicBezTo>
                    <a:pt x="305" y="0"/>
                    <a:pt x="0" y="2752"/>
                    <a:pt x="0" y="2752"/>
                  </a:cubicBezTo>
                  <a:lnTo>
                    <a:pt x="1086" y="3247"/>
                  </a:lnTo>
                  <a:cubicBezTo>
                    <a:pt x="1107" y="3198"/>
                    <a:pt x="3250" y="700"/>
                    <a:pt x="1991" y="109"/>
                  </a:cubicBezTo>
                  <a:cubicBezTo>
                    <a:pt x="1830" y="34"/>
                    <a:pt x="1681" y="0"/>
                    <a:pt x="1544"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60;p3"/>
            <p:cNvSpPr/>
            <p:nvPr/>
          </p:nvSpPr>
          <p:spPr>
            <a:xfrm>
              <a:off x="247670" y="4464218"/>
              <a:ext cx="294482" cy="170950"/>
            </a:xfrm>
            <a:custGeom>
              <a:avLst/>
              <a:gdLst/>
              <a:ahLst/>
              <a:cxnLst/>
              <a:rect l="l" t="t" r="r" b="b"/>
              <a:pathLst>
                <a:path w="3633" h="2109" extrusionOk="0">
                  <a:moveTo>
                    <a:pt x="3340" y="119"/>
                  </a:moveTo>
                  <a:cubicBezTo>
                    <a:pt x="3292" y="132"/>
                    <a:pt x="0" y="0"/>
                    <a:pt x="321" y="1356"/>
                  </a:cubicBezTo>
                  <a:cubicBezTo>
                    <a:pt x="454" y="1918"/>
                    <a:pt x="846" y="2108"/>
                    <a:pt x="1317" y="2108"/>
                  </a:cubicBezTo>
                  <a:cubicBezTo>
                    <a:pt x="2303" y="2108"/>
                    <a:pt x="3633" y="1273"/>
                    <a:pt x="3633" y="1273"/>
                  </a:cubicBezTo>
                  <a:lnTo>
                    <a:pt x="3340" y="119"/>
                  </a:lnTo>
                  <a:close/>
                </a:path>
              </a:pathLst>
            </a:custGeom>
            <a:solidFill>
              <a:srgbClr val="FFEDD7"/>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61;p3"/>
            <p:cNvSpPr/>
            <p:nvPr/>
          </p:nvSpPr>
          <p:spPr>
            <a:xfrm>
              <a:off x="542075" y="4336146"/>
              <a:ext cx="343684" cy="244794"/>
            </a:xfrm>
            <a:custGeom>
              <a:avLst/>
              <a:gdLst/>
              <a:ahLst/>
              <a:cxnLst/>
              <a:rect l="l" t="t" r="r" b="b"/>
              <a:pathLst>
                <a:path w="4240" h="3020" extrusionOk="0">
                  <a:moveTo>
                    <a:pt x="2928" y="1"/>
                  </a:moveTo>
                  <a:cubicBezTo>
                    <a:pt x="2084" y="1"/>
                    <a:pt x="1" y="1600"/>
                    <a:pt x="1" y="1600"/>
                  </a:cubicBezTo>
                  <a:lnTo>
                    <a:pt x="231" y="2624"/>
                  </a:lnTo>
                  <a:cubicBezTo>
                    <a:pt x="231" y="2624"/>
                    <a:pt x="1622" y="3020"/>
                    <a:pt x="2640" y="3020"/>
                  </a:cubicBezTo>
                  <a:cubicBezTo>
                    <a:pt x="2978" y="3020"/>
                    <a:pt x="3275" y="2976"/>
                    <a:pt x="3466" y="2859"/>
                  </a:cubicBezTo>
                  <a:cubicBezTo>
                    <a:pt x="4239" y="2400"/>
                    <a:pt x="2506" y="1600"/>
                    <a:pt x="2506" y="1600"/>
                  </a:cubicBezTo>
                  <a:cubicBezTo>
                    <a:pt x="2506" y="1600"/>
                    <a:pt x="3646" y="807"/>
                    <a:pt x="3222" y="132"/>
                  </a:cubicBezTo>
                  <a:cubicBezTo>
                    <a:pt x="3163" y="40"/>
                    <a:pt x="3061" y="1"/>
                    <a:pt x="2928"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62;p3"/>
            <p:cNvSpPr/>
            <p:nvPr/>
          </p:nvSpPr>
          <p:spPr>
            <a:xfrm>
              <a:off x="267935" y="4254601"/>
              <a:ext cx="324473" cy="302101"/>
            </a:xfrm>
            <a:custGeom>
              <a:avLst/>
              <a:gdLst/>
              <a:ahLst/>
              <a:cxnLst/>
              <a:rect l="l" t="t" r="r" b="b"/>
              <a:pathLst>
                <a:path w="4003" h="3727" extrusionOk="0">
                  <a:moveTo>
                    <a:pt x="2471" y="0"/>
                  </a:moveTo>
                  <a:cubicBezTo>
                    <a:pt x="1944" y="0"/>
                    <a:pt x="2033" y="1507"/>
                    <a:pt x="2033" y="1507"/>
                  </a:cubicBezTo>
                  <a:cubicBezTo>
                    <a:pt x="2033" y="1507"/>
                    <a:pt x="1519" y="1243"/>
                    <a:pt x="1049" y="1243"/>
                  </a:cubicBezTo>
                  <a:cubicBezTo>
                    <a:pt x="790" y="1243"/>
                    <a:pt x="545" y="1323"/>
                    <a:pt x="405" y="1569"/>
                  </a:cubicBezTo>
                  <a:cubicBezTo>
                    <a:pt x="1" y="2265"/>
                    <a:pt x="3209" y="3727"/>
                    <a:pt x="3209" y="3727"/>
                  </a:cubicBezTo>
                  <a:lnTo>
                    <a:pt x="4002" y="3045"/>
                  </a:lnTo>
                  <a:cubicBezTo>
                    <a:pt x="4002" y="3045"/>
                    <a:pt x="3466" y="540"/>
                    <a:pt x="2695" y="74"/>
                  </a:cubicBezTo>
                  <a:cubicBezTo>
                    <a:pt x="2610" y="23"/>
                    <a:pt x="2536" y="0"/>
                    <a:pt x="2471" y="0"/>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63;p3"/>
            <p:cNvSpPr/>
            <p:nvPr/>
          </p:nvSpPr>
          <p:spPr>
            <a:xfrm>
              <a:off x="331971" y="4518366"/>
              <a:ext cx="260438" cy="315476"/>
            </a:xfrm>
            <a:custGeom>
              <a:avLst/>
              <a:gdLst/>
              <a:ahLst/>
              <a:cxnLst/>
              <a:rect l="l" t="t" r="r" b="b"/>
              <a:pathLst>
                <a:path w="3213" h="3892" extrusionOk="0">
                  <a:moveTo>
                    <a:pt x="2272" y="0"/>
                  </a:moveTo>
                  <a:cubicBezTo>
                    <a:pt x="2272" y="0"/>
                    <a:pt x="171" y="1468"/>
                    <a:pt x="46" y="2358"/>
                  </a:cubicBezTo>
                  <a:cubicBezTo>
                    <a:pt x="0" y="2667"/>
                    <a:pt x="175" y="2767"/>
                    <a:pt x="423" y="2767"/>
                  </a:cubicBezTo>
                  <a:cubicBezTo>
                    <a:pt x="893" y="2767"/>
                    <a:pt x="1626" y="2407"/>
                    <a:pt x="1626" y="2407"/>
                  </a:cubicBezTo>
                  <a:lnTo>
                    <a:pt x="1626" y="2407"/>
                  </a:lnTo>
                  <a:cubicBezTo>
                    <a:pt x="1626" y="2407"/>
                    <a:pt x="1520" y="3793"/>
                    <a:pt x="2314" y="3890"/>
                  </a:cubicBezTo>
                  <a:cubicBezTo>
                    <a:pt x="2324" y="3891"/>
                    <a:pt x="2335" y="3891"/>
                    <a:pt x="2346" y="3891"/>
                  </a:cubicBezTo>
                  <a:cubicBezTo>
                    <a:pt x="3110" y="3891"/>
                    <a:pt x="3212" y="459"/>
                    <a:pt x="3212" y="459"/>
                  </a:cubicBezTo>
                  <a:lnTo>
                    <a:pt x="2272" y="0"/>
                  </a:lnTo>
                  <a:close/>
                </a:path>
              </a:pathLst>
            </a:custGeom>
            <a:solidFill>
              <a:srgbClr val="FFF9F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64;p3"/>
            <p:cNvSpPr/>
            <p:nvPr/>
          </p:nvSpPr>
          <p:spPr>
            <a:xfrm>
              <a:off x="476661" y="4431957"/>
              <a:ext cx="172166" cy="172166"/>
            </a:xfrm>
            <a:custGeom>
              <a:avLst/>
              <a:gdLst/>
              <a:ahLst/>
              <a:cxnLst/>
              <a:rect l="l" t="t" r="r" b="b"/>
              <a:pathLst>
                <a:path w="2124" h="2124" extrusionOk="0">
                  <a:moveTo>
                    <a:pt x="1058" y="1"/>
                  </a:moveTo>
                  <a:cubicBezTo>
                    <a:pt x="474" y="1"/>
                    <a:pt x="1" y="482"/>
                    <a:pt x="1" y="1066"/>
                  </a:cubicBezTo>
                  <a:cubicBezTo>
                    <a:pt x="1" y="1651"/>
                    <a:pt x="474" y="2123"/>
                    <a:pt x="1058" y="2123"/>
                  </a:cubicBezTo>
                  <a:cubicBezTo>
                    <a:pt x="1643" y="2123"/>
                    <a:pt x="2124" y="1651"/>
                    <a:pt x="2124" y="1066"/>
                  </a:cubicBezTo>
                  <a:cubicBezTo>
                    <a:pt x="2124" y="482"/>
                    <a:pt x="1643" y="1"/>
                    <a:pt x="105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65" name="Google Shape;65;p3"/>
          <p:cNvSpPr txBox="1">
            <a:spLocks noGrp="1"/>
          </p:cNvSpPr>
          <p:nvPr>
            <p:ph type="title"/>
          </p:nvPr>
        </p:nvSpPr>
        <p:spPr>
          <a:xfrm>
            <a:off x="1633200" y="2039167"/>
            <a:ext cx="4913600" cy="25580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SzPts val="3600"/>
              <a:buNone/>
              <a:defRPr sz="80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66" name="Google Shape;66;p3"/>
          <p:cNvSpPr txBox="1">
            <a:spLocks noGrp="1"/>
          </p:cNvSpPr>
          <p:nvPr>
            <p:ph type="title" idx="2" hasCustomPrompt="1"/>
          </p:nvPr>
        </p:nvSpPr>
        <p:spPr>
          <a:xfrm>
            <a:off x="3427000" y="681900"/>
            <a:ext cx="13260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667">
                <a:solidFill>
                  <a:schemeClr val="dk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67" name="Google Shape;67;p3"/>
          <p:cNvSpPr txBox="1">
            <a:spLocks noGrp="1"/>
          </p:cNvSpPr>
          <p:nvPr>
            <p:ph type="subTitle" idx="1"/>
          </p:nvPr>
        </p:nvSpPr>
        <p:spPr>
          <a:xfrm>
            <a:off x="2401200" y="5000051"/>
            <a:ext cx="3377600" cy="95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400">
                <a:solidFill>
                  <a:schemeClr val="dk1"/>
                </a:solidFill>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extLst>
      <p:ext uri="{BB962C8B-B14F-4D97-AF65-F5344CB8AC3E}">
        <p14:creationId xmlns:p14="http://schemas.microsoft.com/office/powerpoint/2010/main" val="17766192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6">
  <p:cSld name="Title only 6">
    <p:spTree>
      <p:nvGrpSpPr>
        <p:cNvPr id="1" name="Shape 686"/>
        <p:cNvGrpSpPr/>
        <p:nvPr/>
      </p:nvGrpSpPr>
      <p:grpSpPr>
        <a:xfrm>
          <a:off x="0" y="0"/>
          <a:ext cx="0" cy="0"/>
          <a:chOff x="0" y="0"/>
          <a:chExt cx="0" cy="0"/>
        </a:xfrm>
      </p:grpSpPr>
      <p:sp>
        <p:nvSpPr>
          <p:cNvPr id="687" name="Google Shape;687;p19"/>
          <p:cNvSpPr/>
          <p:nvPr/>
        </p:nvSpPr>
        <p:spPr>
          <a:xfrm>
            <a:off x="9868981" y="1417949"/>
            <a:ext cx="3325145" cy="1013547"/>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8" name="Google Shape;688;p19"/>
          <p:cNvSpPr/>
          <p:nvPr/>
        </p:nvSpPr>
        <p:spPr>
          <a:xfrm>
            <a:off x="-1146234" y="5273436"/>
            <a:ext cx="2491195" cy="1880227"/>
          </a:xfrm>
          <a:custGeom>
            <a:avLst/>
            <a:gdLst/>
            <a:ahLst/>
            <a:cxnLst/>
            <a:rect l="l" t="t" r="r" b="b"/>
            <a:pathLst>
              <a:path w="29761" h="25212" extrusionOk="0">
                <a:moveTo>
                  <a:pt x="18503" y="1"/>
                </a:moveTo>
                <a:cubicBezTo>
                  <a:pt x="16171" y="1"/>
                  <a:pt x="14126" y="1267"/>
                  <a:pt x="13034" y="3145"/>
                </a:cubicBezTo>
                <a:cubicBezTo>
                  <a:pt x="11975" y="2352"/>
                  <a:pt x="10660" y="1879"/>
                  <a:pt x="9234" y="1879"/>
                </a:cubicBezTo>
                <a:cubicBezTo>
                  <a:pt x="5741" y="1879"/>
                  <a:pt x="2902" y="4718"/>
                  <a:pt x="2902" y="8212"/>
                </a:cubicBezTo>
                <a:cubicBezTo>
                  <a:pt x="2902" y="9333"/>
                  <a:pt x="3194" y="10383"/>
                  <a:pt x="3708" y="11295"/>
                </a:cubicBezTo>
                <a:cubicBezTo>
                  <a:pt x="1517" y="12289"/>
                  <a:pt x="1" y="14495"/>
                  <a:pt x="1" y="17057"/>
                </a:cubicBezTo>
                <a:cubicBezTo>
                  <a:pt x="1" y="20549"/>
                  <a:pt x="2831" y="23381"/>
                  <a:pt x="6325" y="23381"/>
                </a:cubicBezTo>
                <a:cubicBezTo>
                  <a:pt x="8977" y="23381"/>
                  <a:pt x="11245" y="21753"/>
                  <a:pt x="12192" y="19443"/>
                </a:cubicBezTo>
                <a:lnTo>
                  <a:pt x="15565" y="23994"/>
                </a:lnTo>
                <a:cubicBezTo>
                  <a:pt x="15677" y="23207"/>
                  <a:pt x="15767" y="22392"/>
                  <a:pt x="15754" y="21592"/>
                </a:cubicBezTo>
                <a:lnTo>
                  <a:pt x="15754" y="21592"/>
                </a:lnTo>
                <a:cubicBezTo>
                  <a:pt x="16512" y="22386"/>
                  <a:pt x="17431" y="23034"/>
                  <a:pt x="18461" y="23471"/>
                </a:cubicBezTo>
                <a:lnTo>
                  <a:pt x="19540" y="25211"/>
                </a:lnTo>
                <a:cubicBezTo>
                  <a:pt x="19456" y="24724"/>
                  <a:pt x="19365" y="24244"/>
                  <a:pt x="19254" y="23763"/>
                </a:cubicBezTo>
                <a:lnTo>
                  <a:pt x="19254" y="23763"/>
                </a:lnTo>
                <a:cubicBezTo>
                  <a:pt x="20013" y="23994"/>
                  <a:pt x="20812" y="24119"/>
                  <a:pt x="21641" y="24119"/>
                </a:cubicBezTo>
                <a:cubicBezTo>
                  <a:pt x="26128" y="24119"/>
                  <a:pt x="29760" y="20487"/>
                  <a:pt x="29760" y="15998"/>
                </a:cubicBezTo>
                <a:cubicBezTo>
                  <a:pt x="29760" y="12519"/>
                  <a:pt x="27569" y="9548"/>
                  <a:pt x="24486" y="8393"/>
                </a:cubicBezTo>
                <a:cubicBezTo>
                  <a:pt x="24709" y="7746"/>
                  <a:pt x="24834" y="7050"/>
                  <a:pt x="24834" y="6327"/>
                </a:cubicBezTo>
                <a:cubicBezTo>
                  <a:pt x="24834" y="2833"/>
                  <a:pt x="22003" y="1"/>
                  <a:pt x="18503"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9" name="Google Shape;689;p19"/>
          <p:cNvSpPr/>
          <p:nvPr/>
        </p:nvSpPr>
        <p:spPr>
          <a:xfrm>
            <a:off x="-121399" y="6392634"/>
            <a:ext cx="12428668" cy="882916"/>
          </a:xfrm>
          <a:custGeom>
            <a:avLst/>
            <a:gdLst/>
            <a:ahLst/>
            <a:cxnLst/>
            <a:rect l="l" t="t" r="r" b="b"/>
            <a:pathLst>
              <a:path w="112497" h="22095" extrusionOk="0">
                <a:moveTo>
                  <a:pt x="56127" y="0"/>
                </a:moveTo>
                <a:cubicBezTo>
                  <a:pt x="39493" y="0"/>
                  <a:pt x="20270" y="270"/>
                  <a:pt x="28" y="1079"/>
                </a:cubicBezTo>
                <a:cubicBezTo>
                  <a:pt x="0" y="1088"/>
                  <a:pt x="174" y="11183"/>
                  <a:pt x="180" y="13813"/>
                </a:cubicBezTo>
                <a:cubicBezTo>
                  <a:pt x="195" y="18247"/>
                  <a:pt x="222" y="22095"/>
                  <a:pt x="222" y="22095"/>
                </a:cubicBezTo>
                <a:lnTo>
                  <a:pt x="112497" y="22095"/>
                </a:lnTo>
                <a:lnTo>
                  <a:pt x="112308" y="1079"/>
                </a:lnTo>
                <a:cubicBezTo>
                  <a:pt x="112308" y="1079"/>
                  <a:pt x="89395" y="0"/>
                  <a:pt x="5612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690" name="Google Shape;690;p19"/>
          <p:cNvGrpSpPr/>
          <p:nvPr/>
        </p:nvGrpSpPr>
        <p:grpSpPr>
          <a:xfrm>
            <a:off x="8982133" y="5669871"/>
            <a:ext cx="3325119" cy="1561213"/>
            <a:chOff x="6355762" y="3790702"/>
            <a:chExt cx="2952337" cy="1386184"/>
          </a:xfrm>
        </p:grpSpPr>
        <p:sp>
          <p:nvSpPr>
            <p:cNvPr id="691" name="Google Shape;691;p19"/>
            <p:cNvSpPr/>
            <p:nvPr/>
          </p:nvSpPr>
          <p:spPr>
            <a:xfrm>
              <a:off x="6355762" y="4233701"/>
              <a:ext cx="1746789" cy="943185"/>
            </a:xfrm>
            <a:custGeom>
              <a:avLst/>
              <a:gdLst/>
              <a:ahLst/>
              <a:cxnLst/>
              <a:rect l="l" t="t" r="r" b="b"/>
              <a:pathLst>
                <a:path w="21550" h="11636" extrusionOk="0">
                  <a:moveTo>
                    <a:pt x="8175" y="1"/>
                  </a:moveTo>
                  <a:cubicBezTo>
                    <a:pt x="5636" y="1"/>
                    <a:pt x="3575" y="2053"/>
                    <a:pt x="3575" y="4593"/>
                  </a:cubicBezTo>
                  <a:cubicBezTo>
                    <a:pt x="3575" y="5116"/>
                    <a:pt x="3666" y="5624"/>
                    <a:pt x="3833" y="6090"/>
                  </a:cubicBezTo>
                  <a:cubicBezTo>
                    <a:pt x="1593" y="6931"/>
                    <a:pt x="0" y="9089"/>
                    <a:pt x="0" y="11614"/>
                  </a:cubicBezTo>
                  <a:lnTo>
                    <a:pt x="0" y="11636"/>
                  </a:lnTo>
                  <a:lnTo>
                    <a:pt x="21550" y="11636"/>
                  </a:lnTo>
                  <a:cubicBezTo>
                    <a:pt x="21299" y="10098"/>
                    <a:pt x="20291" y="8824"/>
                    <a:pt x="18920" y="8197"/>
                  </a:cubicBezTo>
                  <a:cubicBezTo>
                    <a:pt x="19289" y="7538"/>
                    <a:pt x="19497" y="6771"/>
                    <a:pt x="19497" y="5958"/>
                  </a:cubicBezTo>
                  <a:cubicBezTo>
                    <a:pt x="19497" y="3424"/>
                    <a:pt x="17443" y="1365"/>
                    <a:pt x="14905" y="1365"/>
                  </a:cubicBezTo>
                  <a:cubicBezTo>
                    <a:pt x="13868" y="1365"/>
                    <a:pt x="12914" y="1706"/>
                    <a:pt x="12149" y="2284"/>
                  </a:cubicBezTo>
                  <a:cubicBezTo>
                    <a:pt x="11495" y="1163"/>
                    <a:pt x="10381" y="342"/>
                    <a:pt x="9066" y="84"/>
                  </a:cubicBezTo>
                  <a:cubicBezTo>
                    <a:pt x="8774" y="29"/>
                    <a:pt x="8482" y="1"/>
                    <a:pt x="817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92" name="Google Shape;692;p19"/>
            <p:cNvSpPr/>
            <p:nvPr/>
          </p:nvSpPr>
          <p:spPr>
            <a:xfrm>
              <a:off x="7509271" y="3790702"/>
              <a:ext cx="1798828" cy="1367278"/>
            </a:xfrm>
            <a:custGeom>
              <a:avLst/>
              <a:gdLst/>
              <a:ahLst/>
              <a:cxnLst/>
              <a:rect l="l" t="t" r="r" b="b"/>
              <a:pathLst>
                <a:path w="22192" h="16868" extrusionOk="0">
                  <a:moveTo>
                    <a:pt x="18050" y="1"/>
                  </a:moveTo>
                  <a:cubicBezTo>
                    <a:pt x="15775" y="1"/>
                    <a:pt x="13785" y="1232"/>
                    <a:pt x="12714" y="3075"/>
                  </a:cubicBezTo>
                  <a:cubicBezTo>
                    <a:pt x="11684" y="2297"/>
                    <a:pt x="10396" y="1838"/>
                    <a:pt x="9005" y="1838"/>
                  </a:cubicBezTo>
                  <a:cubicBezTo>
                    <a:pt x="6562" y="1838"/>
                    <a:pt x="4454" y="3257"/>
                    <a:pt x="3452" y="5316"/>
                  </a:cubicBezTo>
                  <a:cubicBezTo>
                    <a:pt x="3055" y="6131"/>
                    <a:pt x="2833" y="7042"/>
                    <a:pt x="2833" y="8010"/>
                  </a:cubicBezTo>
                  <a:cubicBezTo>
                    <a:pt x="2833" y="9102"/>
                    <a:pt x="3118" y="10131"/>
                    <a:pt x="3619" y="11023"/>
                  </a:cubicBezTo>
                  <a:cubicBezTo>
                    <a:pt x="1484" y="11990"/>
                    <a:pt x="1" y="14139"/>
                    <a:pt x="1" y="16637"/>
                  </a:cubicBezTo>
                  <a:cubicBezTo>
                    <a:pt x="1" y="16714"/>
                    <a:pt x="1" y="16791"/>
                    <a:pt x="7" y="16868"/>
                  </a:cubicBezTo>
                  <a:lnTo>
                    <a:pt x="22192" y="16868"/>
                  </a:lnTo>
                  <a:lnTo>
                    <a:pt x="22192" y="1594"/>
                  </a:lnTo>
                  <a:cubicBezTo>
                    <a:pt x="21098" y="599"/>
                    <a:pt x="19645" y="1"/>
                    <a:pt x="1805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93" name="Google Shape;693;p19"/>
          <p:cNvGrpSpPr/>
          <p:nvPr/>
        </p:nvGrpSpPr>
        <p:grpSpPr>
          <a:xfrm>
            <a:off x="146625" y="5669873"/>
            <a:ext cx="629752" cy="583912"/>
            <a:chOff x="247670" y="4242199"/>
            <a:chExt cx="638089" cy="591643"/>
          </a:xfrm>
        </p:grpSpPr>
        <p:sp>
          <p:nvSpPr>
            <p:cNvPr id="694" name="Google Shape;694;p19"/>
            <p:cNvSpPr/>
            <p:nvPr/>
          </p:nvSpPr>
          <p:spPr>
            <a:xfrm>
              <a:off x="535347" y="4508152"/>
              <a:ext cx="308019" cy="252899"/>
            </a:xfrm>
            <a:custGeom>
              <a:avLst/>
              <a:gdLst/>
              <a:ahLst/>
              <a:cxnLst/>
              <a:rect l="l" t="t" r="r" b="b"/>
              <a:pathLst>
                <a:path w="3800" h="3120" extrusionOk="0">
                  <a:moveTo>
                    <a:pt x="925" y="1"/>
                  </a:moveTo>
                  <a:lnTo>
                    <a:pt x="0" y="752"/>
                  </a:lnTo>
                  <a:cubicBezTo>
                    <a:pt x="31" y="789"/>
                    <a:pt x="1005" y="3119"/>
                    <a:pt x="1986" y="3119"/>
                  </a:cubicBezTo>
                  <a:cubicBezTo>
                    <a:pt x="2125" y="3119"/>
                    <a:pt x="2265" y="3072"/>
                    <a:pt x="2402" y="2965"/>
                  </a:cubicBezTo>
                  <a:cubicBezTo>
                    <a:pt x="3799" y="1865"/>
                    <a:pt x="925" y="1"/>
                    <a:pt x="925" y="1"/>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95" name="Google Shape;695;p19"/>
            <p:cNvSpPr/>
            <p:nvPr/>
          </p:nvSpPr>
          <p:spPr>
            <a:xfrm>
              <a:off x="515569" y="4242199"/>
              <a:ext cx="263518" cy="263194"/>
            </a:xfrm>
            <a:custGeom>
              <a:avLst/>
              <a:gdLst/>
              <a:ahLst/>
              <a:cxnLst/>
              <a:rect l="l" t="t" r="r" b="b"/>
              <a:pathLst>
                <a:path w="3251" h="3247" extrusionOk="0">
                  <a:moveTo>
                    <a:pt x="1544" y="0"/>
                  </a:moveTo>
                  <a:cubicBezTo>
                    <a:pt x="305" y="0"/>
                    <a:pt x="0" y="2752"/>
                    <a:pt x="0" y="2752"/>
                  </a:cubicBezTo>
                  <a:lnTo>
                    <a:pt x="1086" y="3247"/>
                  </a:lnTo>
                  <a:cubicBezTo>
                    <a:pt x="1107" y="3198"/>
                    <a:pt x="3250" y="700"/>
                    <a:pt x="1991" y="109"/>
                  </a:cubicBezTo>
                  <a:cubicBezTo>
                    <a:pt x="1830" y="34"/>
                    <a:pt x="1681" y="0"/>
                    <a:pt x="1544"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96" name="Google Shape;696;p19"/>
            <p:cNvSpPr/>
            <p:nvPr/>
          </p:nvSpPr>
          <p:spPr>
            <a:xfrm>
              <a:off x="247670" y="4464218"/>
              <a:ext cx="294482" cy="170950"/>
            </a:xfrm>
            <a:custGeom>
              <a:avLst/>
              <a:gdLst/>
              <a:ahLst/>
              <a:cxnLst/>
              <a:rect l="l" t="t" r="r" b="b"/>
              <a:pathLst>
                <a:path w="3633" h="2109" extrusionOk="0">
                  <a:moveTo>
                    <a:pt x="3340" y="119"/>
                  </a:moveTo>
                  <a:cubicBezTo>
                    <a:pt x="3292" y="132"/>
                    <a:pt x="0" y="0"/>
                    <a:pt x="321" y="1356"/>
                  </a:cubicBezTo>
                  <a:cubicBezTo>
                    <a:pt x="454" y="1918"/>
                    <a:pt x="846" y="2108"/>
                    <a:pt x="1317" y="2108"/>
                  </a:cubicBezTo>
                  <a:cubicBezTo>
                    <a:pt x="2303" y="2108"/>
                    <a:pt x="3633" y="1273"/>
                    <a:pt x="3633" y="1273"/>
                  </a:cubicBezTo>
                  <a:lnTo>
                    <a:pt x="3340" y="119"/>
                  </a:lnTo>
                  <a:close/>
                </a:path>
              </a:pathLst>
            </a:custGeom>
            <a:solidFill>
              <a:srgbClr val="FFEDD7"/>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97" name="Google Shape;697;p19"/>
            <p:cNvSpPr/>
            <p:nvPr/>
          </p:nvSpPr>
          <p:spPr>
            <a:xfrm>
              <a:off x="542075" y="4336146"/>
              <a:ext cx="343684" cy="244794"/>
            </a:xfrm>
            <a:custGeom>
              <a:avLst/>
              <a:gdLst/>
              <a:ahLst/>
              <a:cxnLst/>
              <a:rect l="l" t="t" r="r" b="b"/>
              <a:pathLst>
                <a:path w="4240" h="3020" extrusionOk="0">
                  <a:moveTo>
                    <a:pt x="2928" y="1"/>
                  </a:moveTo>
                  <a:cubicBezTo>
                    <a:pt x="2084" y="1"/>
                    <a:pt x="1" y="1600"/>
                    <a:pt x="1" y="1600"/>
                  </a:cubicBezTo>
                  <a:lnTo>
                    <a:pt x="231" y="2624"/>
                  </a:lnTo>
                  <a:cubicBezTo>
                    <a:pt x="231" y="2624"/>
                    <a:pt x="1622" y="3020"/>
                    <a:pt x="2640" y="3020"/>
                  </a:cubicBezTo>
                  <a:cubicBezTo>
                    <a:pt x="2978" y="3020"/>
                    <a:pt x="3275" y="2976"/>
                    <a:pt x="3466" y="2859"/>
                  </a:cubicBezTo>
                  <a:cubicBezTo>
                    <a:pt x="4239" y="2400"/>
                    <a:pt x="2506" y="1600"/>
                    <a:pt x="2506" y="1600"/>
                  </a:cubicBezTo>
                  <a:cubicBezTo>
                    <a:pt x="2506" y="1600"/>
                    <a:pt x="3646" y="807"/>
                    <a:pt x="3222" y="132"/>
                  </a:cubicBezTo>
                  <a:cubicBezTo>
                    <a:pt x="3163" y="40"/>
                    <a:pt x="3061" y="1"/>
                    <a:pt x="2928"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98" name="Google Shape;698;p19"/>
            <p:cNvSpPr/>
            <p:nvPr/>
          </p:nvSpPr>
          <p:spPr>
            <a:xfrm>
              <a:off x="267935" y="4254601"/>
              <a:ext cx="324473" cy="302101"/>
            </a:xfrm>
            <a:custGeom>
              <a:avLst/>
              <a:gdLst/>
              <a:ahLst/>
              <a:cxnLst/>
              <a:rect l="l" t="t" r="r" b="b"/>
              <a:pathLst>
                <a:path w="4003" h="3727" extrusionOk="0">
                  <a:moveTo>
                    <a:pt x="2471" y="0"/>
                  </a:moveTo>
                  <a:cubicBezTo>
                    <a:pt x="1944" y="0"/>
                    <a:pt x="2033" y="1507"/>
                    <a:pt x="2033" y="1507"/>
                  </a:cubicBezTo>
                  <a:cubicBezTo>
                    <a:pt x="2033" y="1507"/>
                    <a:pt x="1519" y="1243"/>
                    <a:pt x="1049" y="1243"/>
                  </a:cubicBezTo>
                  <a:cubicBezTo>
                    <a:pt x="790" y="1243"/>
                    <a:pt x="545" y="1323"/>
                    <a:pt x="405" y="1569"/>
                  </a:cubicBezTo>
                  <a:cubicBezTo>
                    <a:pt x="1" y="2265"/>
                    <a:pt x="3209" y="3727"/>
                    <a:pt x="3209" y="3727"/>
                  </a:cubicBezTo>
                  <a:lnTo>
                    <a:pt x="4002" y="3045"/>
                  </a:lnTo>
                  <a:cubicBezTo>
                    <a:pt x="4002" y="3045"/>
                    <a:pt x="3466" y="540"/>
                    <a:pt x="2695" y="74"/>
                  </a:cubicBezTo>
                  <a:cubicBezTo>
                    <a:pt x="2610" y="23"/>
                    <a:pt x="2536" y="0"/>
                    <a:pt x="2471" y="0"/>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99" name="Google Shape;699;p19"/>
            <p:cNvSpPr/>
            <p:nvPr/>
          </p:nvSpPr>
          <p:spPr>
            <a:xfrm>
              <a:off x="331971" y="4518366"/>
              <a:ext cx="260438" cy="315476"/>
            </a:xfrm>
            <a:custGeom>
              <a:avLst/>
              <a:gdLst/>
              <a:ahLst/>
              <a:cxnLst/>
              <a:rect l="l" t="t" r="r" b="b"/>
              <a:pathLst>
                <a:path w="3213" h="3892" extrusionOk="0">
                  <a:moveTo>
                    <a:pt x="2272" y="0"/>
                  </a:moveTo>
                  <a:cubicBezTo>
                    <a:pt x="2272" y="0"/>
                    <a:pt x="171" y="1468"/>
                    <a:pt x="46" y="2358"/>
                  </a:cubicBezTo>
                  <a:cubicBezTo>
                    <a:pt x="0" y="2667"/>
                    <a:pt x="175" y="2767"/>
                    <a:pt x="423" y="2767"/>
                  </a:cubicBezTo>
                  <a:cubicBezTo>
                    <a:pt x="893" y="2767"/>
                    <a:pt x="1626" y="2407"/>
                    <a:pt x="1626" y="2407"/>
                  </a:cubicBezTo>
                  <a:lnTo>
                    <a:pt x="1626" y="2407"/>
                  </a:lnTo>
                  <a:cubicBezTo>
                    <a:pt x="1626" y="2407"/>
                    <a:pt x="1520" y="3793"/>
                    <a:pt x="2314" y="3890"/>
                  </a:cubicBezTo>
                  <a:cubicBezTo>
                    <a:pt x="2324" y="3891"/>
                    <a:pt x="2335" y="3891"/>
                    <a:pt x="2346" y="3891"/>
                  </a:cubicBezTo>
                  <a:cubicBezTo>
                    <a:pt x="3110" y="3891"/>
                    <a:pt x="3212" y="459"/>
                    <a:pt x="3212" y="459"/>
                  </a:cubicBezTo>
                  <a:lnTo>
                    <a:pt x="2272" y="0"/>
                  </a:lnTo>
                  <a:close/>
                </a:path>
              </a:pathLst>
            </a:custGeom>
            <a:solidFill>
              <a:srgbClr val="FFF9F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00" name="Google Shape;700;p19"/>
            <p:cNvSpPr/>
            <p:nvPr/>
          </p:nvSpPr>
          <p:spPr>
            <a:xfrm>
              <a:off x="476661" y="4431957"/>
              <a:ext cx="172166" cy="172166"/>
            </a:xfrm>
            <a:custGeom>
              <a:avLst/>
              <a:gdLst/>
              <a:ahLst/>
              <a:cxnLst/>
              <a:rect l="l" t="t" r="r" b="b"/>
              <a:pathLst>
                <a:path w="2124" h="2124" extrusionOk="0">
                  <a:moveTo>
                    <a:pt x="1058" y="1"/>
                  </a:moveTo>
                  <a:cubicBezTo>
                    <a:pt x="474" y="1"/>
                    <a:pt x="1" y="482"/>
                    <a:pt x="1" y="1066"/>
                  </a:cubicBezTo>
                  <a:cubicBezTo>
                    <a:pt x="1" y="1651"/>
                    <a:pt x="474" y="2123"/>
                    <a:pt x="1058" y="2123"/>
                  </a:cubicBezTo>
                  <a:cubicBezTo>
                    <a:pt x="1643" y="2123"/>
                    <a:pt x="2124" y="1651"/>
                    <a:pt x="2124" y="1066"/>
                  </a:cubicBezTo>
                  <a:cubicBezTo>
                    <a:pt x="2124" y="482"/>
                    <a:pt x="1643" y="1"/>
                    <a:pt x="1058" y="1"/>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01" name="Google Shape;701;p19"/>
          <p:cNvGrpSpPr/>
          <p:nvPr/>
        </p:nvGrpSpPr>
        <p:grpSpPr>
          <a:xfrm>
            <a:off x="2624950" y="6707187"/>
            <a:ext cx="481460" cy="446493"/>
            <a:chOff x="247670" y="4242199"/>
            <a:chExt cx="638089" cy="591643"/>
          </a:xfrm>
        </p:grpSpPr>
        <p:sp>
          <p:nvSpPr>
            <p:cNvPr id="702" name="Google Shape;702;p19"/>
            <p:cNvSpPr/>
            <p:nvPr/>
          </p:nvSpPr>
          <p:spPr>
            <a:xfrm>
              <a:off x="535347" y="4508152"/>
              <a:ext cx="308019" cy="252899"/>
            </a:xfrm>
            <a:custGeom>
              <a:avLst/>
              <a:gdLst/>
              <a:ahLst/>
              <a:cxnLst/>
              <a:rect l="l" t="t" r="r" b="b"/>
              <a:pathLst>
                <a:path w="3800" h="3120" extrusionOk="0">
                  <a:moveTo>
                    <a:pt x="925" y="1"/>
                  </a:moveTo>
                  <a:lnTo>
                    <a:pt x="0" y="752"/>
                  </a:lnTo>
                  <a:cubicBezTo>
                    <a:pt x="31" y="789"/>
                    <a:pt x="1005" y="3119"/>
                    <a:pt x="1986" y="3119"/>
                  </a:cubicBezTo>
                  <a:cubicBezTo>
                    <a:pt x="2125" y="3119"/>
                    <a:pt x="2265" y="3072"/>
                    <a:pt x="2402" y="2965"/>
                  </a:cubicBezTo>
                  <a:cubicBezTo>
                    <a:pt x="3799" y="1865"/>
                    <a:pt x="925" y="1"/>
                    <a:pt x="925" y="1"/>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03" name="Google Shape;703;p19"/>
            <p:cNvSpPr/>
            <p:nvPr/>
          </p:nvSpPr>
          <p:spPr>
            <a:xfrm>
              <a:off x="515569" y="4242199"/>
              <a:ext cx="263518" cy="263194"/>
            </a:xfrm>
            <a:custGeom>
              <a:avLst/>
              <a:gdLst/>
              <a:ahLst/>
              <a:cxnLst/>
              <a:rect l="l" t="t" r="r" b="b"/>
              <a:pathLst>
                <a:path w="3251" h="3247" extrusionOk="0">
                  <a:moveTo>
                    <a:pt x="1544" y="0"/>
                  </a:moveTo>
                  <a:cubicBezTo>
                    <a:pt x="305" y="0"/>
                    <a:pt x="0" y="2752"/>
                    <a:pt x="0" y="2752"/>
                  </a:cubicBezTo>
                  <a:lnTo>
                    <a:pt x="1086" y="3247"/>
                  </a:lnTo>
                  <a:cubicBezTo>
                    <a:pt x="1107" y="3198"/>
                    <a:pt x="3250" y="700"/>
                    <a:pt x="1991" y="109"/>
                  </a:cubicBezTo>
                  <a:cubicBezTo>
                    <a:pt x="1830" y="34"/>
                    <a:pt x="1681" y="0"/>
                    <a:pt x="1544"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04" name="Google Shape;704;p19"/>
            <p:cNvSpPr/>
            <p:nvPr/>
          </p:nvSpPr>
          <p:spPr>
            <a:xfrm>
              <a:off x="247670" y="4464218"/>
              <a:ext cx="294482" cy="170950"/>
            </a:xfrm>
            <a:custGeom>
              <a:avLst/>
              <a:gdLst/>
              <a:ahLst/>
              <a:cxnLst/>
              <a:rect l="l" t="t" r="r" b="b"/>
              <a:pathLst>
                <a:path w="3633" h="2109" extrusionOk="0">
                  <a:moveTo>
                    <a:pt x="3340" y="119"/>
                  </a:moveTo>
                  <a:cubicBezTo>
                    <a:pt x="3292" y="132"/>
                    <a:pt x="0" y="0"/>
                    <a:pt x="321" y="1356"/>
                  </a:cubicBezTo>
                  <a:cubicBezTo>
                    <a:pt x="454" y="1918"/>
                    <a:pt x="846" y="2108"/>
                    <a:pt x="1317" y="2108"/>
                  </a:cubicBezTo>
                  <a:cubicBezTo>
                    <a:pt x="2303" y="2108"/>
                    <a:pt x="3633" y="1273"/>
                    <a:pt x="3633" y="1273"/>
                  </a:cubicBezTo>
                  <a:lnTo>
                    <a:pt x="3340" y="119"/>
                  </a:lnTo>
                  <a:close/>
                </a:path>
              </a:pathLst>
            </a:custGeom>
            <a:solidFill>
              <a:srgbClr val="FFEDD7"/>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05" name="Google Shape;705;p19"/>
            <p:cNvSpPr/>
            <p:nvPr/>
          </p:nvSpPr>
          <p:spPr>
            <a:xfrm>
              <a:off x="542075" y="4336146"/>
              <a:ext cx="343684" cy="244794"/>
            </a:xfrm>
            <a:custGeom>
              <a:avLst/>
              <a:gdLst/>
              <a:ahLst/>
              <a:cxnLst/>
              <a:rect l="l" t="t" r="r" b="b"/>
              <a:pathLst>
                <a:path w="4240" h="3020" extrusionOk="0">
                  <a:moveTo>
                    <a:pt x="2928" y="1"/>
                  </a:moveTo>
                  <a:cubicBezTo>
                    <a:pt x="2084" y="1"/>
                    <a:pt x="1" y="1600"/>
                    <a:pt x="1" y="1600"/>
                  </a:cubicBezTo>
                  <a:lnTo>
                    <a:pt x="231" y="2624"/>
                  </a:lnTo>
                  <a:cubicBezTo>
                    <a:pt x="231" y="2624"/>
                    <a:pt x="1622" y="3020"/>
                    <a:pt x="2640" y="3020"/>
                  </a:cubicBezTo>
                  <a:cubicBezTo>
                    <a:pt x="2978" y="3020"/>
                    <a:pt x="3275" y="2976"/>
                    <a:pt x="3466" y="2859"/>
                  </a:cubicBezTo>
                  <a:cubicBezTo>
                    <a:pt x="4239" y="2400"/>
                    <a:pt x="2506" y="1600"/>
                    <a:pt x="2506" y="1600"/>
                  </a:cubicBezTo>
                  <a:cubicBezTo>
                    <a:pt x="2506" y="1600"/>
                    <a:pt x="3646" y="807"/>
                    <a:pt x="3222" y="132"/>
                  </a:cubicBezTo>
                  <a:cubicBezTo>
                    <a:pt x="3163" y="40"/>
                    <a:pt x="3061" y="1"/>
                    <a:pt x="2928"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06" name="Google Shape;706;p19"/>
            <p:cNvSpPr/>
            <p:nvPr/>
          </p:nvSpPr>
          <p:spPr>
            <a:xfrm>
              <a:off x="267935" y="4254601"/>
              <a:ext cx="324473" cy="302101"/>
            </a:xfrm>
            <a:custGeom>
              <a:avLst/>
              <a:gdLst/>
              <a:ahLst/>
              <a:cxnLst/>
              <a:rect l="l" t="t" r="r" b="b"/>
              <a:pathLst>
                <a:path w="4003" h="3727" extrusionOk="0">
                  <a:moveTo>
                    <a:pt x="2471" y="0"/>
                  </a:moveTo>
                  <a:cubicBezTo>
                    <a:pt x="1944" y="0"/>
                    <a:pt x="2033" y="1507"/>
                    <a:pt x="2033" y="1507"/>
                  </a:cubicBezTo>
                  <a:cubicBezTo>
                    <a:pt x="2033" y="1507"/>
                    <a:pt x="1519" y="1243"/>
                    <a:pt x="1049" y="1243"/>
                  </a:cubicBezTo>
                  <a:cubicBezTo>
                    <a:pt x="790" y="1243"/>
                    <a:pt x="545" y="1323"/>
                    <a:pt x="405" y="1569"/>
                  </a:cubicBezTo>
                  <a:cubicBezTo>
                    <a:pt x="1" y="2265"/>
                    <a:pt x="3209" y="3727"/>
                    <a:pt x="3209" y="3727"/>
                  </a:cubicBezTo>
                  <a:lnTo>
                    <a:pt x="4002" y="3045"/>
                  </a:lnTo>
                  <a:cubicBezTo>
                    <a:pt x="4002" y="3045"/>
                    <a:pt x="3466" y="540"/>
                    <a:pt x="2695" y="74"/>
                  </a:cubicBezTo>
                  <a:cubicBezTo>
                    <a:pt x="2610" y="23"/>
                    <a:pt x="2536" y="0"/>
                    <a:pt x="2471" y="0"/>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07" name="Google Shape;707;p19"/>
            <p:cNvSpPr/>
            <p:nvPr/>
          </p:nvSpPr>
          <p:spPr>
            <a:xfrm>
              <a:off x="331971" y="4518366"/>
              <a:ext cx="260438" cy="315476"/>
            </a:xfrm>
            <a:custGeom>
              <a:avLst/>
              <a:gdLst/>
              <a:ahLst/>
              <a:cxnLst/>
              <a:rect l="l" t="t" r="r" b="b"/>
              <a:pathLst>
                <a:path w="3213" h="3892" extrusionOk="0">
                  <a:moveTo>
                    <a:pt x="2272" y="0"/>
                  </a:moveTo>
                  <a:cubicBezTo>
                    <a:pt x="2272" y="0"/>
                    <a:pt x="171" y="1468"/>
                    <a:pt x="46" y="2358"/>
                  </a:cubicBezTo>
                  <a:cubicBezTo>
                    <a:pt x="0" y="2667"/>
                    <a:pt x="175" y="2767"/>
                    <a:pt x="423" y="2767"/>
                  </a:cubicBezTo>
                  <a:cubicBezTo>
                    <a:pt x="893" y="2767"/>
                    <a:pt x="1626" y="2407"/>
                    <a:pt x="1626" y="2407"/>
                  </a:cubicBezTo>
                  <a:lnTo>
                    <a:pt x="1626" y="2407"/>
                  </a:lnTo>
                  <a:cubicBezTo>
                    <a:pt x="1626" y="2407"/>
                    <a:pt x="1520" y="3793"/>
                    <a:pt x="2314" y="3890"/>
                  </a:cubicBezTo>
                  <a:cubicBezTo>
                    <a:pt x="2324" y="3891"/>
                    <a:pt x="2335" y="3891"/>
                    <a:pt x="2346" y="3891"/>
                  </a:cubicBezTo>
                  <a:cubicBezTo>
                    <a:pt x="3110" y="3891"/>
                    <a:pt x="3212" y="459"/>
                    <a:pt x="3212" y="459"/>
                  </a:cubicBezTo>
                  <a:lnTo>
                    <a:pt x="2272" y="0"/>
                  </a:lnTo>
                  <a:close/>
                </a:path>
              </a:pathLst>
            </a:custGeom>
            <a:solidFill>
              <a:srgbClr val="FFF9F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08" name="Google Shape;708;p19"/>
            <p:cNvSpPr/>
            <p:nvPr/>
          </p:nvSpPr>
          <p:spPr>
            <a:xfrm>
              <a:off x="476661" y="4431957"/>
              <a:ext cx="172166" cy="172166"/>
            </a:xfrm>
            <a:custGeom>
              <a:avLst/>
              <a:gdLst/>
              <a:ahLst/>
              <a:cxnLst/>
              <a:rect l="l" t="t" r="r" b="b"/>
              <a:pathLst>
                <a:path w="2124" h="2124" extrusionOk="0">
                  <a:moveTo>
                    <a:pt x="1058" y="1"/>
                  </a:moveTo>
                  <a:cubicBezTo>
                    <a:pt x="474" y="1"/>
                    <a:pt x="1" y="482"/>
                    <a:pt x="1" y="1066"/>
                  </a:cubicBezTo>
                  <a:cubicBezTo>
                    <a:pt x="1" y="1651"/>
                    <a:pt x="474" y="2123"/>
                    <a:pt x="1058" y="2123"/>
                  </a:cubicBezTo>
                  <a:cubicBezTo>
                    <a:pt x="1643" y="2123"/>
                    <a:pt x="2124" y="1651"/>
                    <a:pt x="2124" y="1066"/>
                  </a:cubicBezTo>
                  <a:cubicBezTo>
                    <a:pt x="2124" y="482"/>
                    <a:pt x="1643" y="1"/>
                    <a:pt x="1058" y="1"/>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09" name="Google Shape;709;p19"/>
          <p:cNvGrpSpPr/>
          <p:nvPr/>
        </p:nvGrpSpPr>
        <p:grpSpPr>
          <a:xfrm>
            <a:off x="6453868" y="6542081"/>
            <a:ext cx="629752" cy="583991"/>
            <a:chOff x="247670" y="4242199"/>
            <a:chExt cx="638089" cy="591643"/>
          </a:xfrm>
        </p:grpSpPr>
        <p:sp>
          <p:nvSpPr>
            <p:cNvPr id="710" name="Google Shape;710;p19"/>
            <p:cNvSpPr/>
            <p:nvPr/>
          </p:nvSpPr>
          <p:spPr>
            <a:xfrm>
              <a:off x="535347" y="4508152"/>
              <a:ext cx="308019" cy="252899"/>
            </a:xfrm>
            <a:custGeom>
              <a:avLst/>
              <a:gdLst/>
              <a:ahLst/>
              <a:cxnLst/>
              <a:rect l="l" t="t" r="r" b="b"/>
              <a:pathLst>
                <a:path w="3800" h="3120" extrusionOk="0">
                  <a:moveTo>
                    <a:pt x="925" y="1"/>
                  </a:moveTo>
                  <a:lnTo>
                    <a:pt x="0" y="752"/>
                  </a:lnTo>
                  <a:cubicBezTo>
                    <a:pt x="31" y="789"/>
                    <a:pt x="1005" y="3119"/>
                    <a:pt x="1986" y="3119"/>
                  </a:cubicBezTo>
                  <a:cubicBezTo>
                    <a:pt x="2125" y="3119"/>
                    <a:pt x="2265" y="3072"/>
                    <a:pt x="2402" y="2965"/>
                  </a:cubicBezTo>
                  <a:cubicBezTo>
                    <a:pt x="3799" y="1865"/>
                    <a:pt x="925" y="1"/>
                    <a:pt x="925" y="1"/>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1" name="Google Shape;711;p19"/>
            <p:cNvSpPr/>
            <p:nvPr/>
          </p:nvSpPr>
          <p:spPr>
            <a:xfrm>
              <a:off x="515569" y="4242199"/>
              <a:ext cx="263518" cy="263194"/>
            </a:xfrm>
            <a:custGeom>
              <a:avLst/>
              <a:gdLst/>
              <a:ahLst/>
              <a:cxnLst/>
              <a:rect l="l" t="t" r="r" b="b"/>
              <a:pathLst>
                <a:path w="3251" h="3247" extrusionOk="0">
                  <a:moveTo>
                    <a:pt x="1544" y="0"/>
                  </a:moveTo>
                  <a:cubicBezTo>
                    <a:pt x="305" y="0"/>
                    <a:pt x="0" y="2752"/>
                    <a:pt x="0" y="2752"/>
                  </a:cubicBezTo>
                  <a:lnTo>
                    <a:pt x="1086" y="3247"/>
                  </a:lnTo>
                  <a:cubicBezTo>
                    <a:pt x="1107" y="3198"/>
                    <a:pt x="3250" y="700"/>
                    <a:pt x="1991" y="109"/>
                  </a:cubicBezTo>
                  <a:cubicBezTo>
                    <a:pt x="1830" y="34"/>
                    <a:pt x="1681" y="0"/>
                    <a:pt x="1544"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2" name="Google Shape;712;p19"/>
            <p:cNvSpPr/>
            <p:nvPr/>
          </p:nvSpPr>
          <p:spPr>
            <a:xfrm>
              <a:off x="247670" y="4464218"/>
              <a:ext cx="294482" cy="170950"/>
            </a:xfrm>
            <a:custGeom>
              <a:avLst/>
              <a:gdLst/>
              <a:ahLst/>
              <a:cxnLst/>
              <a:rect l="l" t="t" r="r" b="b"/>
              <a:pathLst>
                <a:path w="3633" h="2109" extrusionOk="0">
                  <a:moveTo>
                    <a:pt x="3340" y="119"/>
                  </a:moveTo>
                  <a:cubicBezTo>
                    <a:pt x="3292" y="132"/>
                    <a:pt x="0" y="0"/>
                    <a:pt x="321" y="1356"/>
                  </a:cubicBezTo>
                  <a:cubicBezTo>
                    <a:pt x="454" y="1918"/>
                    <a:pt x="846" y="2108"/>
                    <a:pt x="1317" y="2108"/>
                  </a:cubicBezTo>
                  <a:cubicBezTo>
                    <a:pt x="2303" y="2108"/>
                    <a:pt x="3633" y="1273"/>
                    <a:pt x="3633" y="1273"/>
                  </a:cubicBezTo>
                  <a:lnTo>
                    <a:pt x="3340" y="119"/>
                  </a:lnTo>
                  <a:close/>
                </a:path>
              </a:pathLst>
            </a:custGeom>
            <a:solidFill>
              <a:srgbClr val="FFEDD7"/>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3" name="Google Shape;713;p19"/>
            <p:cNvSpPr/>
            <p:nvPr/>
          </p:nvSpPr>
          <p:spPr>
            <a:xfrm>
              <a:off x="542075" y="4336146"/>
              <a:ext cx="343684" cy="244794"/>
            </a:xfrm>
            <a:custGeom>
              <a:avLst/>
              <a:gdLst/>
              <a:ahLst/>
              <a:cxnLst/>
              <a:rect l="l" t="t" r="r" b="b"/>
              <a:pathLst>
                <a:path w="4240" h="3020" extrusionOk="0">
                  <a:moveTo>
                    <a:pt x="2928" y="1"/>
                  </a:moveTo>
                  <a:cubicBezTo>
                    <a:pt x="2084" y="1"/>
                    <a:pt x="1" y="1600"/>
                    <a:pt x="1" y="1600"/>
                  </a:cubicBezTo>
                  <a:lnTo>
                    <a:pt x="231" y="2624"/>
                  </a:lnTo>
                  <a:cubicBezTo>
                    <a:pt x="231" y="2624"/>
                    <a:pt x="1622" y="3020"/>
                    <a:pt x="2640" y="3020"/>
                  </a:cubicBezTo>
                  <a:cubicBezTo>
                    <a:pt x="2978" y="3020"/>
                    <a:pt x="3275" y="2976"/>
                    <a:pt x="3466" y="2859"/>
                  </a:cubicBezTo>
                  <a:cubicBezTo>
                    <a:pt x="4239" y="2400"/>
                    <a:pt x="2506" y="1600"/>
                    <a:pt x="2506" y="1600"/>
                  </a:cubicBezTo>
                  <a:cubicBezTo>
                    <a:pt x="2506" y="1600"/>
                    <a:pt x="3646" y="807"/>
                    <a:pt x="3222" y="132"/>
                  </a:cubicBezTo>
                  <a:cubicBezTo>
                    <a:pt x="3163" y="40"/>
                    <a:pt x="3061" y="1"/>
                    <a:pt x="2928"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4" name="Google Shape;714;p19"/>
            <p:cNvSpPr/>
            <p:nvPr/>
          </p:nvSpPr>
          <p:spPr>
            <a:xfrm>
              <a:off x="267935" y="4254601"/>
              <a:ext cx="324473" cy="302101"/>
            </a:xfrm>
            <a:custGeom>
              <a:avLst/>
              <a:gdLst/>
              <a:ahLst/>
              <a:cxnLst/>
              <a:rect l="l" t="t" r="r" b="b"/>
              <a:pathLst>
                <a:path w="4003" h="3727" extrusionOk="0">
                  <a:moveTo>
                    <a:pt x="2471" y="0"/>
                  </a:moveTo>
                  <a:cubicBezTo>
                    <a:pt x="1944" y="0"/>
                    <a:pt x="2033" y="1507"/>
                    <a:pt x="2033" y="1507"/>
                  </a:cubicBezTo>
                  <a:cubicBezTo>
                    <a:pt x="2033" y="1507"/>
                    <a:pt x="1519" y="1243"/>
                    <a:pt x="1049" y="1243"/>
                  </a:cubicBezTo>
                  <a:cubicBezTo>
                    <a:pt x="790" y="1243"/>
                    <a:pt x="545" y="1323"/>
                    <a:pt x="405" y="1569"/>
                  </a:cubicBezTo>
                  <a:cubicBezTo>
                    <a:pt x="1" y="2265"/>
                    <a:pt x="3209" y="3727"/>
                    <a:pt x="3209" y="3727"/>
                  </a:cubicBezTo>
                  <a:lnTo>
                    <a:pt x="4002" y="3045"/>
                  </a:lnTo>
                  <a:cubicBezTo>
                    <a:pt x="4002" y="3045"/>
                    <a:pt x="3466" y="540"/>
                    <a:pt x="2695" y="74"/>
                  </a:cubicBezTo>
                  <a:cubicBezTo>
                    <a:pt x="2610" y="23"/>
                    <a:pt x="2536" y="0"/>
                    <a:pt x="2471" y="0"/>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5" name="Google Shape;715;p19"/>
            <p:cNvSpPr/>
            <p:nvPr/>
          </p:nvSpPr>
          <p:spPr>
            <a:xfrm>
              <a:off x="331971" y="4518366"/>
              <a:ext cx="260438" cy="315476"/>
            </a:xfrm>
            <a:custGeom>
              <a:avLst/>
              <a:gdLst/>
              <a:ahLst/>
              <a:cxnLst/>
              <a:rect l="l" t="t" r="r" b="b"/>
              <a:pathLst>
                <a:path w="3213" h="3892" extrusionOk="0">
                  <a:moveTo>
                    <a:pt x="2272" y="0"/>
                  </a:moveTo>
                  <a:cubicBezTo>
                    <a:pt x="2272" y="0"/>
                    <a:pt x="171" y="1468"/>
                    <a:pt x="46" y="2358"/>
                  </a:cubicBezTo>
                  <a:cubicBezTo>
                    <a:pt x="0" y="2667"/>
                    <a:pt x="175" y="2767"/>
                    <a:pt x="423" y="2767"/>
                  </a:cubicBezTo>
                  <a:cubicBezTo>
                    <a:pt x="893" y="2767"/>
                    <a:pt x="1626" y="2407"/>
                    <a:pt x="1626" y="2407"/>
                  </a:cubicBezTo>
                  <a:lnTo>
                    <a:pt x="1626" y="2407"/>
                  </a:lnTo>
                  <a:cubicBezTo>
                    <a:pt x="1626" y="2407"/>
                    <a:pt x="1520" y="3793"/>
                    <a:pt x="2314" y="3890"/>
                  </a:cubicBezTo>
                  <a:cubicBezTo>
                    <a:pt x="2324" y="3891"/>
                    <a:pt x="2335" y="3891"/>
                    <a:pt x="2346" y="3891"/>
                  </a:cubicBezTo>
                  <a:cubicBezTo>
                    <a:pt x="3110" y="3891"/>
                    <a:pt x="3212" y="459"/>
                    <a:pt x="3212" y="459"/>
                  </a:cubicBezTo>
                  <a:lnTo>
                    <a:pt x="2272" y="0"/>
                  </a:lnTo>
                  <a:close/>
                </a:path>
              </a:pathLst>
            </a:custGeom>
            <a:solidFill>
              <a:srgbClr val="FFF9F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6" name="Google Shape;716;p19"/>
            <p:cNvSpPr/>
            <p:nvPr/>
          </p:nvSpPr>
          <p:spPr>
            <a:xfrm>
              <a:off x="476661" y="4431957"/>
              <a:ext cx="172166" cy="172166"/>
            </a:xfrm>
            <a:custGeom>
              <a:avLst/>
              <a:gdLst/>
              <a:ahLst/>
              <a:cxnLst/>
              <a:rect l="l" t="t" r="r" b="b"/>
              <a:pathLst>
                <a:path w="2124" h="2124" extrusionOk="0">
                  <a:moveTo>
                    <a:pt x="1058" y="1"/>
                  </a:moveTo>
                  <a:cubicBezTo>
                    <a:pt x="474" y="1"/>
                    <a:pt x="1" y="482"/>
                    <a:pt x="1" y="1066"/>
                  </a:cubicBezTo>
                  <a:cubicBezTo>
                    <a:pt x="1" y="1651"/>
                    <a:pt x="474" y="2123"/>
                    <a:pt x="1058" y="2123"/>
                  </a:cubicBezTo>
                  <a:cubicBezTo>
                    <a:pt x="1643" y="2123"/>
                    <a:pt x="2124" y="1651"/>
                    <a:pt x="2124" y="1066"/>
                  </a:cubicBezTo>
                  <a:cubicBezTo>
                    <a:pt x="2124" y="482"/>
                    <a:pt x="1643" y="1"/>
                    <a:pt x="1058" y="1"/>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17" name="Google Shape;717;p19"/>
          <p:cNvGrpSpPr/>
          <p:nvPr/>
        </p:nvGrpSpPr>
        <p:grpSpPr>
          <a:xfrm>
            <a:off x="11231985" y="6172691"/>
            <a:ext cx="599123" cy="555592"/>
            <a:chOff x="247670" y="4242199"/>
            <a:chExt cx="638089" cy="591643"/>
          </a:xfrm>
        </p:grpSpPr>
        <p:sp>
          <p:nvSpPr>
            <p:cNvPr id="718" name="Google Shape;718;p19"/>
            <p:cNvSpPr/>
            <p:nvPr/>
          </p:nvSpPr>
          <p:spPr>
            <a:xfrm>
              <a:off x="535347" y="4508152"/>
              <a:ext cx="308019" cy="252899"/>
            </a:xfrm>
            <a:custGeom>
              <a:avLst/>
              <a:gdLst/>
              <a:ahLst/>
              <a:cxnLst/>
              <a:rect l="l" t="t" r="r" b="b"/>
              <a:pathLst>
                <a:path w="3800" h="3120" extrusionOk="0">
                  <a:moveTo>
                    <a:pt x="925" y="1"/>
                  </a:moveTo>
                  <a:lnTo>
                    <a:pt x="0" y="752"/>
                  </a:lnTo>
                  <a:cubicBezTo>
                    <a:pt x="31" y="789"/>
                    <a:pt x="1005" y="3119"/>
                    <a:pt x="1986" y="3119"/>
                  </a:cubicBezTo>
                  <a:cubicBezTo>
                    <a:pt x="2125" y="3119"/>
                    <a:pt x="2265" y="3072"/>
                    <a:pt x="2402" y="2965"/>
                  </a:cubicBezTo>
                  <a:cubicBezTo>
                    <a:pt x="3799" y="1865"/>
                    <a:pt x="925" y="1"/>
                    <a:pt x="925" y="1"/>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9" name="Google Shape;719;p19"/>
            <p:cNvSpPr/>
            <p:nvPr/>
          </p:nvSpPr>
          <p:spPr>
            <a:xfrm>
              <a:off x="515569" y="4242199"/>
              <a:ext cx="263518" cy="263194"/>
            </a:xfrm>
            <a:custGeom>
              <a:avLst/>
              <a:gdLst/>
              <a:ahLst/>
              <a:cxnLst/>
              <a:rect l="l" t="t" r="r" b="b"/>
              <a:pathLst>
                <a:path w="3251" h="3247" extrusionOk="0">
                  <a:moveTo>
                    <a:pt x="1544" y="0"/>
                  </a:moveTo>
                  <a:cubicBezTo>
                    <a:pt x="305" y="0"/>
                    <a:pt x="0" y="2752"/>
                    <a:pt x="0" y="2752"/>
                  </a:cubicBezTo>
                  <a:lnTo>
                    <a:pt x="1086" y="3247"/>
                  </a:lnTo>
                  <a:cubicBezTo>
                    <a:pt x="1107" y="3198"/>
                    <a:pt x="3250" y="700"/>
                    <a:pt x="1991" y="109"/>
                  </a:cubicBezTo>
                  <a:cubicBezTo>
                    <a:pt x="1830" y="34"/>
                    <a:pt x="1681" y="0"/>
                    <a:pt x="1544"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0" name="Google Shape;720;p19"/>
            <p:cNvSpPr/>
            <p:nvPr/>
          </p:nvSpPr>
          <p:spPr>
            <a:xfrm>
              <a:off x="247670" y="4464218"/>
              <a:ext cx="294482" cy="170950"/>
            </a:xfrm>
            <a:custGeom>
              <a:avLst/>
              <a:gdLst/>
              <a:ahLst/>
              <a:cxnLst/>
              <a:rect l="l" t="t" r="r" b="b"/>
              <a:pathLst>
                <a:path w="3633" h="2109" extrusionOk="0">
                  <a:moveTo>
                    <a:pt x="3340" y="119"/>
                  </a:moveTo>
                  <a:cubicBezTo>
                    <a:pt x="3292" y="132"/>
                    <a:pt x="0" y="0"/>
                    <a:pt x="321" y="1356"/>
                  </a:cubicBezTo>
                  <a:cubicBezTo>
                    <a:pt x="454" y="1918"/>
                    <a:pt x="846" y="2108"/>
                    <a:pt x="1317" y="2108"/>
                  </a:cubicBezTo>
                  <a:cubicBezTo>
                    <a:pt x="2303" y="2108"/>
                    <a:pt x="3633" y="1273"/>
                    <a:pt x="3633" y="1273"/>
                  </a:cubicBezTo>
                  <a:lnTo>
                    <a:pt x="3340" y="119"/>
                  </a:lnTo>
                  <a:close/>
                </a:path>
              </a:pathLst>
            </a:custGeom>
            <a:solidFill>
              <a:srgbClr val="FFEDD7"/>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1" name="Google Shape;721;p19"/>
            <p:cNvSpPr/>
            <p:nvPr/>
          </p:nvSpPr>
          <p:spPr>
            <a:xfrm>
              <a:off x="542075" y="4336146"/>
              <a:ext cx="343684" cy="244794"/>
            </a:xfrm>
            <a:custGeom>
              <a:avLst/>
              <a:gdLst/>
              <a:ahLst/>
              <a:cxnLst/>
              <a:rect l="l" t="t" r="r" b="b"/>
              <a:pathLst>
                <a:path w="4240" h="3020" extrusionOk="0">
                  <a:moveTo>
                    <a:pt x="2928" y="1"/>
                  </a:moveTo>
                  <a:cubicBezTo>
                    <a:pt x="2084" y="1"/>
                    <a:pt x="1" y="1600"/>
                    <a:pt x="1" y="1600"/>
                  </a:cubicBezTo>
                  <a:lnTo>
                    <a:pt x="231" y="2624"/>
                  </a:lnTo>
                  <a:cubicBezTo>
                    <a:pt x="231" y="2624"/>
                    <a:pt x="1622" y="3020"/>
                    <a:pt x="2640" y="3020"/>
                  </a:cubicBezTo>
                  <a:cubicBezTo>
                    <a:pt x="2978" y="3020"/>
                    <a:pt x="3275" y="2976"/>
                    <a:pt x="3466" y="2859"/>
                  </a:cubicBezTo>
                  <a:cubicBezTo>
                    <a:pt x="4239" y="2400"/>
                    <a:pt x="2506" y="1600"/>
                    <a:pt x="2506" y="1600"/>
                  </a:cubicBezTo>
                  <a:cubicBezTo>
                    <a:pt x="2506" y="1600"/>
                    <a:pt x="3646" y="807"/>
                    <a:pt x="3222" y="132"/>
                  </a:cubicBezTo>
                  <a:cubicBezTo>
                    <a:pt x="3163" y="40"/>
                    <a:pt x="3061" y="1"/>
                    <a:pt x="2928"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2" name="Google Shape;722;p19"/>
            <p:cNvSpPr/>
            <p:nvPr/>
          </p:nvSpPr>
          <p:spPr>
            <a:xfrm>
              <a:off x="267935" y="4254601"/>
              <a:ext cx="324473" cy="302101"/>
            </a:xfrm>
            <a:custGeom>
              <a:avLst/>
              <a:gdLst/>
              <a:ahLst/>
              <a:cxnLst/>
              <a:rect l="l" t="t" r="r" b="b"/>
              <a:pathLst>
                <a:path w="4003" h="3727" extrusionOk="0">
                  <a:moveTo>
                    <a:pt x="2471" y="0"/>
                  </a:moveTo>
                  <a:cubicBezTo>
                    <a:pt x="1944" y="0"/>
                    <a:pt x="2033" y="1507"/>
                    <a:pt x="2033" y="1507"/>
                  </a:cubicBezTo>
                  <a:cubicBezTo>
                    <a:pt x="2033" y="1507"/>
                    <a:pt x="1519" y="1243"/>
                    <a:pt x="1049" y="1243"/>
                  </a:cubicBezTo>
                  <a:cubicBezTo>
                    <a:pt x="790" y="1243"/>
                    <a:pt x="545" y="1323"/>
                    <a:pt x="405" y="1569"/>
                  </a:cubicBezTo>
                  <a:cubicBezTo>
                    <a:pt x="1" y="2265"/>
                    <a:pt x="3209" y="3727"/>
                    <a:pt x="3209" y="3727"/>
                  </a:cubicBezTo>
                  <a:lnTo>
                    <a:pt x="4002" y="3045"/>
                  </a:lnTo>
                  <a:cubicBezTo>
                    <a:pt x="4002" y="3045"/>
                    <a:pt x="3466" y="540"/>
                    <a:pt x="2695" y="74"/>
                  </a:cubicBezTo>
                  <a:cubicBezTo>
                    <a:pt x="2610" y="23"/>
                    <a:pt x="2536" y="0"/>
                    <a:pt x="2471" y="0"/>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3" name="Google Shape;723;p19"/>
            <p:cNvSpPr/>
            <p:nvPr/>
          </p:nvSpPr>
          <p:spPr>
            <a:xfrm>
              <a:off x="331971" y="4518366"/>
              <a:ext cx="260438" cy="315476"/>
            </a:xfrm>
            <a:custGeom>
              <a:avLst/>
              <a:gdLst/>
              <a:ahLst/>
              <a:cxnLst/>
              <a:rect l="l" t="t" r="r" b="b"/>
              <a:pathLst>
                <a:path w="3213" h="3892" extrusionOk="0">
                  <a:moveTo>
                    <a:pt x="2272" y="0"/>
                  </a:moveTo>
                  <a:cubicBezTo>
                    <a:pt x="2272" y="0"/>
                    <a:pt x="171" y="1468"/>
                    <a:pt x="46" y="2358"/>
                  </a:cubicBezTo>
                  <a:cubicBezTo>
                    <a:pt x="0" y="2667"/>
                    <a:pt x="175" y="2767"/>
                    <a:pt x="423" y="2767"/>
                  </a:cubicBezTo>
                  <a:cubicBezTo>
                    <a:pt x="893" y="2767"/>
                    <a:pt x="1626" y="2407"/>
                    <a:pt x="1626" y="2407"/>
                  </a:cubicBezTo>
                  <a:lnTo>
                    <a:pt x="1626" y="2407"/>
                  </a:lnTo>
                  <a:cubicBezTo>
                    <a:pt x="1626" y="2407"/>
                    <a:pt x="1520" y="3793"/>
                    <a:pt x="2314" y="3890"/>
                  </a:cubicBezTo>
                  <a:cubicBezTo>
                    <a:pt x="2324" y="3891"/>
                    <a:pt x="2335" y="3891"/>
                    <a:pt x="2346" y="3891"/>
                  </a:cubicBezTo>
                  <a:cubicBezTo>
                    <a:pt x="3110" y="3891"/>
                    <a:pt x="3212" y="459"/>
                    <a:pt x="3212" y="459"/>
                  </a:cubicBezTo>
                  <a:lnTo>
                    <a:pt x="2272" y="0"/>
                  </a:lnTo>
                  <a:close/>
                </a:path>
              </a:pathLst>
            </a:custGeom>
            <a:solidFill>
              <a:srgbClr val="FFF9F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4" name="Google Shape;724;p19"/>
            <p:cNvSpPr/>
            <p:nvPr/>
          </p:nvSpPr>
          <p:spPr>
            <a:xfrm>
              <a:off x="476661" y="4431957"/>
              <a:ext cx="172166" cy="172166"/>
            </a:xfrm>
            <a:custGeom>
              <a:avLst/>
              <a:gdLst/>
              <a:ahLst/>
              <a:cxnLst/>
              <a:rect l="l" t="t" r="r" b="b"/>
              <a:pathLst>
                <a:path w="2124" h="2124" extrusionOk="0">
                  <a:moveTo>
                    <a:pt x="1058" y="1"/>
                  </a:moveTo>
                  <a:cubicBezTo>
                    <a:pt x="474" y="1"/>
                    <a:pt x="1" y="482"/>
                    <a:pt x="1" y="1066"/>
                  </a:cubicBezTo>
                  <a:cubicBezTo>
                    <a:pt x="1" y="1651"/>
                    <a:pt x="474" y="2123"/>
                    <a:pt x="1058" y="2123"/>
                  </a:cubicBezTo>
                  <a:cubicBezTo>
                    <a:pt x="1643" y="2123"/>
                    <a:pt x="2124" y="1651"/>
                    <a:pt x="2124" y="1066"/>
                  </a:cubicBezTo>
                  <a:cubicBezTo>
                    <a:pt x="2124" y="482"/>
                    <a:pt x="1643" y="1"/>
                    <a:pt x="1058" y="1"/>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725" name="Google Shape;725;p19"/>
          <p:cNvSpPr/>
          <p:nvPr/>
        </p:nvSpPr>
        <p:spPr>
          <a:xfrm flipH="1">
            <a:off x="-413585" y="421336"/>
            <a:ext cx="1915908" cy="584008"/>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6" name="Google Shape;726;p19"/>
          <p:cNvSpPr/>
          <p:nvPr/>
        </p:nvSpPr>
        <p:spPr>
          <a:xfrm>
            <a:off x="-1146218" y="4224003"/>
            <a:ext cx="1915908" cy="584008"/>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7" name="Google Shape;727;p19"/>
          <p:cNvSpPr txBox="1">
            <a:spLocks noGrp="1"/>
          </p:cNvSpPr>
          <p:nvPr>
            <p:ph type="title"/>
          </p:nvPr>
        </p:nvSpPr>
        <p:spPr>
          <a:xfrm>
            <a:off x="960000" y="593367"/>
            <a:ext cx="10272000" cy="949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10232850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11/1/2023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265889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eaLnBrk="0" fontAlgn="base" hangingPunct="0">
              <a:spcBef>
                <a:spcPct val="0"/>
              </a:spcBef>
              <a:spcAft>
                <a:spcPct val="0"/>
              </a:spcAft>
              <a:defRPr/>
            </a:pPr>
            <a:fld id="{589BF4FA-A3FB-4859-82AB-02CF96F41B89}" type="datetimeFigureOut">
              <a:rPr lang="ru-RU" sz="1800" smtClean="0">
                <a:solidFill>
                  <a:srgbClr val="414042"/>
                </a:solidFill>
                <a:latin typeface="Calibri" panose="020F0502020204030204" pitchFamily="34" charset="0"/>
              </a:rPr>
              <a:pPr eaLnBrk="0" fontAlgn="base" hangingPunct="0">
                <a:spcBef>
                  <a:spcPct val="0"/>
                </a:spcBef>
                <a:spcAft>
                  <a:spcPct val="0"/>
                </a:spcAft>
                <a:defRPr/>
              </a:pPr>
              <a:t>01.11.2023</a:t>
            </a:fld>
            <a:endParaRPr lang="ru-RU" sz="1800">
              <a:solidFill>
                <a:srgbClr val="414042"/>
              </a:solidFill>
              <a:latin typeface="Calibri" panose="020F0502020204030204" pitchFamily="34" charset="0"/>
            </a:endParaRPr>
          </a:p>
        </p:txBody>
      </p:sp>
      <p:sp>
        <p:nvSpPr>
          <p:cNvPr id="5" name="Footer Placeholder 4"/>
          <p:cNvSpPr>
            <a:spLocks noGrp="1"/>
          </p:cNvSpPr>
          <p:nvPr>
            <p:ph type="ftr" sz="quarter" idx="11"/>
          </p:nvPr>
        </p:nvSpPr>
        <p:spPr/>
        <p:txBody>
          <a:bodyPr/>
          <a:lstStyle/>
          <a:p>
            <a:pPr algn="l" eaLnBrk="0" fontAlgn="base" hangingPunct="0">
              <a:spcBef>
                <a:spcPct val="0"/>
              </a:spcBef>
              <a:spcAft>
                <a:spcPct val="0"/>
              </a:spcAft>
              <a:defRPr/>
            </a:pPr>
            <a:endParaRPr lang="ru-RU" sz="1800">
              <a:solidFill>
                <a:srgbClr val="414042"/>
              </a:solidFill>
              <a:latin typeface="Calibri" panose="020F0502020204030204" pitchFamily="34" charset="0"/>
            </a:endParaRPr>
          </a:p>
        </p:txBody>
      </p:sp>
      <p:sp>
        <p:nvSpPr>
          <p:cNvPr id="6" name="Slide Number Placeholder 5"/>
          <p:cNvSpPr>
            <a:spLocks noGrp="1"/>
          </p:cNvSpPr>
          <p:nvPr>
            <p:ph type="sldNum" sz="quarter" idx="12"/>
          </p:nvPr>
        </p:nvSpPr>
        <p:spPr/>
        <p:txBody>
          <a:bodyPr/>
          <a:lstStyle/>
          <a:p>
            <a:pPr algn="l" eaLnBrk="0" fontAlgn="base" hangingPunct="0">
              <a:spcBef>
                <a:spcPct val="0"/>
              </a:spcBef>
              <a:spcAft>
                <a:spcPct val="0"/>
              </a:spcAft>
              <a:defRPr/>
            </a:pPr>
            <a:fld id="{D69B0887-B3D6-4B46-937B-32C85F804402}" type="slidenum">
              <a:rPr lang="ru-RU" sz="1800" smtClean="0">
                <a:solidFill>
                  <a:srgbClr val="414042"/>
                </a:solidFill>
                <a:latin typeface="Calibri" panose="020F0502020204030204" pitchFamily="34" charset="0"/>
              </a:rPr>
              <a:pPr algn="l" eaLnBrk="0" fontAlgn="base" hangingPunct="0">
                <a:spcBef>
                  <a:spcPct val="0"/>
                </a:spcBef>
                <a:spcAft>
                  <a:spcPct val="0"/>
                </a:spcAft>
                <a:defRPr/>
              </a:pPr>
              <a:t>‹#›</a:t>
            </a:fld>
            <a:endParaRPr lang="ru-RU" sz="1800">
              <a:solidFill>
                <a:srgbClr val="414042"/>
              </a:solidFill>
              <a:latin typeface="Calibri" panose="020F0502020204030204" pitchFamily="34" charset="0"/>
            </a:endParaRPr>
          </a:p>
        </p:txBody>
      </p:sp>
    </p:spTree>
    <p:extLst>
      <p:ext uri="{BB962C8B-B14F-4D97-AF65-F5344CB8AC3E}">
        <p14:creationId xmlns:p14="http://schemas.microsoft.com/office/powerpoint/2010/main" val="18632140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eaLnBrk="0" fontAlgn="base" hangingPunct="0">
              <a:spcBef>
                <a:spcPct val="0"/>
              </a:spcBef>
              <a:spcAft>
                <a:spcPct val="0"/>
              </a:spcAft>
              <a:defRPr/>
            </a:pPr>
            <a:fld id="{270CB818-BC76-4EA8-BBA3-0885EEA5235A}" type="datetimeFigureOut">
              <a:rPr lang="ru-RU" sz="1800" smtClean="0">
                <a:solidFill>
                  <a:srgbClr val="414042"/>
                </a:solidFill>
                <a:latin typeface="Calibri" panose="020F0502020204030204" pitchFamily="34" charset="0"/>
              </a:rPr>
              <a:pPr eaLnBrk="0" fontAlgn="base" hangingPunct="0">
                <a:spcBef>
                  <a:spcPct val="0"/>
                </a:spcBef>
                <a:spcAft>
                  <a:spcPct val="0"/>
                </a:spcAft>
                <a:defRPr/>
              </a:pPr>
              <a:t>01.11.2023</a:t>
            </a:fld>
            <a:endParaRPr lang="ru-RU" sz="1800">
              <a:solidFill>
                <a:srgbClr val="414042"/>
              </a:solidFill>
              <a:latin typeface="Calibri" panose="020F0502020204030204" pitchFamily="34" charset="0"/>
            </a:endParaRPr>
          </a:p>
        </p:txBody>
      </p:sp>
      <p:sp>
        <p:nvSpPr>
          <p:cNvPr id="5" name="Footer Placeholder 4"/>
          <p:cNvSpPr>
            <a:spLocks noGrp="1"/>
          </p:cNvSpPr>
          <p:nvPr>
            <p:ph type="ftr" sz="quarter" idx="11"/>
          </p:nvPr>
        </p:nvSpPr>
        <p:spPr/>
        <p:txBody>
          <a:bodyPr/>
          <a:lstStyle/>
          <a:p>
            <a:pPr algn="l" eaLnBrk="0" fontAlgn="base" hangingPunct="0">
              <a:spcBef>
                <a:spcPct val="0"/>
              </a:spcBef>
              <a:spcAft>
                <a:spcPct val="0"/>
              </a:spcAft>
              <a:defRPr/>
            </a:pPr>
            <a:endParaRPr lang="ru-RU" sz="1800">
              <a:solidFill>
                <a:srgbClr val="414042"/>
              </a:solidFill>
              <a:latin typeface="Calibri" panose="020F0502020204030204" pitchFamily="34" charset="0"/>
            </a:endParaRPr>
          </a:p>
        </p:txBody>
      </p:sp>
      <p:sp>
        <p:nvSpPr>
          <p:cNvPr id="6" name="Slide Number Placeholder 5"/>
          <p:cNvSpPr>
            <a:spLocks noGrp="1"/>
          </p:cNvSpPr>
          <p:nvPr>
            <p:ph type="sldNum" sz="quarter" idx="12"/>
          </p:nvPr>
        </p:nvSpPr>
        <p:spPr/>
        <p:txBody>
          <a:bodyPr/>
          <a:lstStyle/>
          <a:p>
            <a:pPr algn="l" eaLnBrk="0" fontAlgn="base" hangingPunct="0">
              <a:spcBef>
                <a:spcPct val="0"/>
              </a:spcBef>
              <a:spcAft>
                <a:spcPct val="0"/>
              </a:spcAft>
              <a:defRPr/>
            </a:pPr>
            <a:fld id="{AC4AE2BF-A336-43A6-8F3E-842DC1CC04A5}" type="slidenum">
              <a:rPr lang="ru-RU" sz="1800" smtClean="0">
                <a:solidFill>
                  <a:srgbClr val="414042"/>
                </a:solidFill>
                <a:latin typeface="Calibri" panose="020F0502020204030204" pitchFamily="34" charset="0"/>
              </a:rPr>
              <a:pPr algn="l" eaLnBrk="0" fontAlgn="base" hangingPunct="0">
                <a:spcBef>
                  <a:spcPct val="0"/>
                </a:spcBef>
                <a:spcAft>
                  <a:spcPct val="0"/>
                </a:spcAft>
                <a:defRPr/>
              </a:pPr>
              <a:t>‹#›</a:t>
            </a:fld>
            <a:endParaRPr lang="ru-RU" sz="1800">
              <a:solidFill>
                <a:srgbClr val="414042"/>
              </a:solidFill>
              <a:latin typeface="Calibri" panose="020F0502020204030204" pitchFamily="34" charset="0"/>
            </a:endParaRPr>
          </a:p>
        </p:txBody>
      </p:sp>
    </p:spTree>
    <p:extLst>
      <p:ext uri="{BB962C8B-B14F-4D97-AF65-F5344CB8AC3E}">
        <p14:creationId xmlns:p14="http://schemas.microsoft.com/office/powerpoint/2010/main" val="4405316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eaLnBrk="0" fontAlgn="base" hangingPunct="0">
              <a:spcBef>
                <a:spcPct val="0"/>
              </a:spcBef>
              <a:spcAft>
                <a:spcPct val="0"/>
              </a:spcAft>
              <a:defRPr/>
            </a:pPr>
            <a:fld id="{9C7EF4AA-CCD2-432F-B892-67FE1DA021D1}" type="datetimeFigureOut">
              <a:rPr lang="ru-RU" sz="1800" smtClean="0">
                <a:solidFill>
                  <a:srgbClr val="414042"/>
                </a:solidFill>
                <a:latin typeface="Calibri" panose="020F0502020204030204" pitchFamily="34" charset="0"/>
              </a:rPr>
              <a:pPr eaLnBrk="0" fontAlgn="base" hangingPunct="0">
                <a:spcBef>
                  <a:spcPct val="0"/>
                </a:spcBef>
                <a:spcAft>
                  <a:spcPct val="0"/>
                </a:spcAft>
                <a:defRPr/>
              </a:pPr>
              <a:t>01.11.2023</a:t>
            </a:fld>
            <a:endParaRPr lang="ru-RU" sz="1800">
              <a:solidFill>
                <a:srgbClr val="414042"/>
              </a:solidFill>
              <a:latin typeface="Calibri" panose="020F0502020204030204" pitchFamily="34" charset="0"/>
            </a:endParaRPr>
          </a:p>
        </p:txBody>
      </p:sp>
      <p:sp>
        <p:nvSpPr>
          <p:cNvPr id="6" name="Footer Placeholder 5"/>
          <p:cNvSpPr>
            <a:spLocks noGrp="1"/>
          </p:cNvSpPr>
          <p:nvPr>
            <p:ph type="ftr" sz="quarter" idx="11"/>
          </p:nvPr>
        </p:nvSpPr>
        <p:spPr/>
        <p:txBody>
          <a:bodyPr/>
          <a:lstStyle/>
          <a:p>
            <a:pPr algn="l" eaLnBrk="0" fontAlgn="base" hangingPunct="0">
              <a:spcBef>
                <a:spcPct val="0"/>
              </a:spcBef>
              <a:spcAft>
                <a:spcPct val="0"/>
              </a:spcAft>
              <a:defRPr/>
            </a:pPr>
            <a:endParaRPr lang="ru-RU" sz="1800">
              <a:solidFill>
                <a:srgbClr val="414042"/>
              </a:solidFill>
              <a:latin typeface="Calibri" panose="020F0502020204030204" pitchFamily="34" charset="0"/>
            </a:endParaRPr>
          </a:p>
        </p:txBody>
      </p:sp>
      <p:sp>
        <p:nvSpPr>
          <p:cNvPr id="7" name="Slide Number Placeholder 6"/>
          <p:cNvSpPr>
            <a:spLocks noGrp="1"/>
          </p:cNvSpPr>
          <p:nvPr>
            <p:ph type="sldNum" sz="quarter" idx="12"/>
          </p:nvPr>
        </p:nvSpPr>
        <p:spPr/>
        <p:txBody>
          <a:bodyPr/>
          <a:lstStyle/>
          <a:p>
            <a:pPr algn="l" eaLnBrk="0" fontAlgn="base" hangingPunct="0">
              <a:spcBef>
                <a:spcPct val="0"/>
              </a:spcBef>
              <a:spcAft>
                <a:spcPct val="0"/>
              </a:spcAft>
              <a:defRPr/>
            </a:pPr>
            <a:fld id="{D45E4950-B422-4B71-87B4-6521AE4A42E3}" type="slidenum">
              <a:rPr lang="ru-RU" sz="1800" smtClean="0">
                <a:solidFill>
                  <a:srgbClr val="414042"/>
                </a:solidFill>
                <a:latin typeface="Calibri" panose="020F0502020204030204" pitchFamily="34" charset="0"/>
              </a:rPr>
              <a:pPr algn="l" eaLnBrk="0" fontAlgn="base" hangingPunct="0">
                <a:spcBef>
                  <a:spcPct val="0"/>
                </a:spcBef>
                <a:spcAft>
                  <a:spcPct val="0"/>
                </a:spcAft>
                <a:defRPr/>
              </a:pPr>
              <a:t>‹#›</a:t>
            </a:fld>
            <a:endParaRPr lang="ru-RU" sz="1800">
              <a:solidFill>
                <a:srgbClr val="414042"/>
              </a:solidFill>
              <a:latin typeface="Calibri" panose="020F0502020204030204" pitchFamily="34" charset="0"/>
            </a:endParaRPr>
          </a:p>
        </p:txBody>
      </p:sp>
    </p:spTree>
    <p:extLst>
      <p:ext uri="{BB962C8B-B14F-4D97-AF65-F5344CB8AC3E}">
        <p14:creationId xmlns:p14="http://schemas.microsoft.com/office/powerpoint/2010/main" val="4182905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AF59F-5E2A-7F1A-C96C-79F198A1C0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303164-F7EC-D688-6FE0-0485BB3579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B4A52B-1C89-33B3-3134-7496C7040ED3}"/>
              </a:ext>
            </a:extLst>
          </p:cNvPr>
          <p:cNvSpPr>
            <a:spLocks noGrp="1"/>
          </p:cNvSpPr>
          <p:nvPr>
            <p:ph type="dt" sz="half" idx="10"/>
          </p:nvPr>
        </p:nvSpPr>
        <p:spPr/>
        <p:txBody>
          <a:bodyPr/>
          <a:lstStyle/>
          <a:p>
            <a:fld id="{0AE853F1-8D82-4522-A005-397D2850F84F}" type="datetimeFigureOut">
              <a:rPr lang="en-US" smtClean="0"/>
              <a:t>11/1/2023</a:t>
            </a:fld>
            <a:endParaRPr lang="en-US"/>
          </a:p>
        </p:txBody>
      </p:sp>
      <p:sp>
        <p:nvSpPr>
          <p:cNvPr id="5" name="Footer Placeholder 4">
            <a:extLst>
              <a:ext uri="{FF2B5EF4-FFF2-40B4-BE49-F238E27FC236}">
                <a16:creationId xmlns:a16="http://schemas.microsoft.com/office/drawing/2014/main" id="{1D2080A1-75AB-8D47-5C09-AAC491B5AA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08AADF-9189-43E8-F704-609654DD8484}"/>
              </a:ext>
            </a:extLst>
          </p:cNvPr>
          <p:cNvSpPr>
            <a:spLocks noGrp="1"/>
          </p:cNvSpPr>
          <p:nvPr>
            <p:ph type="sldNum" sz="quarter" idx="12"/>
          </p:nvPr>
        </p:nvSpPr>
        <p:spPr/>
        <p:txBody>
          <a:bodyPr/>
          <a:lstStyle/>
          <a:p>
            <a:fld id="{44B61A33-0B2C-4D41-B89E-009D84A3947C}" type="slidenum">
              <a:rPr lang="en-US" smtClean="0"/>
              <a:t>‹#›</a:t>
            </a:fld>
            <a:endParaRPr lang="en-US"/>
          </a:p>
        </p:txBody>
      </p:sp>
    </p:spTree>
    <p:extLst>
      <p:ext uri="{BB962C8B-B14F-4D97-AF65-F5344CB8AC3E}">
        <p14:creationId xmlns:p14="http://schemas.microsoft.com/office/powerpoint/2010/main" val="9566987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eaLnBrk="0" fontAlgn="base" hangingPunct="0">
              <a:spcBef>
                <a:spcPct val="0"/>
              </a:spcBef>
              <a:spcAft>
                <a:spcPct val="0"/>
              </a:spcAft>
              <a:defRPr/>
            </a:pPr>
            <a:fld id="{B5C75120-63BE-4063-9DFF-09D3B7884B64}" type="datetimeFigureOut">
              <a:rPr lang="ru-RU" sz="1800" smtClean="0">
                <a:solidFill>
                  <a:srgbClr val="414042"/>
                </a:solidFill>
                <a:latin typeface="Calibri" panose="020F0502020204030204" pitchFamily="34" charset="0"/>
              </a:rPr>
              <a:pPr eaLnBrk="0" fontAlgn="base" hangingPunct="0">
                <a:spcBef>
                  <a:spcPct val="0"/>
                </a:spcBef>
                <a:spcAft>
                  <a:spcPct val="0"/>
                </a:spcAft>
                <a:defRPr/>
              </a:pPr>
              <a:t>01.11.2023</a:t>
            </a:fld>
            <a:endParaRPr lang="ru-RU" sz="1800">
              <a:solidFill>
                <a:srgbClr val="414042"/>
              </a:solidFill>
              <a:latin typeface="Calibri" panose="020F0502020204030204" pitchFamily="34" charset="0"/>
            </a:endParaRPr>
          </a:p>
        </p:txBody>
      </p:sp>
      <p:sp>
        <p:nvSpPr>
          <p:cNvPr id="8" name="Footer Placeholder 7"/>
          <p:cNvSpPr>
            <a:spLocks noGrp="1"/>
          </p:cNvSpPr>
          <p:nvPr>
            <p:ph type="ftr" sz="quarter" idx="11"/>
          </p:nvPr>
        </p:nvSpPr>
        <p:spPr/>
        <p:txBody>
          <a:bodyPr/>
          <a:lstStyle/>
          <a:p>
            <a:pPr algn="l" eaLnBrk="0" fontAlgn="base" hangingPunct="0">
              <a:spcBef>
                <a:spcPct val="0"/>
              </a:spcBef>
              <a:spcAft>
                <a:spcPct val="0"/>
              </a:spcAft>
              <a:defRPr/>
            </a:pPr>
            <a:endParaRPr lang="ru-RU" sz="1800">
              <a:solidFill>
                <a:srgbClr val="414042"/>
              </a:solidFill>
              <a:latin typeface="Calibri" panose="020F0502020204030204" pitchFamily="34" charset="0"/>
            </a:endParaRPr>
          </a:p>
        </p:txBody>
      </p:sp>
      <p:sp>
        <p:nvSpPr>
          <p:cNvPr id="9" name="Slide Number Placeholder 8"/>
          <p:cNvSpPr>
            <a:spLocks noGrp="1"/>
          </p:cNvSpPr>
          <p:nvPr>
            <p:ph type="sldNum" sz="quarter" idx="12"/>
          </p:nvPr>
        </p:nvSpPr>
        <p:spPr/>
        <p:txBody>
          <a:bodyPr/>
          <a:lstStyle/>
          <a:p>
            <a:pPr algn="l" eaLnBrk="0" fontAlgn="base" hangingPunct="0">
              <a:spcBef>
                <a:spcPct val="0"/>
              </a:spcBef>
              <a:spcAft>
                <a:spcPct val="0"/>
              </a:spcAft>
              <a:defRPr/>
            </a:pPr>
            <a:fld id="{F6C0D590-D2B8-43DC-8DD8-9781638A4F95}" type="slidenum">
              <a:rPr lang="ru-RU" sz="1800" smtClean="0">
                <a:solidFill>
                  <a:srgbClr val="414042"/>
                </a:solidFill>
                <a:latin typeface="Calibri" panose="020F0502020204030204" pitchFamily="34" charset="0"/>
              </a:rPr>
              <a:pPr algn="l" eaLnBrk="0" fontAlgn="base" hangingPunct="0">
                <a:spcBef>
                  <a:spcPct val="0"/>
                </a:spcBef>
                <a:spcAft>
                  <a:spcPct val="0"/>
                </a:spcAft>
                <a:defRPr/>
              </a:pPr>
              <a:t>‹#›</a:t>
            </a:fld>
            <a:endParaRPr lang="ru-RU" sz="1800">
              <a:solidFill>
                <a:srgbClr val="414042"/>
              </a:solidFill>
              <a:latin typeface="Calibri" panose="020F0502020204030204" pitchFamily="34" charset="0"/>
            </a:endParaRPr>
          </a:p>
        </p:txBody>
      </p:sp>
    </p:spTree>
    <p:extLst>
      <p:ext uri="{BB962C8B-B14F-4D97-AF65-F5344CB8AC3E}">
        <p14:creationId xmlns:p14="http://schemas.microsoft.com/office/powerpoint/2010/main" val="11342850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eaLnBrk="0" fontAlgn="base" hangingPunct="0">
              <a:spcBef>
                <a:spcPct val="0"/>
              </a:spcBef>
              <a:spcAft>
                <a:spcPct val="0"/>
              </a:spcAft>
              <a:defRPr/>
            </a:pPr>
            <a:fld id="{372CC5B1-2D9D-416C-823D-D885C27ED5FA}" type="datetimeFigureOut">
              <a:rPr lang="ru-RU" sz="1800" smtClean="0">
                <a:solidFill>
                  <a:srgbClr val="414042"/>
                </a:solidFill>
                <a:latin typeface="Calibri" panose="020F0502020204030204" pitchFamily="34" charset="0"/>
              </a:rPr>
              <a:pPr eaLnBrk="0" fontAlgn="base" hangingPunct="0">
                <a:spcBef>
                  <a:spcPct val="0"/>
                </a:spcBef>
                <a:spcAft>
                  <a:spcPct val="0"/>
                </a:spcAft>
                <a:defRPr/>
              </a:pPr>
              <a:t>01.11.2023</a:t>
            </a:fld>
            <a:endParaRPr lang="ru-RU" sz="1800">
              <a:solidFill>
                <a:srgbClr val="414042"/>
              </a:solidFill>
              <a:latin typeface="Calibri" panose="020F0502020204030204" pitchFamily="34" charset="0"/>
            </a:endParaRPr>
          </a:p>
        </p:txBody>
      </p:sp>
      <p:sp>
        <p:nvSpPr>
          <p:cNvPr id="4" name="Footer Placeholder 3"/>
          <p:cNvSpPr>
            <a:spLocks noGrp="1"/>
          </p:cNvSpPr>
          <p:nvPr>
            <p:ph type="ftr" sz="quarter" idx="11"/>
          </p:nvPr>
        </p:nvSpPr>
        <p:spPr/>
        <p:txBody>
          <a:bodyPr/>
          <a:lstStyle/>
          <a:p>
            <a:pPr algn="l" eaLnBrk="0" fontAlgn="base" hangingPunct="0">
              <a:spcBef>
                <a:spcPct val="0"/>
              </a:spcBef>
              <a:spcAft>
                <a:spcPct val="0"/>
              </a:spcAft>
              <a:defRPr/>
            </a:pPr>
            <a:endParaRPr lang="ru-RU" sz="1800">
              <a:solidFill>
                <a:srgbClr val="414042"/>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pPr algn="l" eaLnBrk="0" fontAlgn="base" hangingPunct="0">
              <a:spcBef>
                <a:spcPct val="0"/>
              </a:spcBef>
              <a:spcAft>
                <a:spcPct val="0"/>
              </a:spcAft>
              <a:defRPr/>
            </a:pPr>
            <a:fld id="{3AA41255-B3F5-4CAF-809B-73695E8E44EC}" type="slidenum">
              <a:rPr lang="ru-RU" sz="1800" smtClean="0">
                <a:solidFill>
                  <a:srgbClr val="414042"/>
                </a:solidFill>
                <a:latin typeface="Calibri" panose="020F0502020204030204" pitchFamily="34" charset="0"/>
              </a:rPr>
              <a:pPr algn="l" eaLnBrk="0" fontAlgn="base" hangingPunct="0">
                <a:spcBef>
                  <a:spcPct val="0"/>
                </a:spcBef>
                <a:spcAft>
                  <a:spcPct val="0"/>
                </a:spcAft>
                <a:defRPr/>
              </a:pPr>
              <a:t>‹#›</a:t>
            </a:fld>
            <a:endParaRPr lang="ru-RU" sz="1800">
              <a:solidFill>
                <a:srgbClr val="414042"/>
              </a:solidFill>
              <a:latin typeface="Calibri" panose="020F0502020204030204" pitchFamily="34" charset="0"/>
            </a:endParaRPr>
          </a:p>
        </p:txBody>
      </p:sp>
    </p:spTree>
    <p:extLst>
      <p:ext uri="{BB962C8B-B14F-4D97-AF65-F5344CB8AC3E}">
        <p14:creationId xmlns:p14="http://schemas.microsoft.com/office/powerpoint/2010/main" val="39615175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0" fontAlgn="base" hangingPunct="0">
              <a:spcBef>
                <a:spcPct val="0"/>
              </a:spcBef>
              <a:spcAft>
                <a:spcPct val="0"/>
              </a:spcAft>
              <a:defRPr/>
            </a:pPr>
            <a:fld id="{0365ABE2-87A2-41AE-8A2E-AAA8FDECEFEE}" type="datetimeFigureOut">
              <a:rPr lang="ru-RU" sz="1800" smtClean="0">
                <a:solidFill>
                  <a:srgbClr val="414042"/>
                </a:solidFill>
                <a:latin typeface="Calibri" panose="020F0502020204030204" pitchFamily="34" charset="0"/>
              </a:rPr>
              <a:pPr eaLnBrk="0" fontAlgn="base" hangingPunct="0">
                <a:spcBef>
                  <a:spcPct val="0"/>
                </a:spcBef>
                <a:spcAft>
                  <a:spcPct val="0"/>
                </a:spcAft>
                <a:defRPr/>
              </a:pPr>
              <a:t>01.11.2023</a:t>
            </a:fld>
            <a:endParaRPr lang="ru-RU" sz="1800">
              <a:solidFill>
                <a:srgbClr val="414042"/>
              </a:solidFill>
              <a:latin typeface="Calibri" panose="020F0502020204030204" pitchFamily="34" charset="0"/>
            </a:endParaRPr>
          </a:p>
        </p:txBody>
      </p:sp>
      <p:sp>
        <p:nvSpPr>
          <p:cNvPr id="3" name="Footer Placeholder 2"/>
          <p:cNvSpPr>
            <a:spLocks noGrp="1"/>
          </p:cNvSpPr>
          <p:nvPr>
            <p:ph type="ftr" sz="quarter" idx="11"/>
          </p:nvPr>
        </p:nvSpPr>
        <p:spPr/>
        <p:txBody>
          <a:bodyPr/>
          <a:lstStyle/>
          <a:p>
            <a:pPr algn="l" eaLnBrk="0" fontAlgn="base" hangingPunct="0">
              <a:spcBef>
                <a:spcPct val="0"/>
              </a:spcBef>
              <a:spcAft>
                <a:spcPct val="0"/>
              </a:spcAft>
              <a:defRPr/>
            </a:pPr>
            <a:endParaRPr lang="ru-RU" sz="1800">
              <a:solidFill>
                <a:srgbClr val="414042"/>
              </a:solidFill>
              <a:latin typeface="Calibri" panose="020F0502020204030204" pitchFamily="34" charset="0"/>
            </a:endParaRPr>
          </a:p>
        </p:txBody>
      </p:sp>
      <p:sp>
        <p:nvSpPr>
          <p:cNvPr id="4" name="Slide Number Placeholder 3"/>
          <p:cNvSpPr>
            <a:spLocks noGrp="1"/>
          </p:cNvSpPr>
          <p:nvPr>
            <p:ph type="sldNum" sz="quarter" idx="12"/>
          </p:nvPr>
        </p:nvSpPr>
        <p:spPr/>
        <p:txBody>
          <a:bodyPr/>
          <a:lstStyle/>
          <a:p>
            <a:pPr algn="l" eaLnBrk="0" fontAlgn="base" hangingPunct="0">
              <a:spcBef>
                <a:spcPct val="0"/>
              </a:spcBef>
              <a:spcAft>
                <a:spcPct val="0"/>
              </a:spcAft>
              <a:defRPr/>
            </a:pPr>
            <a:fld id="{0B51648B-630C-498E-B3E1-BF334A77428A}" type="slidenum">
              <a:rPr lang="ru-RU" sz="1800" smtClean="0">
                <a:solidFill>
                  <a:srgbClr val="414042"/>
                </a:solidFill>
                <a:latin typeface="Calibri" panose="020F0502020204030204" pitchFamily="34" charset="0"/>
              </a:rPr>
              <a:pPr algn="l" eaLnBrk="0" fontAlgn="base" hangingPunct="0">
                <a:spcBef>
                  <a:spcPct val="0"/>
                </a:spcBef>
                <a:spcAft>
                  <a:spcPct val="0"/>
                </a:spcAft>
                <a:defRPr/>
              </a:pPr>
              <a:t>‹#›</a:t>
            </a:fld>
            <a:endParaRPr lang="ru-RU" sz="1800">
              <a:solidFill>
                <a:srgbClr val="414042"/>
              </a:solidFill>
              <a:latin typeface="Calibri" panose="020F0502020204030204" pitchFamily="34" charset="0"/>
            </a:endParaRPr>
          </a:p>
        </p:txBody>
      </p:sp>
    </p:spTree>
    <p:extLst>
      <p:ext uri="{BB962C8B-B14F-4D97-AF65-F5344CB8AC3E}">
        <p14:creationId xmlns:p14="http://schemas.microsoft.com/office/powerpoint/2010/main" val="21986737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eaLnBrk="0" fontAlgn="base" hangingPunct="0">
              <a:spcBef>
                <a:spcPct val="0"/>
              </a:spcBef>
              <a:spcAft>
                <a:spcPct val="0"/>
              </a:spcAft>
              <a:defRPr/>
            </a:pPr>
            <a:fld id="{9933D70B-CD99-4E34-BC40-91E2F4EA7626}" type="datetimeFigureOut">
              <a:rPr lang="ru-RU" sz="1800" smtClean="0">
                <a:solidFill>
                  <a:srgbClr val="414042"/>
                </a:solidFill>
                <a:latin typeface="Calibri" panose="020F0502020204030204" pitchFamily="34" charset="0"/>
              </a:rPr>
              <a:pPr eaLnBrk="0" fontAlgn="base" hangingPunct="0">
                <a:spcBef>
                  <a:spcPct val="0"/>
                </a:spcBef>
                <a:spcAft>
                  <a:spcPct val="0"/>
                </a:spcAft>
                <a:defRPr/>
              </a:pPr>
              <a:t>01.11.2023</a:t>
            </a:fld>
            <a:endParaRPr lang="ru-RU" sz="1800">
              <a:solidFill>
                <a:srgbClr val="414042"/>
              </a:solidFill>
              <a:latin typeface="Calibri" panose="020F0502020204030204" pitchFamily="34" charset="0"/>
            </a:endParaRPr>
          </a:p>
        </p:txBody>
      </p:sp>
      <p:sp>
        <p:nvSpPr>
          <p:cNvPr id="6" name="Footer Placeholder 5"/>
          <p:cNvSpPr>
            <a:spLocks noGrp="1"/>
          </p:cNvSpPr>
          <p:nvPr>
            <p:ph type="ftr" sz="quarter" idx="11"/>
          </p:nvPr>
        </p:nvSpPr>
        <p:spPr/>
        <p:txBody>
          <a:bodyPr/>
          <a:lstStyle/>
          <a:p>
            <a:pPr algn="l" eaLnBrk="0" fontAlgn="base" hangingPunct="0">
              <a:spcBef>
                <a:spcPct val="0"/>
              </a:spcBef>
              <a:spcAft>
                <a:spcPct val="0"/>
              </a:spcAft>
              <a:defRPr/>
            </a:pPr>
            <a:endParaRPr lang="ru-RU" sz="1800">
              <a:solidFill>
                <a:srgbClr val="414042"/>
              </a:solidFill>
              <a:latin typeface="Calibri" panose="020F0502020204030204" pitchFamily="34" charset="0"/>
            </a:endParaRPr>
          </a:p>
        </p:txBody>
      </p:sp>
      <p:sp>
        <p:nvSpPr>
          <p:cNvPr id="7" name="Slide Number Placeholder 6"/>
          <p:cNvSpPr>
            <a:spLocks noGrp="1"/>
          </p:cNvSpPr>
          <p:nvPr>
            <p:ph type="sldNum" sz="quarter" idx="12"/>
          </p:nvPr>
        </p:nvSpPr>
        <p:spPr/>
        <p:txBody>
          <a:bodyPr/>
          <a:lstStyle/>
          <a:p>
            <a:pPr algn="l" eaLnBrk="0" fontAlgn="base" hangingPunct="0">
              <a:spcBef>
                <a:spcPct val="0"/>
              </a:spcBef>
              <a:spcAft>
                <a:spcPct val="0"/>
              </a:spcAft>
              <a:defRPr/>
            </a:pPr>
            <a:fld id="{BCC223D5-8F52-448D-9A4C-36EE52B0E54E}" type="slidenum">
              <a:rPr lang="ru-RU" sz="1800" smtClean="0">
                <a:solidFill>
                  <a:srgbClr val="414042"/>
                </a:solidFill>
                <a:latin typeface="Calibri" panose="020F0502020204030204" pitchFamily="34" charset="0"/>
              </a:rPr>
              <a:pPr algn="l" eaLnBrk="0" fontAlgn="base" hangingPunct="0">
                <a:spcBef>
                  <a:spcPct val="0"/>
                </a:spcBef>
                <a:spcAft>
                  <a:spcPct val="0"/>
                </a:spcAft>
                <a:defRPr/>
              </a:pPr>
              <a:t>‹#›</a:t>
            </a:fld>
            <a:endParaRPr lang="ru-RU" sz="1800">
              <a:solidFill>
                <a:srgbClr val="414042"/>
              </a:solidFill>
              <a:latin typeface="Calibri" panose="020F0502020204030204" pitchFamily="34" charset="0"/>
            </a:endParaRPr>
          </a:p>
        </p:txBody>
      </p:sp>
    </p:spTree>
    <p:extLst>
      <p:ext uri="{BB962C8B-B14F-4D97-AF65-F5344CB8AC3E}">
        <p14:creationId xmlns:p14="http://schemas.microsoft.com/office/powerpoint/2010/main" val="20219951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eaLnBrk="0" fontAlgn="base" hangingPunct="0">
              <a:spcBef>
                <a:spcPct val="0"/>
              </a:spcBef>
              <a:spcAft>
                <a:spcPct val="0"/>
              </a:spcAft>
              <a:defRPr/>
            </a:pPr>
            <a:fld id="{50034B62-932E-4313-8651-9697B43F342C}" type="datetimeFigureOut">
              <a:rPr lang="ru-RU" sz="1800" smtClean="0">
                <a:solidFill>
                  <a:srgbClr val="414042"/>
                </a:solidFill>
                <a:latin typeface="Calibri" panose="020F0502020204030204" pitchFamily="34" charset="0"/>
              </a:rPr>
              <a:pPr eaLnBrk="0" fontAlgn="base" hangingPunct="0">
                <a:spcBef>
                  <a:spcPct val="0"/>
                </a:spcBef>
                <a:spcAft>
                  <a:spcPct val="0"/>
                </a:spcAft>
                <a:defRPr/>
              </a:pPr>
              <a:t>01.11.2023</a:t>
            </a:fld>
            <a:endParaRPr lang="ru-RU" sz="1800">
              <a:solidFill>
                <a:srgbClr val="414042"/>
              </a:solidFill>
              <a:latin typeface="Calibri" panose="020F0502020204030204" pitchFamily="34" charset="0"/>
            </a:endParaRPr>
          </a:p>
        </p:txBody>
      </p:sp>
      <p:sp>
        <p:nvSpPr>
          <p:cNvPr id="6" name="Footer Placeholder 5"/>
          <p:cNvSpPr>
            <a:spLocks noGrp="1"/>
          </p:cNvSpPr>
          <p:nvPr>
            <p:ph type="ftr" sz="quarter" idx="11"/>
          </p:nvPr>
        </p:nvSpPr>
        <p:spPr/>
        <p:txBody>
          <a:bodyPr/>
          <a:lstStyle/>
          <a:p>
            <a:pPr algn="l" eaLnBrk="0" fontAlgn="base" hangingPunct="0">
              <a:spcBef>
                <a:spcPct val="0"/>
              </a:spcBef>
              <a:spcAft>
                <a:spcPct val="0"/>
              </a:spcAft>
              <a:defRPr/>
            </a:pPr>
            <a:endParaRPr lang="ru-RU" sz="1800">
              <a:solidFill>
                <a:srgbClr val="414042"/>
              </a:solidFill>
              <a:latin typeface="Calibri" panose="020F0502020204030204" pitchFamily="34" charset="0"/>
            </a:endParaRPr>
          </a:p>
        </p:txBody>
      </p:sp>
      <p:sp>
        <p:nvSpPr>
          <p:cNvPr id="7" name="Slide Number Placeholder 6"/>
          <p:cNvSpPr>
            <a:spLocks noGrp="1"/>
          </p:cNvSpPr>
          <p:nvPr>
            <p:ph type="sldNum" sz="quarter" idx="12"/>
          </p:nvPr>
        </p:nvSpPr>
        <p:spPr/>
        <p:txBody>
          <a:bodyPr/>
          <a:lstStyle/>
          <a:p>
            <a:pPr algn="l" eaLnBrk="0" fontAlgn="base" hangingPunct="0">
              <a:spcBef>
                <a:spcPct val="0"/>
              </a:spcBef>
              <a:spcAft>
                <a:spcPct val="0"/>
              </a:spcAft>
              <a:defRPr/>
            </a:pPr>
            <a:fld id="{3EC895F2-7F7A-4E6A-8430-BB5CF9DE32A9}" type="slidenum">
              <a:rPr lang="ru-RU" sz="1800" smtClean="0">
                <a:solidFill>
                  <a:srgbClr val="414042"/>
                </a:solidFill>
                <a:latin typeface="Calibri" panose="020F0502020204030204" pitchFamily="34" charset="0"/>
              </a:rPr>
              <a:pPr algn="l" eaLnBrk="0" fontAlgn="base" hangingPunct="0">
                <a:spcBef>
                  <a:spcPct val="0"/>
                </a:spcBef>
                <a:spcAft>
                  <a:spcPct val="0"/>
                </a:spcAft>
                <a:defRPr/>
              </a:pPr>
              <a:t>‹#›</a:t>
            </a:fld>
            <a:endParaRPr lang="ru-RU" sz="1800">
              <a:solidFill>
                <a:srgbClr val="414042"/>
              </a:solidFill>
              <a:latin typeface="Calibri" panose="020F0502020204030204" pitchFamily="34" charset="0"/>
            </a:endParaRPr>
          </a:p>
        </p:txBody>
      </p:sp>
    </p:spTree>
    <p:extLst>
      <p:ext uri="{BB962C8B-B14F-4D97-AF65-F5344CB8AC3E}">
        <p14:creationId xmlns:p14="http://schemas.microsoft.com/office/powerpoint/2010/main" val="6079168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eaLnBrk="0" fontAlgn="base" hangingPunct="0">
              <a:spcBef>
                <a:spcPct val="0"/>
              </a:spcBef>
              <a:spcAft>
                <a:spcPct val="0"/>
              </a:spcAft>
              <a:defRPr/>
            </a:pPr>
            <a:fld id="{2B8AD563-EC72-445B-9E89-AD2151434F67}" type="datetimeFigureOut">
              <a:rPr lang="ru-RU" sz="1800" smtClean="0">
                <a:solidFill>
                  <a:srgbClr val="414042"/>
                </a:solidFill>
                <a:latin typeface="Calibri" panose="020F0502020204030204" pitchFamily="34" charset="0"/>
              </a:rPr>
              <a:pPr eaLnBrk="0" fontAlgn="base" hangingPunct="0">
                <a:spcBef>
                  <a:spcPct val="0"/>
                </a:spcBef>
                <a:spcAft>
                  <a:spcPct val="0"/>
                </a:spcAft>
                <a:defRPr/>
              </a:pPr>
              <a:t>01.11.2023</a:t>
            </a:fld>
            <a:endParaRPr lang="ru-RU" sz="1800">
              <a:solidFill>
                <a:srgbClr val="414042"/>
              </a:solidFill>
              <a:latin typeface="Calibri" panose="020F0502020204030204" pitchFamily="34" charset="0"/>
            </a:endParaRPr>
          </a:p>
        </p:txBody>
      </p:sp>
      <p:sp>
        <p:nvSpPr>
          <p:cNvPr id="5" name="Footer Placeholder 4"/>
          <p:cNvSpPr>
            <a:spLocks noGrp="1"/>
          </p:cNvSpPr>
          <p:nvPr>
            <p:ph type="ftr" sz="quarter" idx="11"/>
          </p:nvPr>
        </p:nvSpPr>
        <p:spPr/>
        <p:txBody>
          <a:bodyPr/>
          <a:lstStyle/>
          <a:p>
            <a:pPr algn="l" eaLnBrk="0" fontAlgn="base" hangingPunct="0">
              <a:spcBef>
                <a:spcPct val="0"/>
              </a:spcBef>
              <a:spcAft>
                <a:spcPct val="0"/>
              </a:spcAft>
              <a:defRPr/>
            </a:pPr>
            <a:endParaRPr lang="ru-RU" sz="1800">
              <a:solidFill>
                <a:srgbClr val="414042"/>
              </a:solidFill>
              <a:latin typeface="Calibri" panose="020F0502020204030204" pitchFamily="34" charset="0"/>
            </a:endParaRPr>
          </a:p>
        </p:txBody>
      </p:sp>
      <p:sp>
        <p:nvSpPr>
          <p:cNvPr id="6" name="Slide Number Placeholder 5"/>
          <p:cNvSpPr>
            <a:spLocks noGrp="1"/>
          </p:cNvSpPr>
          <p:nvPr>
            <p:ph type="sldNum" sz="quarter" idx="12"/>
          </p:nvPr>
        </p:nvSpPr>
        <p:spPr/>
        <p:txBody>
          <a:bodyPr/>
          <a:lstStyle/>
          <a:p>
            <a:pPr algn="l" eaLnBrk="0" fontAlgn="base" hangingPunct="0">
              <a:spcBef>
                <a:spcPct val="0"/>
              </a:spcBef>
              <a:spcAft>
                <a:spcPct val="0"/>
              </a:spcAft>
              <a:defRPr/>
            </a:pPr>
            <a:fld id="{6E9EE78C-146D-4E96-93B4-9064C61C9197}" type="slidenum">
              <a:rPr lang="ru-RU" sz="1800" smtClean="0">
                <a:solidFill>
                  <a:srgbClr val="414042"/>
                </a:solidFill>
                <a:latin typeface="Calibri" panose="020F0502020204030204" pitchFamily="34" charset="0"/>
              </a:rPr>
              <a:pPr algn="l" eaLnBrk="0" fontAlgn="base" hangingPunct="0">
                <a:spcBef>
                  <a:spcPct val="0"/>
                </a:spcBef>
                <a:spcAft>
                  <a:spcPct val="0"/>
                </a:spcAft>
                <a:defRPr/>
              </a:pPr>
              <a:t>‹#›</a:t>
            </a:fld>
            <a:endParaRPr lang="ru-RU" sz="1800">
              <a:solidFill>
                <a:srgbClr val="414042"/>
              </a:solidFill>
              <a:latin typeface="Calibri" panose="020F0502020204030204" pitchFamily="34" charset="0"/>
            </a:endParaRPr>
          </a:p>
        </p:txBody>
      </p:sp>
    </p:spTree>
    <p:extLst>
      <p:ext uri="{BB962C8B-B14F-4D97-AF65-F5344CB8AC3E}">
        <p14:creationId xmlns:p14="http://schemas.microsoft.com/office/powerpoint/2010/main" val="38543971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eaLnBrk="0" fontAlgn="base" hangingPunct="0">
              <a:spcBef>
                <a:spcPct val="0"/>
              </a:spcBef>
              <a:spcAft>
                <a:spcPct val="0"/>
              </a:spcAft>
              <a:defRPr/>
            </a:pPr>
            <a:fld id="{82F5903D-F226-4C80-8075-D4CF35CCE49E}" type="datetimeFigureOut">
              <a:rPr lang="ru-RU" sz="1800" smtClean="0">
                <a:solidFill>
                  <a:srgbClr val="414042"/>
                </a:solidFill>
                <a:latin typeface="Calibri" panose="020F0502020204030204" pitchFamily="34" charset="0"/>
              </a:rPr>
              <a:pPr eaLnBrk="0" fontAlgn="base" hangingPunct="0">
                <a:spcBef>
                  <a:spcPct val="0"/>
                </a:spcBef>
                <a:spcAft>
                  <a:spcPct val="0"/>
                </a:spcAft>
                <a:defRPr/>
              </a:pPr>
              <a:t>01.11.2023</a:t>
            </a:fld>
            <a:endParaRPr lang="ru-RU" sz="1800">
              <a:solidFill>
                <a:srgbClr val="414042"/>
              </a:solidFill>
              <a:latin typeface="Calibri" panose="020F0502020204030204" pitchFamily="34" charset="0"/>
            </a:endParaRPr>
          </a:p>
        </p:txBody>
      </p:sp>
      <p:sp>
        <p:nvSpPr>
          <p:cNvPr id="5" name="Footer Placeholder 4"/>
          <p:cNvSpPr>
            <a:spLocks noGrp="1"/>
          </p:cNvSpPr>
          <p:nvPr>
            <p:ph type="ftr" sz="quarter" idx="11"/>
          </p:nvPr>
        </p:nvSpPr>
        <p:spPr/>
        <p:txBody>
          <a:bodyPr/>
          <a:lstStyle/>
          <a:p>
            <a:pPr algn="l" eaLnBrk="0" fontAlgn="base" hangingPunct="0">
              <a:spcBef>
                <a:spcPct val="0"/>
              </a:spcBef>
              <a:spcAft>
                <a:spcPct val="0"/>
              </a:spcAft>
              <a:defRPr/>
            </a:pPr>
            <a:endParaRPr lang="ru-RU" sz="1800">
              <a:solidFill>
                <a:srgbClr val="414042"/>
              </a:solidFill>
              <a:latin typeface="Calibri" panose="020F0502020204030204" pitchFamily="34" charset="0"/>
            </a:endParaRPr>
          </a:p>
        </p:txBody>
      </p:sp>
      <p:sp>
        <p:nvSpPr>
          <p:cNvPr id="6" name="Slide Number Placeholder 5"/>
          <p:cNvSpPr>
            <a:spLocks noGrp="1"/>
          </p:cNvSpPr>
          <p:nvPr>
            <p:ph type="sldNum" sz="quarter" idx="12"/>
          </p:nvPr>
        </p:nvSpPr>
        <p:spPr/>
        <p:txBody>
          <a:bodyPr/>
          <a:lstStyle/>
          <a:p>
            <a:pPr algn="l" eaLnBrk="0" fontAlgn="base" hangingPunct="0">
              <a:spcBef>
                <a:spcPct val="0"/>
              </a:spcBef>
              <a:spcAft>
                <a:spcPct val="0"/>
              </a:spcAft>
              <a:defRPr/>
            </a:pPr>
            <a:fld id="{CC7D0515-E8ED-460A-A095-E3B57C3ED770}" type="slidenum">
              <a:rPr lang="ru-RU" sz="1800" smtClean="0">
                <a:solidFill>
                  <a:srgbClr val="414042"/>
                </a:solidFill>
                <a:latin typeface="Calibri" panose="020F0502020204030204" pitchFamily="34" charset="0"/>
              </a:rPr>
              <a:pPr algn="l" eaLnBrk="0" fontAlgn="base" hangingPunct="0">
                <a:spcBef>
                  <a:spcPct val="0"/>
                </a:spcBef>
                <a:spcAft>
                  <a:spcPct val="0"/>
                </a:spcAft>
                <a:defRPr/>
              </a:pPr>
              <a:t>‹#›</a:t>
            </a:fld>
            <a:endParaRPr lang="ru-RU" sz="1800">
              <a:solidFill>
                <a:srgbClr val="414042"/>
              </a:solidFill>
              <a:latin typeface="Calibri" panose="020F0502020204030204" pitchFamily="34" charset="0"/>
            </a:endParaRPr>
          </a:p>
        </p:txBody>
      </p:sp>
    </p:spTree>
    <p:extLst>
      <p:ext uri="{BB962C8B-B14F-4D97-AF65-F5344CB8AC3E}">
        <p14:creationId xmlns:p14="http://schemas.microsoft.com/office/powerpoint/2010/main" val="5245091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5F38F91-2DCB-4F21-B24F-422DF50AE739}"/>
              </a:ext>
            </a:extLst>
          </p:cNvPr>
          <p:cNvSpPr>
            <a:spLocks noGrp="1"/>
          </p:cNvSpPr>
          <p:nvPr>
            <p:ph type="pic" sz="quarter" idx="10"/>
          </p:nvPr>
        </p:nvSpPr>
        <p:spPr>
          <a:xfrm>
            <a:off x="-386995" y="1298279"/>
            <a:ext cx="5464603" cy="3741557"/>
          </a:xfrm>
          <a:custGeom>
            <a:avLst/>
            <a:gdLst>
              <a:gd name="connsiteX0" fmla="*/ 5554921 w 8796840"/>
              <a:gd name="connsiteY0" fmla="*/ 12 h 6139886"/>
              <a:gd name="connsiteX1" fmla="*/ 6509977 w 8796840"/>
              <a:gd name="connsiteY1" fmla="*/ 121875 h 6139886"/>
              <a:gd name="connsiteX2" fmla="*/ 8794630 w 8796840"/>
              <a:gd name="connsiteY2" fmla="*/ 3341442 h 6139886"/>
              <a:gd name="connsiteX3" fmla="*/ 6890752 w 8796840"/>
              <a:gd name="connsiteY3" fmla="*/ 6123221 h 6139886"/>
              <a:gd name="connsiteX4" fmla="*/ 3346612 w 8796840"/>
              <a:gd name="connsiteY4" fmla="*/ 4362947 h 6139886"/>
              <a:gd name="connsiteX5" fmla="*/ 974088 w 8796840"/>
              <a:gd name="connsiteY5" fmla="*/ 5238524 h 6139886"/>
              <a:gd name="connsiteX6" fmla="*/ 202774 w 8796840"/>
              <a:gd name="connsiteY6" fmla="*/ 2657398 h 6139886"/>
              <a:gd name="connsiteX7" fmla="*/ 5554921 w 8796840"/>
              <a:gd name="connsiteY7" fmla="*/ 12 h 613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96840" h="6139886">
                <a:moveTo>
                  <a:pt x="5554921" y="12"/>
                </a:moveTo>
                <a:cubicBezTo>
                  <a:pt x="5883157" y="-754"/>
                  <a:pt x="6204055" y="36939"/>
                  <a:pt x="6509977" y="121875"/>
                </a:cubicBezTo>
                <a:cubicBezTo>
                  <a:pt x="8957354" y="801358"/>
                  <a:pt x="8750694" y="2158806"/>
                  <a:pt x="8794630" y="3341442"/>
                </a:cubicBezTo>
                <a:cubicBezTo>
                  <a:pt x="8838566" y="4524078"/>
                  <a:pt x="8228348" y="5898246"/>
                  <a:pt x="6890752" y="6123221"/>
                </a:cubicBezTo>
                <a:cubicBezTo>
                  <a:pt x="5553157" y="6348195"/>
                  <a:pt x="4430358" y="4218538"/>
                  <a:pt x="3346612" y="4362947"/>
                </a:cubicBezTo>
                <a:cubicBezTo>
                  <a:pt x="2321447" y="4233739"/>
                  <a:pt x="1869073" y="5632229"/>
                  <a:pt x="974088" y="5238524"/>
                </a:cubicBezTo>
                <a:cubicBezTo>
                  <a:pt x="79103" y="4844818"/>
                  <a:pt x="-251227" y="3528414"/>
                  <a:pt x="202774" y="2657398"/>
                </a:cubicBezTo>
                <a:cubicBezTo>
                  <a:pt x="600025" y="1895259"/>
                  <a:pt x="3257266" y="5373"/>
                  <a:pt x="5554921" y="12"/>
                </a:cubicBezTo>
                <a:close/>
              </a:path>
            </a:pathLst>
          </a:custGeom>
          <a:noFill/>
          <a:ln w="38100">
            <a:noFill/>
          </a:ln>
          <a:effectLst/>
        </p:spPr>
        <p:txBody>
          <a:bodyPr wrap="square">
            <a:noAutofit/>
          </a:bodyPr>
          <a:lstStyle>
            <a:lvl1pPr marL="0" indent="0" algn="ctr">
              <a:buNone/>
              <a:defRPr sz="1750">
                <a:solidFill>
                  <a:schemeClr val="tx1">
                    <a:lumMod val="50000"/>
                    <a:lumOff val="50000"/>
                  </a:schemeClr>
                </a:solidFill>
              </a:defRPr>
            </a:lvl1pPr>
          </a:lstStyle>
          <a:p>
            <a:endParaRPr lang="id-ID"/>
          </a:p>
        </p:txBody>
      </p:sp>
    </p:spTree>
    <p:extLst>
      <p:ext uri="{BB962C8B-B14F-4D97-AF65-F5344CB8AC3E}">
        <p14:creationId xmlns:p14="http://schemas.microsoft.com/office/powerpoint/2010/main" val="2725234921"/>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Blank">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604C78B-E04E-465D-AFDC-925F2B0017E6}"/>
              </a:ext>
            </a:extLst>
          </p:cNvPr>
          <p:cNvSpPr>
            <a:spLocks noGrp="1"/>
          </p:cNvSpPr>
          <p:nvPr>
            <p:ph type="pic" sz="quarter" idx="14"/>
          </p:nvPr>
        </p:nvSpPr>
        <p:spPr>
          <a:xfrm>
            <a:off x="0" y="0"/>
            <a:ext cx="12192000" cy="5419781"/>
          </a:xfrm>
          <a:custGeom>
            <a:avLst/>
            <a:gdLst>
              <a:gd name="connsiteX0" fmla="*/ 0 w 19477038"/>
              <a:gd name="connsiteY0" fmla="*/ 0 h 8671650"/>
              <a:gd name="connsiteX1" fmla="*/ 19477038 w 19477038"/>
              <a:gd name="connsiteY1" fmla="*/ 0 h 8671650"/>
              <a:gd name="connsiteX2" fmla="*/ 19477038 w 19477038"/>
              <a:gd name="connsiteY2" fmla="*/ 8247720 h 8671650"/>
              <a:gd name="connsiteX3" fmla="*/ 0 w 19477038"/>
              <a:gd name="connsiteY3" fmla="*/ 8247720 h 8671650"/>
            </a:gdLst>
            <a:ahLst/>
            <a:cxnLst>
              <a:cxn ang="0">
                <a:pos x="connsiteX0" y="connsiteY0"/>
              </a:cxn>
              <a:cxn ang="0">
                <a:pos x="connsiteX1" y="connsiteY1"/>
              </a:cxn>
              <a:cxn ang="0">
                <a:pos x="connsiteX2" y="connsiteY2"/>
              </a:cxn>
              <a:cxn ang="0">
                <a:pos x="connsiteX3" y="connsiteY3"/>
              </a:cxn>
            </a:cxnLst>
            <a:rect l="l" t="t" r="r" b="b"/>
            <a:pathLst>
              <a:path w="19477038" h="8671650">
                <a:moveTo>
                  <a:pt x="0" y="0"/>
                </a:moveTo>
                <a:lnTo>
                  <a:pt x="19477038" y="0"/>
                </a:lnTo>
                <a:lnTo>
                  <a:pt x="19477038" y="8247720"/>
                </a:lnTo>
                <a:cubicBezTo>
                  <a:pt x="12276770" y="6148838"/>
                  <a:pt x="7406747" y="9873614"/>
                  <a:pt x="0" y="8247720"/>
                </a:cubicBezTo>
                <a:close/>
              </a:path>
            </a:pathLst>
          </a:custGeom>
          <a:noFill/>
        </p:spPr>
        <p:txBody>
          <a:bodyPr wrap="square">
            <a:noAutofit/>
          </a:bodyPr>
          <a:lstStyle>
            <a:lvl1pPr marL="0" indent="0" algn="ctr">
              <a:buNone/>
              <a:defRPr sz="2000">
                <a:solidFill>
                  <a:schemeClr val="bg1">
                    <a:lumMod val="75000"/>
                  </a:schemeClr>
                </a:solidFill>
              </a:defRPr>
            </a:lvl1pPr>
          </a:lstStyle>
          <a:p>
            <a:endParaRPr lang="id-ID"/>
          </a:p>
        </p:txBody>
      </p:sp>
    </p:spTree>
    <p:extLst>
      <p:ext uri="{BB962C8B-B14F-4D97-AF65-F5344CB8AC3E}">
        <p14:creationId xmlns:p14="http://schemas.microsoft.com/office/powerpoint/2010/main" val="4202207364"/>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left">
    <p:spTree>
      <p:nvGrpSpPr>
        <p:cNvPr id="1" name=""/>
        <p:cNvGrpSpPr/>
        <p:nvPr/>
      </p:nvGrpSpPr>
      <p:grpSpPr>
        <a:xfrm>
          <a:off x="0" y="0"/>
          <a:ext cx="0" cy="0"/>
          <a:chOff x="0" y="0"/>
          <a:chExt cx="0" cy="0"/>
        </a:xfrm>
      </p:grpSpPr>
      <p:sp>
        <p:nvSpPr>
          <p:cNvPr id="17" name="Text Placeholder 16"/>
          <p:cNvSpPr>
            <a:spLocks noGrp="1"/>
          </p:cNvSpPr>
          <p:nvPr>
            <p:ph type="body" sz="quarter" idx="10" hasCustomPrompt="1"/>
          </p:nvPr>
        </p:nvSpPr>
        <p:spPr>
          <a:xfrm>
            <a:off x="785205" y="1542397"/>
            <a:ext cx="3872099" cy="382027"/>
          </a:xfrm>
          <a:prstGeom prst="rect">
            <a:avLst/>
          </a:prstGeom>
        </p:spPr>
        <p:txBody>
          <a:bodyPr/>
          <a:lstStyle>
            <a:lvl1pPr marL="0" indent="0" algn="l">
              <a:buNone/>
              <a:defRPr sz="23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2300"/>
            </a:lvl2pPr>
            <a:lvl3pPr>
              <a:defRPr sz="2300"/>
            </a:lvl3pPr>
            <a:lvl4pPr>
              <a:defRPr sz="2300"/>
            </a:lvl4pPr>
            <a:lvl5pPr>
              <a:defRPr sz="2300"/>
            </a:lvl5pPr>
          </a:lstStyle>
          <a:p>
            <a:pPr lvl="0"/>
            <a:r>
              <a:rPr lang="en-US" dirty="0"/>
              <a:t>Infodata 01</a:t>
            </a:r>
            <a:endParaRPr lang="ru-RU" dirty="0"/>
          </a:p>
        </p:txBody>
      </p:sp>
      <p:sp>
        <p:nvSpPr>
          <p:cNvPr id="18" name="Text Placeholder 16"/>
          <p:cNvSpPr>
            <a:spLocks noGrp="1"/>
          </p:cNvSpPr>
          <p:nvPr>
            <p:ph type="body" sz="quarter" idx="11" hasCustomPrompt="1"/>
          </p:nvPr>
        </p:nvSpPr>
        <p:spPr>
          <a:xfrm>
            <a:off x="785205" y="2918480"/>
            <a:ext cx="3872099" cy="382027"/>
          </a:xfrm>
          <a:prstGeom prst="rect">
            <a:avLst/>
          </a:prstGeom>
        </p:spPr>
        <p:txBody>
          <a:bodyPr/>
          <a:lstStyle>
            <a:lvl1pPr marL="0" indent="0" algn="l">
              <a:buNone/>
              <a:defRPr sz="23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2300"/>
            </a:lvl2pPr>
            <a:lvl3pPr>
              <a:defRPr sz="2300"/>
            </a:lvl3pPr>
            <a:lvl4pPr>
              <a:defRPr sz="2300"/>
            </a:lvl4pPr>
            <a:lvl5pPr>
              <a:defRPr sz="2300"/>
            </a:lvl5pPr>
          </a:lstStyle>
          <a:p>
            <a:pPr lvl="0"/>
            <a:r>
              <a:rPr lang="en-US" dirty="0"/>
              <a:t>Infodata 02</a:t>
            </a:r>
            <a:endParaRPr lang="ru-RU" dirty="0"/>
          </a:p>
        </p:txBody>
      </p:sp>
      <p:sp>
        <p:nvSpPr>
          <p:cNvPr id="19" name="Text Placeholder 16"/>
          <p:cNvSpPr>
            <a:spLocks noGrp="1"/>
          </p:cNvSpPr>
          <p:nvPr>
            <p:ph type="body" sz="quarter" idx="12" hasCustomPrompt="1"/>
          </p:nvPr>
        </p:nvSpPr>
        <p:spPr>
          <a:xfrm>
            <a:off x="785205" y="4165600"/>
            <a:ext cx="3872099" cy="382027"/>
          </a:xfrm>
          <a:prstGeom prst="rect">
            <a:avLst/>
          </a:prstGeom>
        </p:spPr>
        <p:txBody>
          <a:bodyPr/>
          <a:lstStyle>
            <a:lvl1pPr marL="0" indent="0" algn="l">
              <a:buNone/>
              <a:defRPr sz="23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2300"/>
            </a:lvl2pPr>
            <a:lvl3pPr>
              <a:defRPr sz="2300"/>
            </a:lvl3pPr>
            <a:lvl4pPr>
              <a:defRPr sz="2300"/>
            </a:lvl4pPr>
            <a:lvl5pPr>
              <a:defRPr sz="2300"/>
            </a:lvl5pPr>
          </a:lstStyle>
          <a:p>
            <a:pPr lvl="0"/>
            <a:r>
              <a:rPr lang="en-US" dirty="0"/>
              <a:t>Infodata 03</a:t>
            </a:r>
            <a:endParaRPr lang="ru-RU" dirty="0"/>
          </a:p>
        </p:txBody>
      </p:sp>
      <p:sp>
        <p:nvSpPr>
          <p:cNvPr id="20" name="Text Placeholder 16"/>
          <p:cNvSpPr>
            <a:spLocks noGrp="1"/>
          </p:cNvSpPr>
          <p:nvPr>
            <p:ph type="body" sz="quarter" idx="13" hasCustomPrompt="1"/>
          </p:nvPr>
        </p:nvSpPr>
        <p:spPr>
          <a:xfrm>
            <a:off x="785205" y="5188511"/>
            <a:ext cx="3872099" cy="382027"/>
          </a:xfrm>
          <a:prstGeom prst="rect">
            <a:avLst/>
          </a:prstGeom>
        </p:spPr>
        <p:txBody>
          <a:bodyPr/>
          <a:lstStyle>
            <a:lvl1pPr marL="0" indent="0" algn="l">
              <a:buNone/>
              <a:defRPr sz="23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2300"/>
            </a:lvl2pPr>
            <a:lvl3pPr>
              <a:defRPr sz="2300"/>
            </a:lvl3pPr>
            <a:lvl4pPr>
              <a:defRPr sz="2300"/>
            </a:lvl4pPr>
            <a:lvl5pPr>
              <a:defRPr sz="2300"/>
            </a:lvl5pPr>
          </a:lstStyle>
          <a:p>
            <a:pPr lvl="0"/>
            <a:r>
              <a:rPr lang="en-US" dirty="0"/>
              <a:t>Infodata 04</a:t>
            </a:r>
            <a:endParaRPr lang="ru-RU" dirty="0"/>
          </a:p>
        </p:txBody>
      </p:sp>
      <p:sp>
        <p:nvSpPr>
          <p:cNvPr id="24" name="Text Placeholder 23"/>
          <p:cNvSpPr>
            <a:spLocks noGrp="1"/>
          </p:cNvSpPr>
          <p:nvPr>
            <p:ph type="body" sz="quarter" idx="14" hasCustomPrompt="1"/>
          </p:nvPr>
        </p:nvSpPr>
        <p:spPr>
          <a:xfrm>
            <a:off x="777080" y="1957705"/>
            <a:ext cx="4427379" cy="955694"/>
          </a:xfrm>
          <a:prstGeom prst="rect">
            <a:avLst/>
          </a:prstGeom>
        </p:spPr>
        <p:txBody>
          <a:bodyPr/>
          <a:lstStyle>
            <a:lvl1pPr marL="0" marR="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sz="1100">
                <a:latin typeface="+mn-lt"/>
              </a:defRPr>
            </a:lvl1pPr>
            <a:lvl2pPr>
              <a:defRPr sz="1100">
                <a:latin typeface="+mn-lt"/>
              </a:defRPr>
            </a:lvl2pPr>
            <a:lvl3pPr>
              <a:defRPr sz="1100">
                <a:latin typeface="+mn-lt"/>
              </a:defRPr>
            </a:lvl3pPr>
            <a:lvl4pPr>
              <a:defRPr sz="1100">
                <a:latin typeface="+mn-lt"/>
              </a:defRPr>
            </a:lvl4pPr>
            <a:lvl5pPr>
              <a:defRPr sz="1100">
                <a:latin typeface="+mn-lt"/>
              </a:defRPr>
            </a:lvl5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lang="en-US" altLang="ru-RU" sz="1100" dirty="0">
                <a:latin typeface="Open Sans" panose="020B0606030504020204" pitchFamily="34" charset="0"/>
                <a:cs typeface="Open Sans" panose="020B0606030504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a:t>
            </a:r>
            <a:endParaRPr lang="ru-RU" altLang="ru-RU" sz="1100" dirty="0">
              <a:latin typeface="Open Sans" panose="020B0606030504020204" pitchFamily="34" charset="0"/>
              <a:cs typeface="Open Sans" panose="020B0606030504020204" pitchFamily="34" charset="0"/>
            </a:endParaRPr>
          </a:p>
          <a:p>
            <a:pPr lvl="0"/>
            <a:endParaRPr lang="ru-RU" dirty="0"/>
          </a:p>
        </p:txBody>
      </p:sp>
      <p:sp>
        <p:nvSpPr>
          <p:cNvPr id="25" name="Text Placeholder 23"/>
          <p:cNvSpPr>
            <a:spLocks noGrp="1"/>
          </p:cNvSpPr>
          <p:nvPr>
            <p:ph type="body" sz="quarter" idx="15" hasCustomPrompt="1"/>
          </p:nvPr>
        </p:nvSpPr>
        <p:spPr>
          <a:xfrm>
            <a:off x="777080" y="3281363"/>
            <a:ext cx="4427379" cy="879156"/>
          </a:xfrm>
          <a:prstGeom prst="rect">
            <a:avLst/>
          </a:prstGeom>
        </p:spPr>
        <p:txBody>
          <a:bodyPr/>
          <a:lstStyle>
            <a:lvl1pPr marL="0" marR="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sz="1100">
                <a:latin typeface="+mn-lt"/>
              </a:defRPr>
            </a:lvl1pPr>
            <a:lvl2pPr>
              <a:defRPr sz="1100">
                <a:latin typeface="+mn-lt"/>
              </a:defRPr>
            </a:lvl2pPr>
            <a:lvl3pPr>
              <a:defRPr sz="1100">
                <a:latin typeface="+mn-lt"/>
              </a:defRPr>
            </a:lvl3pPr>
            <a:lvl4pPr>
              <a:defRPr sz="1100">
                <a:latin typeface="+mn-lt"/>
              </a:defRPr>
            </a:lvl4pPr>
            <a:lvl5pPr>
              <a:defRPr sz="1100">
                <a:latin typeface="+mn-lt"/>
              </a:defRPr>
            </a:lvl5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lang="en-US" altLang="ru-RU" sz="1100" dirty="0">
                <a:latin typeface="Open Sans" panose="020B0606030504020204" pitchFamily="34" charset="0"/>
                <a:cs typeface="Open Sans" panose="020B0606030504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a:t>
            </a:r>
            <a:endParaRPr lang="ru-RU" altLang="ru-RU" sz="1100" dirty="0">
              <a:latin typeface="Open Sans" panose="020B0606030504020204" pitchFamily="34" charset="0"/>
              <a:cs typeface="Open Sans" panose="020B0606030504020204" pitchFamily="34" charset="0"/>
            </a:endParaRPr>
          </a:p>
          <a:p>
            <a:pPr lvl="0"/>
            <a:endParaRPr lang="ru-RU" dirty="0"/>
          </a:p>
        </p:txBody>
      </p:sp>
      <p:sp>
        <p:nvSpPr>
          <p:cNvPr id="26" name="Text Placeholder 23"/>
          <p:cNvSpPr>
            <a:spLocks noGrp="1"/>
          </p:cNvSpPr>
          <p:nvPr>
            <p:ph type="body" sz="quarter" idx="16" hasCustomPrompt="1"/>
          </p:nvPr>
        </p:nvSpPr>
        <p:spPr>
          <a:xfrm>
            <a:off x="777080" y="5575619"/>
            <a:ext cx="4427379" cy="1068388"/>
          </a:xfrm>
          <a:prstGeom prst="rect">
            <a:avLst/>
          </a:prstGeom>
        </p:spPr>
        <p:txBody>
          <a:bodyPr/>
          <a:lstStyle>
            <a:lvl1pPr marL="0" marR="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sz="1100">
                <a:latin typeface="+mn-lt"/>
              </a:defRPr>
            </a:lvl1pPr>
            <a:lvl2pPr>
              <a:defRPr sz="1100">
                <a:latin typeface="+mn-lt"/>
              </a:defRPr>
            </a:lvl2pPr>
            <a:lvl3pPr>
              <a:defRPr sz="1100">
                <a:latin typeface="+mn-lt"/>
              </a:defRPr>
            </a:lvl3pPr>
            <a:lvl4pPr>
              <a:defRPr sz="1100">
                <a:latin typeface="+mn-lt"/>
              </a:defRPr>
            </a:lvl4pPr>
            <a:lvl5pPr>
              <a:defRPr sz="1100">
                <a:latin typeface="+mn-lt"/>
              </a:defRPr>
            </a:lvl5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lang="en-US" altLang="ru-RU" sz="1100" dirty="0">
                <a:latin typeface="Open Sans" panose="020B0606030504020204" pitchFamily="34" charset="0"/>
                <a:cs typeface="Open Sans" panose="020B0606030504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a:t>
            </a:r>
            <a:endParaRPr lang="ru-RU" altLang="ru-RU" sz="1100" dirty="0">
              <a:latin typeface="Open Sans" panose="020B0606030504020204" pitchFamily="34" charset="0"/>
              <a:cs typeface="Open Sans" panose="020B0606030504020204" pitchFamily="34" charset="0"/>
            </a:endParaRPr>
          </a:p>
          <a:p>
            <a:pPr lvl="0"/>
            <a:endParaRPr lang="ru-RU" dirty="0"/>
          </a:p>
        </p:txBody>
      </p:sp>
      <p:sp>
        <p:nvSpPr>
          <p:cNvPr id="27" name="Text Placeholder 23"/>
          <p:cNvSpPr>
            <a:spLocks noGrp="1"/>
          </p:cNvSpPr>
          <p:nvPr>
            <p:ph type="body" sz="quarter" idx="17" hasCustomPrompt="1"/>
          </p:nvPr>
        </p:nvSpPr>
        <p:spPr>
          <a:xfrm>
            <a:off x="777080" y="4526375"/>
            <a:ext cx="4427379" cy="657055"/>
          </a:xfrm>
          <a:prstGeom prst="rect">
            <a:avLst/>
          </a:prstGeom>
        </p:spPr>
        <p:txBody>
          <a:bodyPr/>
          <a:lstStyle>
            <a:lvl1pPr marL="0" marR="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sz="1100">
                <a:latin typeface="+mn-lt"/>
              </a:defRPr>
            </a:lvl1pPr>
            <a:lvl2pPr>
              <a:defRPr sz="1100">
                <a:latin typeface="+mn-lt"/>
              </a:defRPr>
            </a:lvl2pPr>
            <a:lvl3pPr>
              <a:defRPr sz="1100">
                <a:latin typeface="+mn-lt"/>
              </a:defRPr>
            </a:lvl3pPr>
            <a:lvl4pPr>
              <a:defRPr sz="1100">
                <a:latin typeface="+mn-lt"/>
              </a:defRPr>
            </a:lvl4pPr>
            <a:lvl5pPr>
              <a:defRPr sz="1100">
                <a:latin typeface="+mn-lt"/>
              </a:defRPr>
            </a:lvl5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lang="en-US" altLang="ru-RU" sz="1100" dirty="0">
                <a:latin typeface="Open Sans" panose="020B0606030504020204" pitchFamily="34" charset="0"/>
                <a:cs typeface="Open Sans" panose="020B0606030504020204" pitchFamily="34" charset="0"/>
              </a:rPr>
              <a:t>Lorem ipsum dolor sit amet, consectetur adipiscing elit, sed do eiusmod tempor incididunt ut labore et dolore magna aliqua. Ut enim ad minim veniam, quis nostrud exercitation ullamco laboris</a:t>
            </a:r>
            <a:endParaRPr lang="ru-RU" dirty="0"/>
          </a:p>
        </p:txBody>
      </p:sp>
      <p:sp>
        <p:nvSpPr>
          <p:cNvPr id="29" name="Text Placeholder 28"/>
          <p:cNvSpPr>
            <a:spLocks noGrp="1"/>
          </p:cNvSpPr>
          <p:nvPr>
            <p:ph type="body" sz="quarter" idx="18" hasCustomPrompt="1"/>
          </p:nvPr>
        </p:nvSpPr>
        <p:spPr>
          <a:xfrm>
            <a:off x="4885055" y="349250"/>
            <a:ext cx="2887980" cy="540067"/>
          </a:xfrm>
          <a:prstGeom prst="rect">
            <a:avLst/>
          </a:prstGeom>
        </p:spPr>
        <p:txBody>
          <a:bodyPr/>
          <a:lstStyle>
            <a:lvl1pPr marL="0" indent="0" algn="ctr">
              <a:buNone/>
              <a:defRPr sz="2800" b="1">
                <a:latin typeface="Open Sans" panose="020B0606030504020204" pitchFamily="34" charset="0"/>
                <a:ea typeface="Open Sans" panose="020B0606030504020204" pitchFamily="34" charset="0"/>
                <a:cs typeface="Open Sans" panose="020B0606030504020204" pitchFamily="34" charset="0"/>
              </a:defRPr>
            </a:lvl1pPr>
            <a:lvl2pPr>
              <a:defRPr sz="2800"/>
            </a:lvl2pPr>
            <a:lvl3pPr>
              <a:defRPr sz="2800"/>
            </a:lvl3pPr>
            <a:lvl4pPr>
              <a:defRPr sz="2800"/>
            </a:lvl4pPr>
            <a:lvl5pPr>
              <a:defRPr sz="2800"/>
            </a:lvl5pPr>
          </a:lstStyle>
          <a:p>
            <a:pPr lvl="0"/>
            <a:r>
              <a:rPr lang="en-US" dirty="0"/>
              <a:t>COUNTRY</a:t>
            </a:r>
            <a:endParaRPr lang="ru-RU" dirty="0"/>
          </a:p>
        </p:txBody>
      </p:sp>
    </p:spTree>
    <p:extLst>
      <p:ext uri="{BB962C8B-B14F-4D97-AF65-F5344CB8AC3E}">
        <p14:creationId xmlns:p14="http://schemas.microsoft.com/office/powerpoint/2010/main" val="511035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3694-10B1-4DC8-D89B-71D4B659F6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228531-4895-D507-EB19-0E3239068C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C49500-20C4-E437-D57A-48720C0761D6}"/>
              </a:ext>
            </a:extLst>
          </p:cNvPr>
          <p:cNvSpPr>
            <a:spLocks noGrp="1"/>
          </p:cNvSpPr>
          <p:nvPr>
            <p:ph type="dt" sz="half" idx="10"/>
          </p:nvPr>
        </p:nvSpPr>
        <p:spPr/>
        <p:txBody>
          <a:bodyPr/>
          <a:lstStyle/>
          <a:p>
            <a:fld id="{0AE853F1-8D82-4522-A005-397D2850F84F}" type="datetimeFigureOut">
              <a:rPr lang="en-US" smtClean="0"/>
              <a:t>11/1/2023</a:t>
            </a:fld>
            <a:endParaRPr lang="en-US"/>
          </a:p>
        </p:txBody>
      </p:sp>
      <p:sp>
        <p:nvSpPr>
          <p:cNvPr id="5" name="Footer Placeholder 4">
            <a:extLst>
              <a:ext uri="{FF2B5EF4-FFF2-40B4-BE49-F238E27FC236}">
                <a16:creationId xmlns:a16="http://schemas.microsoft.com/office/drawing/2014/main" id="{F929E140-27DE-BD78-F6BB-AE457C51FF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4A367C-96FA-E339-3BDA-CAE2BD7ED1EC}"/>
              </a:ext>
            </a:extLst>
          </p:cNvPr>
          <p:cNvSpPr>
            <a:spLocks noGrp="1"/>
          </p:cNvSpPr>
          <p:nvPr>
            <p:ph type="sldNum" sz="quarter" idx="12"/>
          </p:nvPr>
        </p:nvSpPr>
        <p:spPr/>
        <p:txBody>
          <a:bodyPr/>
          <a:lstStyle/>
          <a:p>
            <a:fld id="{44B61A33-0B2C-4D41-B89E-009D84A3947C}" type="slidenum">
              <a:rPr lang="en-US" smtClean="0"/>
              <a:t>‹#›</a:t>
            </a:fld>
            <a:endParaRPr lang="en-US"/>
          </a:p>
        </p:txBody>
      </p:sp>
    </p:spTree>
    <p:extLst>
      <p:ext uri="{BB962C8B-B14F-4D97-AF65-F5344CB8AC3E}">
        <p14:creationId xmlns:p14="http://schemas.microsoft.com/office/powerpoint/2010/main" val="27977812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right">
    <p:spTree>
      <p:nvGrpSpPr>
        <p:cNvPr id="1" name=""/>
        <p:cNvGrpSpPr/>
        <p:nvPr/>
      </p:nvGrpSpPr>
      <p:grpSpPr>
        <a:xfrm>
          <a:off x="0" y="0"/>
          <a:ext cx="0" cy="0"/>
          <a:chOff x="0" y="0"/>
          <a:chExt cx="0" cy="0"/>
        </a:xfrm>
      </p:grpSpPr>
      <p:sp>
        <p:nvSpPr>
          <p:cNvPr id="17" name="Text Placeholder 16"/>
          <p:cNvSpPr>
            <a:spLocks noGrp="1"/>
          </p:cNvSpPr>
          <p:nvPr>
            <p:ph type="body" sz="quarter" idx="10" hasCustomPrompt="1"/>
          </p:nvPr>
        </p:nvSpPr>
        <p:spPr>
          <a:xfrm>
            <a:off x="7687467" y="2304397"/>
            <a:ext cx="3872099" cy="382027"/>
          </a:xfrm>
          <a:prstGeom prst="rect">
            <a:avLst/>
          </a:prstGeom>
        </p:spPr>
        <p:txBody>
          <a:bodyPr/>
          <a:lstStyle>
            <a:lvl1pPr marL="0" indent="0" algn="r">
              <a:buNone/>
              <a:defRPr sz="23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2300"/>
            </a:lvl2pPr>
            <a:lvl3pPr>
              <a:defRPr sz="2300"/>
            </a:lvl3pPr>
            <a:lvl4pPr>
              <a:defRPr sz="2300"/>
            </a:lvl4pPr>
            <a:lvl5pPr>
              <a:defRPr sz="2300"/>
            </a:lvl5pPr>
          </a:lstStyle>
          <a:p>
            <a:pPr lvl="0"/>
            <a:r>
              <a:rPr lang="en-US" dirty="0"/>
              <a:t>Infodata 01</a:t>
            </a:r>
            <a:endParaRPr lang="ru-RU" dirty="0"/>
          </a:p>
        </p:txBody>
      </p:sp>
      <p:sp>
        <p:nvSpPr>
          <p:cNvPr id="18" name="Text Placeholder 16"/>
          <p:cNvSpPr>
            <a:spLocks noGrp="1"/>
          </p:cNvSpPr>
          <p:nvPr>
            <p:ph type="body" sz="quarter" idx="11" hasCustomPrompt="1"/>
          </p:nvPr>
        </p:nvSpPr>
        <p:spPr>
          <a:xfrm>
            <a:off x="7687467" y="3680480"/>
            <a:ext cx="3872099" cy="382027"/>
          </a:xfrm>
          <a:prstGeom prst="rect">
            <a:avLst/>
          </a:prstGeom>
        </p:spPr>
        <p:txBody>
          <a:bodyPr/>
          <a:lstStyle>
            <a:lvl1pPr marL="0" indent="0" algn="r">
              <a:buNone/>
              <a:defRPr sz="23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2300"/>
            </a:lvl2pPr>
            <a:lvl3pPr>
              <a:defRPr sz="2300"/>
            </a:lvl3pPr>
            <a:lvl4pPr>
              <a:defRPr sz="2300"/>
            </a:lvl4pPr>
            <a:lvl5pPr>
              <a:defRPr sz="2300"/>
            </a:lvl5pPr>
          </a:lstStyle>
          <a:p>
            <a:pPr lvl="0"/>
            <a:r>
              <a:rPr lang="en-US" dirty="0"/>
              <a:t>Infodata 02</a:t>
            </a:r>
            <a:endParaRPr lang="ru-RU" dirty="0"/>
          </a:p>
        </p:txBody>
      </p:sp>
      <p:sp>
        <p:nvSpPr>
          <p:cNvPr id="19" name="Text Placeholder 16"/>
          <p:cNvSpPr>
            <a:spLocks noGrp="1"/>
          </p:cNvSpPr>
          <p:nvPr>
            <p:ph type="body" sz="quarter" idx="12" hasCustomPrompt="1"/>
          </p:nvPr>
        </p:nvSpPr>
        <p:spPr>
          <a:xfrm>
            <a:off x="7687467" y="4927600"/>
            <a:ext cx="3872099" cy="382027"/>
          </a:xfrm>
          <a:prstGeom prst="rect">
            <a:avLst/>
          </a:prstGeom>
        </p:spPr>
        <p:txBody>
          <a:bodyPr/>
          <a:lstStyle>
            <a:lvl1pPr marL="0" indent="0" algn="r">
              <a:buNone/>
              <a:defRPr sz="23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2300"/>
            </a:lvl2pPr>
            <a:lvl3pPr>
              <a:defRPr sz="2300"/>
            </a:lvl3pPr>
            <a:lvl4pPr>
              <a:defRPr sz="2300"/>
            </a:lvl4pPr>
            <a:lvl5pPr>
              <a:defRPr sz="2300"/>
            </a:lvl5pPr>
          </a:lstStyle>
          <a:p>
            <a:pPr lvl="0"/>
            <a:r>
              <a:rPr lang="en-US" dirty="0"/>
              <a:t>Infodata 03</a:t>
            </a:r>
            <a:endParaRPr lang="ru-RU" dirty="0"/>
          </a:p>
        </p:txBody>
      </p:sp>
      <p:sp>
        <p:nvSpPr>
          <p:cNvPr id="24" name="Text Placeholder 23"/>
          <p:cNvSpPr>
            <a:spLocks noGrp="1"/>
          </p:cNvSpPr>
          <p:nvPr>
            <p:ph type="body" sz="quarter" idx="14" hasCustomPrompt="1"/>
          </p:nvPr>
        </p:nvSpPr>
        <p:spPr>
          <a:xfrm>
            <a:off x="7158830" y="2719705"/>
            <a:ext cx="4427379" cy="955694"/>
          </a:xfrm>
          <a:prstGeom prst="rect">
            <a:avLst/>
          </a:prstGeom>
        </p:spPr>
        <p:txBody>
          <a:bodyPr/>
          <a:lstStyle>
            <a:lvl1pPr marL="0" marR="0" indent="0" algn="r" defTabSz="914400" rtl="0" eaLnBrk="0" fontAlgn="base" latinLnBrk="0" hangingPunct="0">
              <a:lnSpc>
                <a:spcPct val="90000"/>
              </a:lnSpc>
              <a:spcBef>
                <a:spcPts val="1000"/>
              </a:spcBef>
              <a:spcAft>
                <a:spcPct val="0"/>
              </a:spcAft>
              <a:buClrTx/>
              <a:buSzTx/>
              <a:buFont typeface="Arial" panose="020B0604020202020204" pitchFamily="34" charset="0"/>
              <a:buNone/>
              <a:tabLst/>
              <a:defRPr sz="1100">
                <a:latin typeface="+mn-lt"/>
              </a:defRPr>
            </a:lvl1pPr>
            <a:lvl2pPr>
              <a:defRPr sz="1100">
                <a:latin typeface="+mn-lt"/>
              </a:defRPr>
            </a:lvl2pPr>
            <a:lvl3pPr>
              <a:defRPr sz="1100">
                <a:latin typeface="+mn-lt"/>
              </a:defRPr>
            </a:lvl3pPr>
            <a:lvl4pPr>
              <a:defRPr sz="1100">
                <a:latin typeface="+mn-lt"/>
              </a:defRPr>
            </a:lvl4pPr>
            <a:lvl5pPr>
              <a:defRPr sz="1100">
                <a:latin typeface="+mn-lt"/>
              </a:defRPr>
            </a:lvl5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a:t>
            </a:r>
            <a:endParaRPr lang="ru-RU" dirty="0"/>
          </a:p>
        </p:txBody>
      </p:sp>
      <p:sp>
        <p:nvSpPr>
          <p:cNvPr id="25" name="Text Placeholder 23"/>
          <p:cNvSpPr>
            <a:spLocks noGrp="1"/>
          </p:cNvSpPr>
          <p:nvPr>
            <p:ph type="body" sz="quarter" idx="15" hasCustomPrompt="1"/>
          </p:nvPr>
        </p:nvSpPr>
        <p:spPr>
          <a:xfrm>
            <a:off x="7158830" y="4043363"/>
            <a:ext cx="4427379" cy="879156"/>
          </a:xfrm>
          <a:prstGeom prst="rect">
            <a:avLst/>
          </a:prstGeom>
        </p:spPr>
        <p:txBody>
          <a:bodyPr/>
          <a:lstStyle>
            <a:lvl1pPr marL="0" marR="0" indent="0" algn="r" defTabSz="914400" rtl="0" eaLnBrk="0" fontAlgn="base" latinLnBrk="0" hangingPunct="0">
              <a:lnSpc>
                <a:spcPct val="90000"/>
              </a:lnSpc>
              <a:spcBef>
                <a:spcPts val="1000"/>
              </a:spcBef>
              <a:spcAft>
                <a:spcPct val="0"/>
              </a:spcAft>
              <a:buClrTx/>
              <a:buSzTx/>
              <a:buFont typeface="Arial" panose="020B0604020202020204" pitchFamily="34" charset="0"/>
              <a:buNone/>
              <a:tabLst/>
              <a:defRPr sz="1100">
                <a:latin typeface="+mn-lt"/>
              </a:defRPr>
            </a:lvl1pPr>
            <a:lvl2pPr>
              <a:defRPr sz="1100">
                <a:latin typeface="+mn-lt"/>
              </a:defRPr>
            </a:lvl2pPr>
            <a:lvl3pPr>
              <a:defRPr sz="1100">
                <a:latin typeface="+mn-lt"/>
              </a:defRPr>
            </a:lvl3pPr>
            <a:lvl4pPr>
              <a:defRPr sz="1100">
                <a:latin typeface="+mn-lt"/>
              </a:defRPr>
            </a:lvl4pPr>
            <a:lvl5pPr>
              <a:defRPr sz="1100">
                <a:latin typeface="+mn-lt"/>
              </a:defRPr>
            </a:lvl5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Duis aute irure dolor</a:t>
            </a:r>
            <a:endParaRPr lang="ru-RU" dirty="0"/>
          </a:p>
        </p:txBody>
      </p:sp>
      <p:sp>
        <p:nvSpPr>
          <p:cNvPr id="29" name="Text Placeholder 28"/>
          <p:cNvSpPr>
            <a:spLocks noGrp="1"/>
          </p:cNvSpPr>
          <p:nvPr>
            <p:ph type="body" sz="quarter" idx="18" hasCustomPrompt="1"/>
          </p:nvPr>
        </p:nvSpPr>
        <p:spPr>
          <a:xfrm>
            <a:off x="4885055" y="349250"/>
            <a:ext cx="2887980" cy="540067"/>
          </a:xfrm>
          <a:prstGeom prst="rect">
            <a:avLst/>
          </a:prstGeom>
        </p:spPr>
        <p:txBody>
          <a:bodyPr/>
          <a:lstStyle>
            <a:lvl1pPr marL="0" indent="0" algn="ctr">
              <a:buNone/>
              <a:defRPr sz="2800" b="1">
                <a:latin typeface="Open Sans" panose="020B0606030504020204" pitchFamily="34" charset="0"/>
                <a:ea typeface="Open Sans" panose="020B0606030504020204" pitchFamily="34" charset="0"/>
                <a:cs typeface="Open Sans" panose="020B0606030504020204" pitchFamily="34" charset="0"/>
              </a:defRPr>
            </a:lvl1pPr>
            <a:lvl2pPr>
              <a:defRPr sz="2800"/>
            </a:lvl2pPr>
            <a:lvl3pPr>
              <a:defRPr sz="2800"/>
            </a:lvl3pPr>
            <a:lvl4pPr>
              <a:defRPr sz="2800"/>
            </a:lvl4pPr>
            <a:lvl5pPr>
              <a:defRPr sz="2800"/>
            </a:lvl5pPr>
          </a:lstStyle>
          <a:p>
            <a:pPr lvl="0"/>
            <a:r>
              <a:rPr lang="en-US" dirty="0"/>
              <a:t>COUNTRY</a:t>
            </a:r>
            <a:endParaRPr lang="ru-RU" dirty="0"/>
          </a:p>
        </p:txBody>
      </p:sp>
      <p:sp>
        <p:nvSpPr>
          <p:cNvPr id="58" name="Text Placeholder 23"/>
          <p:cNvSpPr>
            <a:spLocks noGrp="1"/>
          </p:cNvSpPr>
          <p:nvPr>
            <p:ph type="body" sz="quarter" idx="19" hasCustomPrompt="1"/>
          </p:nvPr>
        </p:nvSpPr>
        <p:spPr>
          <a:xfrm>
            <a:off x="7158830" y="5325269"/>
            <a:ext cx="4427379" cy="879156"/>
          </a:xfrm>
          <a:prstGeom prst="rect">
            <a:avLst/>
          </a:prstGeom>
        </p:spPr>
        <p:txBody>
          <a:bodyPr/>
          <a:lstStyle>
            <a:lvl1pPr marL="0" marR="0" indent="0" algn="r" defTabSz="914400" rtl="0" eaLnBrk="0" fontAlgn="base" latinLnBrk="0" hangingPunct="0">
              <a:lnSpc>
                <a:spcPct val="90000"/>
              </a:lnSpc>
              <a:spcBef>
                <a:spcPts val="1000"/>
              </a:spcBef>
              <a:spcAft>
                <a:spcPct val="0"/>
              </a:spcAft>
              <a:buClrTx/>
              <a:buSzTx/>
              <a:buFont typeface="Arial" panose="020B0604020202020204" pitchFamily="34" charset="0"/>
              <a:buNone/>
              <a:tabLst/>
              <a:defRPr sz="1100">
                <a:latin typeface="+mn-lt"/>
              </a:defRPr>
            </a:lvl1pPr>
            <a:lvl2pPr>
              <a:defRPr sz="1100">
                <a:latin typeface="+mn-lt"/>
              </a:defRPr>
            </a:lvl2pPr>
            <a:lvl3pPr>
              <a:defRPr sz="1100">
                <a:latin typeface="+mn-lt"/>
              </a:defRPr>
            </a:lvl3pPr>
            <a:lvl4pPr>
              <a:defRPr sz="1100">
                <a:latin typeface="+mn-lt"/>
              </a:defRPr>
            </a:lvl4pPr>
            <a:lvl5pPr>
              <a:defRPr sz="1100">
                <a:latin typeface="+mn-lt"/>
              </a:defRPr>
            </a:lvl5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Duis aute irure dolor</a:t>
            </a:r>
            <a:endParaRPr lang="ru-RU" dirty="0"/>
          </a:p>
        </p:txBody>
      </p:sp>
    </p:spTree>
    <p:extLst>
      <p:ext uri="{BB962C8B-B14F-4D97-AF65-F5344CB8AC3E}">
        <p14:creationId xmlns:p14="http://schemas.microsoft.com/office/powerpoint/2010/main" val="2082622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left">
    <p:spTree>
      <p:nvGrpSpPr>
        <p:cNvPr id="1" name=""/>
        <p:cNvGrpSpPr/>
        <p:nvPr/>
      </p:nvGrpSpPr>
      <p:grpSpPr>
        <a:xfrm>
          <a:off x="0" y="0"/>
          <a:ext cx="0" cy="0"/>
          <a:chOff x="0" y="0"/>
          <a:chExt cx="0" cy="0"/>
        </a:xfrm>
      </p:grpSpPr>
      <p:sp>
        <p:nvSpPr>
          <p:cNvPr id="17" name="Text Placeholder 16"/>
          <p:cNvSpPr>
            <a:spLocks noGrp="1"/>
          </p:cNvSpPr>
          <p:nvPr>
            <p:ph type="body" sz="quarter" idx="10" hasCustomPrompt="1"/>
          </p:nvPr>
        </p:nvSpPr>
        <p:spPr>
          <a:xfrm>
            <a:off x="750410" y="2304397"/>
            <a:ext cx="3872099" cy="382027"/>
          </a:xfrm>
          <a:prstGeom prst="rect">
            <a:avLst/>
          </a:prstGeom>
        </p:spPr>
        <p:txBody>
          <a:bodyPr/>
          <a:lstStyle>
            <a:lvl1pPr marL="0" indent="0" algn="l">
              <a:buNone/>
              <a:defRPr sz="23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2300"/>
            </a:lvl2pPr>
            <a:lvl3pPr>
              <a:defRPr sz="2300"/>
            </a:lvl3pPr>
            <a:lvl4pPr>
              <a:defRPr sz="2300"/>
            </a:lvl4pPr>
            <a:lvl5pPr>
              <a:defRPr sz="2300"/>
            </a:lvl5pPr>
          </a:lstStyle>
          <a:p>
            <a:pPr lvl="0"/>
            <a:r>
              <a:rPr lang="en-US" dirty="0"/>
              <a:t>Infodata 01</a:t>
            </a:r>
            <a:endParaRPr lang="ru-RU" dirty="0"/>
          </a:p>
        </p:txBody>
      </p:sp>
      <p:sp>
        <p:nvSpPr>
          <p:cNvPr id="18" name="Text Placeholder 16"/>
          <p:cNvSpPr>
            <a:spLocks noGrp="1"/>
          </p:cNvSpPr>
          <p:nvPr>
            <p:ph type="body" sz="quarter" idx="11" hasCustomPrompt="1"/>
          </p:nvPr>
        </p:nvSpPr>
        <p:spPr>
          <a:xfrm>
            <a:off x="750410" y="3680480"/>
            <a:ext cx="3872099" cy="382027"/>
          </a:xfrm>
          <a:prstGeom prst="rect">
            <a:avLst/>
          </a:prstGeom>
        </p:spPr>
        <p:txBody>
          <a:bodyPr/>
          <a:lstStyle>
            <a:lvl1pPr marL="0" indent="0" algn="l">
              <a:buNone/>
              <a:defRPr sz="23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2300"/>
            </a:lvl2pPr>
            <a:lvl3pPr>
              <a:defRPr sz="2300"/>
            </a:lvl3pPr>
            <a:lvl4pPr>
              <a:defRPr sz="2300"/>
            </a:lvl4pPr>
            <a:lvl5pPr>
              <a:defRPr sz="2300"/>
            </a:lvl5pPr>
          </a:lstStyle>
          <a:p>
            <a:pPr lvl="0"/>
            <a:r>
              <a:rPr lang="en-US" dirty="0"/>
              <a:t>Infodata 02</a:t>
            </a:r>
            <a:endParaRPr lang="ru-RU" dirty="0"/>
          </a:p>
        </p:txBody>
      </p:sp>
      <p:sp>
        <p:nvSpPr>
          <p:cNvPr id="19" name="Text Placeholder 16"/>
          <p:cNvSpPr>
            <a:spLocks noGrp="1"/>
          </p:cNvSpPr>
          <p:nvPr>
            <p:ph type="body" sz="quarter" idx="12" hasCustomPrompt="1"/>
          </p:nvPr>
        </p:nvSpPr>
        <p:spPr>
          <a:xfrm>
            <a:off x="750410" y="4927600"/>
            <a:ext cx="3872099" cy="382027"/>
          </a:xfrm>
          <a:prstGeom prst="rect">
            <a:avLst/>
          </a:prstGeom>
        </p:spPr>
        <p:txBody>
          <a:bodyPr/>
          <a:lstStyle>
            <a:lvl1pPr marL="0" indent="0" algn="l">
              <a:buNone/>
              <a:defRPr sz="23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2300"/>
            </a:lvl2pPr>
            <a:lvl3pPr>
              <a:defRPr sz="2300"/>
            </a:lvl3pPr>
            <a:lvl4pPr>
              <a:defRPr sz="2300"/>
            </a:lvl4pPr>
            <a:lvl5pPr>
              <a:defRPr sz="2300"/>
            </a:lvl5pPr>
          </a:lstStyle>
          <a:p>
            <a:pPr lvl="0"/>
            <a:r>
              <a:rPr lang="en-US" dirty="0"/>
              <a:t>Infodata 03</a:t>
            </a:r>
            <a:endParaRPr lang="ru-RU" dirty="0"/>
          </a:p>
        </p:txBody>
      </p:sp>
      <p:sp>
        <p:nvSpPr>
          <p:cNvPr id="24" name="Text Placeholder 23"/>
          <p:cNvSpPr>
            <a:spLocks noGrp="1"/>
          </p:cNvSpPr>
          <p:nvPr>
            <p:ph type="body" sz="quarter" idx="14" hasCustomPrompt="1"/>
          </p:nvPr>
        </p:nvSpPr>
        <p:spPr>
          <a:xfrm>
            <a:off x="750410" y="2719705"/>
            <a:ext cx="4427379" cy="955694"/>
          </a:xfrm>
          <a:prstGeom prst="rect">
            <a:avLst/>
          </a:prstGeom>
        </p:spPr>
        <p:txBody>
          <a:bodyPr/>
          <a:lstStyle>
            <a:lvl1pPr marL="0" marR="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sz="1100">
                <a:latin typeface="+mn-lt"/>
              </a:defRPr>
            </a:lvl1pPr>
            <a:lvl2pPr>
              <a:defRPr sz="1100">
                <a:latin typeface="+mn-lt"/>
              </a:defRPr>
            </a:lvl2pPr>
            <a:lvl3pPr>
              <a:defRPr sz="1100">
                <a:latin typeface="+mn-lt"/>
              </a:defRPr>
            </a:lvl3pPr>
            <a:lvl4pPr>
              <a:defRPr sz="1100">
                <a:latin typeface="+mn-lt"/>
              </a:defRPr>
            </a:lvl4pPr>
            <a:lvl5pPr>
              <a:defRPr sz="1100">
                <a:latin typeface="+mn-lt"/>
              </a:defRPr>
            </a:lvl5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a:t>
            </a:r>
            <a:endParaRPr lang="ru-RU" dirty="0"/>
          </a:p>
        </p:txBody>
      </p:sp>
      <p:sp>
        <p:nvSpPr>
          <p:cNvPr id="25" name="Text Placeholder 23"/>
          <p:cNvSpPr>
            <a:spLocks noGrp="1"/>
          </p:cNvSpPr>
          <p:nvPr>
            <p:ph type="body" sz="quarter" idx="15" hasCustomPrompt="1"/>
          </p:nvPr>
        </p:nvSpPr>
        <p:spPr>
          <a:xfrm>
            <a:off x="750410" y="4043363"/>
            <a:ext cx="4427379" cy="879156"/>
          </a:xfrm>
          <a:prstGeom prst="rect">
            <a:avLst/>
          </a:prstGeom>
        </p:spPr>
        <p:txBody>
          <a:bodyPr/>
          <a:lstStyle>
            <a:lvl1pPr marL="0" marR="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sz="1100">
                <a:latin typeface="+mn-lt"/>
              </a:defRPr>
            </a:lvl1pPr>
            <a:lvl2pPr>
              <a:defRPr sz="1100">
                <a:latin typeface="+mn-lt"/>
              </a:defRPr>
            </a:lvl2pPr>
            <a:lvl3pPr>
              <a:defRPr sz="1100">
                <a:latin typeface="+mn-lt"/>
              </a:defRPr>
            </a:lvl3pPr>
            <a:lvl4pPr>
              <a:defRPr sz="1100">
                <a:latin typeface="+mn-lt"/>
              </a:defRPr>
            </a:lvl4pPr>
            <a:lvl5pPr>
              <a:defRPr sz="1100">
                <a:latin typeface="+mn-lt"/>
              </a:defRPr>
            </a:lvl5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Duis aute irure dolor</a:t>
            </a:r>
            <a:endParaRPr lang="ru-RU" dirty="0"/>
          </a:p>
        </p:txBody>
      </p:sp>
      <p:sp>
        <p:nvSpPr>
          <p:cNvPr id="29" name="Text Placeholder 28"/>
          <p:cNvSpPr>
            <a:spLocks noGrp="1"/>
          </p:cNvSpPr>
          <p:nvPr>
            <p:ph type="body" sz="quarter" idx="18" hasCustomPrompt="1"/>
          </p:nvPr>
        </p:nvSpPr>
        <p:spPr>
          <a:xfrm>
            <a:off x="4885055" y="349250"/>
            <a:ext cx="2887980" cy="540067"/>
          </a:xfrm>
          <a:prstGeom prst="rect">
            <a:avLst/>
          </a:prstGeom>
        </p:spPr>
        <p:txBody>
          <a:bodyPr/>
          <a:lstStyle>
            <a:lvl1pPr marL="0" indent="0" algn="ctr">
              <a:buNone/>
              <a:defRPr sz="2800" b="1">
                <a:latin typeface="Open Sans" panose="020B0606030504020204" pitchFamily="34" charset="0"/>
                <a:ea typeface="Open Sans" panose="020B0606030504020204" pitchFamily="34" charset="0"/>
                <a:cs typeface="Open Sans" panose="020B0606030504020204" pitchFamily="34" charset="0"/>
              </a:defRPr>
            </a:lvl1pPr>
            <a:lvl2pPr>
              <a:defRPr sz="2800"/>
            </a:lvl2pPr>
            <a:lvl3pPr>
              <a:defRPr sz="2800"/>
            </a:lvl3pPr>
            <a:lvl4pPr>
              <a:defRPr sz="2800"/>
            </a:lvl4pPr>
            <a:lvl5pPr>
              <a:defRPr sz="2800"/>
            </a:lvl5pPr>
          </a:lstStyle>
          <a:p>
            <a:pPr lvl="0"/>
            <a:r>
              <a:rPr lang="en-US" dirty="0"/>
              <a:t>COUNTRY</a:t>
            </a:r>
            <a:endParaRPr lang="ru-RU" dirty="0"/>
          </a:p>
        </p:txBody>
      </p:sp>
      <p:sp>
        <p:nvSpPr>
          <p:cNvPr id="58" name="Text Placeholder 23"/>
          <p:cNvSpPr>
            <a:spLocks noGrp="1"/>
          </p:cNvSpPr>
          <p:nvPr>
            <p:ph type="body" sz="quarter" idx="19" hasCustomPrompt="1"/>
          </p:nvPr>
        </p:nvSpPr>
        <p:spPr>
          <a:xfrm>
            <a:off x="750410" y="5325269"/>
            <a:ext cx="4427379" cy="879156"/>
          </a:xfrm>
          <a:prstGeom prst="rect">
            <a:avLst/>
          </a:prstGeom>
        </p:spPr>
        <p:txBody>
          <a:bodyPr/>
          <a:lstStyle>
            <a:lvl1pPr marL="0" marR="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sz="1100">
                <a:latin typeface="+mn-lt"/>
              </a:defRPr>
            </a:lvl1pPr>
            <a:lvl2pPr>
              <a:defRPr sz="1100">
                <a:latin typeface="+mn-lt"/>
              </a:defRPr>
            </a:lvl2pPr>
            <a:lvl3pPr>
              <a:defRPr sz="1100">
                <a:latin typeface="+mn-lt"/>
              </a:defRPr>
            </a:lvl3pPr>
            <a:lvl4pPr>
              <a:defRPr sz="1100">
                <a:latin typeface="+mn-lt"/>
              </a:defRPr>
            </a:lvl4pPr>
            <a:lvl5pPr>
              <a:defRPr sz="1100">
                <a:latin typeface="+mn-lt"/>
              </a:defRPr>
            </a:lvl5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Duis aute irure dolor</a:t>
            </a:r>
            <a:endParaRPr lang="ru-RU" dirty="0"/>
          </a:p>
        </p:txBody>
      </p:sp>
    </p:spTree>
    <p:extLst>
      <p:ext uri="{BB962C8B-B14F-4D97-AF65-F5344CB8AC3E}">
        <p14:creationId xmlns:p14="http://schemas.microsoft.com/office/powerpoint/2010/main" val="31437607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right">
    <p:spTree>
      <p:nvGrpSpPr>
        <p:cNvPr id="1" name=""/>
        <p:cNvGrpSpPr/>
        <p:nvPr/>
      </p:nvGrpSpPr>
      <p:grpSpPr>
        <a:xfrm>
          <a:off x="0" y="0"/>
          <a:ext cx="0" cy="0"/>
          <a:chOff x="0" y="0"/>
          <a:chExt cx="0" cy="0"/>
        </a:xfrm>
      </p:grpSpPr>
      <p:sp>
        <p:nvSpPr>
          <p:cNvPr id="17" name="Text Placeholder 16"/>
          <p:cNvSpPr>
            <a:spLocks noGrp="1"/>
          </p:cNvSpPr>
          <p:nvPr>
            <p:ph type="body" sz="quarter" idx="10" hasCustomPrompt="1"/>
          </p:nvPr>
        </p:nvSpPr>
        <p:spPr>
          <a:xfrm>
            <a:off x="7125045" y="1542397"/>
            <a:ext cx="4419254" cy="382027"/>
          </a:xfrm>
          <a:prstGeom prst="rect">
            <a:avLst/>
          </a:prstGeom>
        </p:spPr>
        <p:txBody>
          <a:bodyPr/>
          <a:lstStyle>
            <a:lvl1pPr marL="0" indent="0" algn="r">
              <a:buNone/>
              <a:defRPr sz="23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2300"/>
            </a:lvl2pPr>
            <a:lvl3pPr>
              <a:defRPr sz="2300"/>
            </a:lvl3pPr>
            <a:lvl4pPr>
              <a:defRPr sz="2300"/>
            </a:lvl4pPr>
            <a:lvl5pPr>
              <a:defRPr sz="2300"/>
            </a:lvl5pPr>
          </a:lstStyle>
          <a:p>
            <a:pPr lvl="0"/>
            <a:r>
              <a:rPr lang="en-US" dirty="0"/>
              <a:t>Infodata 01</a:t>
            </a:r>
            <a:endParaRPr lang="ru-RU" dirty="0"/>
          </a:p>
        </p:txBody>
      </p:sp>
      <p:sp>
        <p:nvSpPr>
          <p:cNvPr id="18" name="Text Placeholder 16"/>
          <p:cNvSpPr>
            <a:spLocks noGrp="1"/>
          </p:cNvSpPr>
          <p:nvPr>
            <p:ph type="body" sz="quarter" idx="11" hasCustomPrompt="1"/>
          </p:nvPr>
        </p:nvSpPr>
        <p:spPr>
          <a:xfrm>
            <a:off x="7125045" y="2918480"/>
            <a:ext cx="4419254" cy="382027"/>
          </a:xfrm>
          <a:prstGeom prst="rect">
            <a:avLst/>
          </a:prstGeom>
        </p:spPr>
        <p:txBody>
          <a:bodyPr/>
          <a:lstStyle>
            <a:lvl1pPr marL="0" indent="0" algn="r">
              <a:buNone/>
              <a:defRPr sz="23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2300"/>
            </a:lvl2pPr>
            <a:lvl3pPr>
              <a:defRPr sz="2300"/>
            </a:lvl3pPr>
            <a:lvl4pPr>
              <a:defRPr sz="2300"/>
            </a:lvl4pPr>
            <a:lvl5pPr>
              <a:defRPr sz="2300"/>
            </a:lvl5pPr>
          </a:lstStyle>
          <a:p>
            <a:pPr lvl="0"/>
            <a:r>
              <a:rPr lang="en-US" dirty="0"/>
              <a:t>Infodata 02</a:t>
            </a:r>
            <a:endParaRPr lang="ru-RU" dirty="0"/>
          </a:p>
        </p:txBody>
      </p:sp>
      <p:sp>
        <p:nvSpPr>
          <p:cNvPr id="19" name="Text Placeholder 16"/>
          <p:cNvSpPr>
            <a:spLocks noGrp="1"/>
          </p:cNvSpPr>
          <p:nvPr>
            <p:ph type="body" sz="quarter" idx="12" hasCustomPrompt="1"/>
          </p:nvPr>
        </p:nvSpPr>
        <p:spPr>
          <a:xfrm>
            <a:off x="7125045" y="4165600"/>
            <a:ext cx="4419254" cy="382027"/>
          </a:xfrm>
          <a:prstGeom prst="rect">
            <a:avLst/>
          </a:prstGeom>
        </p:spPr>
        <p:txBody>
          <a:bodyPr/>
          <a:lstStyle>
            <a:lvl1pPr marL="0" indent="0" algn="r">
              <a:buNone/>
              <a:defRPr sz="23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2300"/>
            </a:lvl2pPr>
            <a:lvl3pPr>
              <a:defRPr sz="2300"/>
            </a:lvl3pPr>
            <a:lvl4pPr>
              <a:defRPr sz="2300"/>
            </a:lvl4pPr>
            <a:lvl5pPr>
              <a:defRPr sz="2300"/>
            </a:lvl5pPr>
          </a:lstStyle>
          <a:p>
            <a:pPr lvl="0"/>
            <a:r>
              <a:rPr lang="en-US" dirty="0"/>
              <a:t>Infodata 03</a:t>
            </a:r>
            <a:endParaRPr lang="ru-RU" dirty="0"/>
          </a:p>
        </p:txBody>
      </p:sp>
      <p:sp>
        <p:nvSpPr>
          <p:cNvPr id="20" name="Text Placeholder 16"/>
          <p:cNvSpPr>
            <a:spLocks noGrp="1"/>
          </p:cNvSpPr>
          <p:nvPr>
            <p:ph type="body" sz="quarter" idx="13" hasCustomPrompt="1"/>
          </p:nvPr>
        </p:nvSpPr>
        <p:spPr>
          <a:xfrm>
            <a:off x="7125045" y="5188511"/>
            <a:ext cx="4419254" cy="382027"/>
          </a:xfrm>
          <a:prstGeom prst="rect">
            <a:avLst/>
          </a:prstGeom>
        </p:spPr>
        <p:txBody>
          <a:bodyPr/>
          <a:lstStyle>
            <a:lvl1pPr marL="0" indent="0" algn="r">
              <a:buNone/>
              <a:defRPr sz="23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2300"/>
            </a:lvl2pPr>
            <a:lvl3pPr>
              <a:defRPr sz="2300"/>
            </a:lvl3pPr>
            <a:lvl4pPr>
              <a:defRPr sz="2300"/>
            </a:lvl4pPr>
            <a:lvl5pPr>
              <a:defRPr sz="2300"/>
            </a:lvl5pPr>
          </a:lstStyle>
          <a:p>
            <a:pPr lvl="0"/>
            <a:r>
              <a:rPr lang="en-US" dirty="0"/>
              <a:t>Infodata 04</a:t>
            </a:r>
            <a:endParaRPr lang="ru-RU" dirty="0"/>
          </a:p>
        </p:txBody>
      </p:sp>
      <p:sp>
        <p:nvSpPr>
          <p:cNvPr id="24" name="Text Placeholder 23"/>
          <p:cNvSpPr>
            <a:spLocks noGrp="1"/>
          </p:cNvSpPr>
          <p:nvPr>
            <p:ph type="body" sz="quarter" idx="14" hasCustomPrompt="1"/>
          </p:nvPr>
        </p:nvSpPr>
        <p:spPr>
          <a:xfrm>
            <a:off x="7116920" y="1957705"/>
            <a:ext cx="4427379" cy="955694"/>
          </a:xfrm>
          <a:prstGeom prst="rect">
            <a:avLst/>
          </a:prstGeom>
        </p:spPr>
        <p:txBody>
          <a:bodyPr/>
          <a:lstStyle>
            <a:lvl1pPr marL="0" marR="0" indent="0" algn="r" defTabSz="914400" rtl="0" eaLnBrk="0" fontAlgn="base" latinLnBrk="0" hangingPunct="0">
              <a:lnSpc>
                <a:spcPct val="90000"/>
              </a:lnSpc>
              <a:spcBef>
                <a:spcPts val="1000"/>
              </a:spcBef>
              <a:spcAft>
                <a:spcPct val="0"/>
              </a:spcAft>
              <a:buClrTx/>
              <a:buSzTx/>
              <a:buFont typeface="Arial" panose="020B0604020202020204" pitchFamily="34" charset="0"/>
              <a:buNone/>
              <a:tabLst/>
              <a:defRPr sz="1100">
                <a:latin typeface="+mn-lt"/>
              </a:defRPr>
            </a:lvl1pPr>
            <a:lvl2pPr>
              <a:defRPr sz="1100">
                <a:latin typeface="+mn-lt"/>
              </a:defRPr>
            </a:lvl2pPr>
            <a:lvl3pPr>
              <a:defRPr sz="1100">
                <a:latin typeface="+mn-lt"/>
              </a:defRPr>
            </a:lvl3pPr>
            <a:lvl4pPr>
              <a:defRPr sz="1100">
                <a:latin typeface="+mn-lt"/>
              </a:defRPr>
            </a:lvl4pPr>
            <a:lvl5pPr>
              <a:defRPr sz="1100">
                <a:latin typeface="+mn-lt"/>
              </a:defRPr>
            </a:lvl5pPr>
          </a:lstStyle>
          <a:p>
            <a:pPr marL="0" marR="0" lvl="0" indent="0" algn="r"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lang="en-US" altLang="ru-RU" sz="1100" dirty="0">
                <a:latin typeface="Open Sans" panose="020B0606030504020204" pitchFamily="34" charset="0"/>
                <a:cs typeface="Open Sans" panose="020B0606030504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a:t>
            </a:r>
            <a:endParaRPr lang="ru-RU" altLang="ru-RU" sz="1100" dirty="0">
              <a:latin typeface="Open Sans" panose="020B0606030504020204" pitchFamily="34" charset="0"/>
              <a:cs typeface="Open Sans" panose="020B0606030504020204" pitchFamily="34" charset="0"/>
            </a:endParaRPr>
          </a:p>
          <a:p>
            <a:pPr lvl="0"/>
            <a:endParaRPr lang="ru-RU" dirty="0"/>
          </a:p>
        </p:txBody>
      </p:sp>
      <p:sp>
        <p:nvSpPr>
          <p:cNvPr id="25" name="Text Placeholder 23"/>
          <p:cNvSpPr>
            <a:spLocks noGrp="1"/>
          </p:cNvSpPr>
          <p:nvPr>
            <p:ph type="body" sz="quarter" idx="15" hasCustomPrompt="1"/>
          </p:nvPr>
        </p:nvSpPr>
        <p:spPr>
          <a:xfrm>
            <a:off x="7116920" y="3281363"/>
            <a:ext cx="4427379" cy="879156"/>
          </a:xfrm>
          <a:prstGeom prst="rect">
            <a:avLst/>
          </a:prstGeom>
        </p:spPr>
        <p:txBody>
          <a:bodyPr/>
          <a:lstStyle>
            <a:lvl1pPr marL="0" marR="0" indent="0" algn="r" defTabSz="914400" rtl="0" eaLnBrk="0" fontAlgn="base" latinLnBrk="0" hangingPunct="0">
              <a:lnSpc>
                <a:spcPct val="90000"/>
              </a:lnSpc>
              <a:spcBef>
                <a:spcPts val="1000"/>
              </a:spcBef>
              <a:spcAft>
                <a:spcPct val="0"/>
              </a:spcAft>
              <a:buClrTx/>
              <a:buSzTx/>
              <a:buFont typeface="Arial" panose="020B0604020202020204" pitchFamily="34" charset="0"/>
              <a:buNone/>
              <a:tabLst/>
              <a:defRPr sz="1100">
                <a:latin typeface="+mn-lt"/>
              </a:defRPr>
            </a:lvl1pPr>
            <a:lvl2pPr>
              <a:defRPr sz="1100">
                <a:latin typeface="+mn-lt"/>
              </a:defRPr>
            </a:lvl2pPr>
            <a:lvl3pPr>
              <a:defRPr sz="1100">
                <a:latin typeface="+mn-lt"/>
              </a:defRPr>
            </a:lvl3pPr>
            <a:lvl4pPr>
              <a:defRPr sz="1100">
                <a:latin typeface="+mn-lt"/>
              </a:defRPr>
            </a:lvl4pPr>
            <a:lvl5pPr>
              <a:defRPr sz="1100">
                <a:latin typeface="+mn-lt"/>
              </a:defRPr>
            </a:lvl5pPr>
          </a:lstStyle>
          <a:p>
            <a:pPr marL="0" marR="0" lvl="0" indent="0" algn="r"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lang="en-US" altLang="ru-RU" sz="1100" dirty="0">
                <a:latin typeface="Open Sans" panose="020B0606030504020204" pitchFamily="34" charset="0"/>
                <a:cs typeface="Open Sans" panose="020B0606030504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a:t>
            </a:r>
            <a:endParaRPr lang="ru-RU" dirty="0"/>
          </a:p>
        </p:txBody>
      </p:sp>
      <p:sp>
        <p:nvSpPr>
          <p:cNvPr id="26" name="Text Placeholder 23"/>
          <p:cNvSpPr>
            <a:spLocks noGrp="1"/>
          </p:cNvSpPr>
          <p:nvPr>
            <p:ph type="body" sz="quarter" idx="16" hasCustomPrompt="1"/>
          </p:nvPr>
        </p:nvSpPr>
        <p:spPr>
          <a:xfrm>
            <a:off x="7116920" y="5575619"/>
            <a:ext cx="4427379" cy="1068388"/>
          </a:xfrm>
          <a:prstGeom prst="rect">
            <a:avLst/>
          </a:prstGeom>
        </p:spPr>
        <p:txBody>
          <a:bodyPr/>
          <a:lstStyle>
            <a:lvl1pPr marL="0" marR="0" indent="0" algn="r" defTabSz="914400" rtl="0" eaLnBrk="0" fontAlgn="base" latinLnBrk="0" hangingPunct="0">
              <a:lnSpc>
                <a:spcPct val="90000"/>
              </a:lnSpc>
              <a:spcBef>
                <a:spcPts val="1000"/>
              </a:spcBef>
              <a:spcAft>
                <a:spcPct val="0"/>
              </a:spcAft>
              <a:buClrTx/>
              <a:buSzTx/>
              <a:buFont typeface="Arial" panose="020B0604020202020204" pitchFamily="34" charset="0"/>
              <a:buNone/>
              <a:tabLst/>
              <a:defRPr sz="1100">
                <a:latin typeface="+mn-lt"/>
              </a:defRPr>
            </a:lvl1pPr>
            <a:lvl2pPr>
              <a:defRPr sz="1100">
                <a:latin typeface="+mn-lt"/>
              </a:defRPr>
            </a:lvl2pPr>
            <a:lvl3pPr>
              <a:defRPr sz="1100">
                <a:latin typeface="+mn-lt"/>
              </a:defRPr>
            </a:lvl3pPr>
            <a:lvl4pPr>
              <a:defRPr sz="1100">
                <a:latin typeface="+mn-lt"/>
              </a:defRPr>
            </a:lvl4pPr>
            <a:lvl5pPr>
              <a:defRPr sz="1100">
                <a:latin typeface="+mn-lt"/>
              </a:defRPr>
            </a:lvl5pPr>
          </a:lstStyle>
          <a:p>
            <a:pPr marL="0" marR="0" lvl="0" indent="0" algn="r"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lang="en-US" altLang="ru-RU" sz="1100" dirty="0">
                <a:latin typeface="Open Sans" panose="020B0606030504020204" pitchFamily="34" charset="0"/>
                <a:cs typeface="Open Sans" panose="020B0606030504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a:t>
            </a:r>
            <a:endParaRPr lang="ru-RU" altLang="ru-RU" sz="1100" dirty="0">
              <a:latin typeface="Open Sans" panose="020B0606030504020204" pitchFamily="34" charset="0"/>
              <a:cs typeface="Open Sans" panose="020B0606030504020204" pitchFamily="34" charset="0"/>
            </a:endParaRPr>
          </a:p>
          <a:p>
            <a:pPr lvl="0"/>
            <a:endParaRPr lang="ru-RU" dirty="0"/>
          </a:p>
          <a:p>
            <a:pPr lvl="0"/>
            <a:endParaRPr lang="ru-RU" dirty="0"/>
          </a:p>
        </p:txBody>
      </p:sp>
      <p:sp>
        <p:nvSpPr>
          <p:cNvPr id="27" name="Text Placeholder 23"/>
          <p:cNvSpPr>
            <a:spLocks noGrp="1"/>
          </p:cNvSpPr>
          <p:nvPr>
            <p:ph type="body" sz="quarter" idx="17" hasCustomPrompt="1"/>
          </p:nvPr>
        </p:nvSpPr>
        <p:spPr>
          <a:xfrm>
            <a:off x="7116920" y="4526375"/>
            <a:ext cx="4427379" cy="657055"/>
          </a:xfrm>
          <a:prstGeom prst="rect">
            <a:avLst/>
          </a:prstGeom>
        </p:spPr>
        <p:txBody>
          <a:bodyPr/>
          <a:lstStyle>
            <a:lvl1pPr marL="0" marR="0" indent="0" algn="r" defTabSz="914400" rtl="0" eaLnBrk="0" fontAlgn="base" latinLnBrk="0" hangingPunct="0">
              <a:lnSpc>
                <a:spcPct val="90000"/>
              </a:lnSpc>
              <a:spcBef>
                <a:spcPts val="1000"/>
              </a:spcBef>
              <a:spcAft>
                <a:spcPct val="0"/>
              </a:spcAft>
              <a:buClrTx/>
              <a:buSzTx/>
              <a:buFont typeface="Arial" panose="020B0604020202020204" pitchFamily="34" charset="0"/>
              <a:buNone/>
              <a:tabLst/>
              <a:defRPr sz="1100">
                <a:latin typeface="+mn-lt"/>
              </a:defRPr>
            </a:lvl1pPr>
            <a:lvl2pPr>
              <a:defRPr sz="1100">
                <a:latin typeface="+mn-lt"/>
              </a:defRPr>
            </a:lvl2pPr>
            <a:lvl3pPr>
              <a:defRPr sz="1100">
                <a:latin typeface="+mn-lt"/>
              </a:defRPr>
            </a:lvl3pPr>
            <a:lvl4pPr>
              <a:defRPr sz="1100">
                <a:latin typeface="+mn-lt"/>
              </a:defRPr>
            </a:lvl4pPr>
            <a:lvl5pPr>
              <a:defRPr sz="1100">
                <a:latin typeface="+mn-lt"/>
              </a:defRPr>
            </a:lvl5pPr>
          </a:lstStyle>
          <a:p>
            <a:pPr marL="0" marR="0" lvl="0" indent="0" algn="r"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lang="en-US" altLang="ru-RU" sz="1100" dirty="0">
                <a:latin typeface="Open Sans" panose="020B0606030504020204" pitchFamily="34" charset="0"/>
                <a:cs typeface="Open Sans" panose="020B0606030504020204" pitchFamily="34" charset="0"/>
              </a:rPr>
              <a:t>Lorem ipsum dolor sit amet, consectetur adipiscing elit, sed do eiusmod tempor incididunt ut labore et dolore magna aliqua. Ut enim ad minim veniam, quis nostrud exercitation ullamco laboris</a:t>
            </a:r>
            <a:endParaRPr lang="ru-RU" dirty="0"/>
          </a:p>
        </p:txBody>
      </p:sp>
      <p:sp>
        <p:nvSpPr>
          <p:cNvPr id="29" name="Text Placeholder 28"/>
          <p:cNvSpPr>
            <a:spLocks noGrp="1"/>
          </p:cNvSpPr>
          <p:nvPr>
            <p:ph type="body" sz="quarter" idx="18" hasCustomPrompt="1"/>
          </p:nvPr>
        </p:nvSpPr>
        <p:spPr>
          <a:xfrm>
            <a:off x="4885055" y="349250"/>
            <a:ext cx="2887980" cy="540067"/>
          </a:xfrm>
          <a:prstGeom prst="rect">
            <a:avLst/>
          </a:prstGeom>
        </p:spPr>
        <p:txBody>
          <a:bodyPr/>
          <a:lstStyle>
            <a:lvl1pPr marL="0" indent="0" algn="ctr">
              <a:buNone/>
              <a:defRPr sz="2800" b="1">
                <a:latin typeface="Open Sans" panose="020B0606030504020204" pitchFamily="34" charset="0"/>
                <a:ea typeface="Open Sans" panose="020B0606030504020204" pitchFamily="34" charset="0"/>
                <a:cs typeface="Open Sans" panose="020B0606030504020204" pitchFamily="34" charset="0"/>
              </a:defRPr>
            </a:lvl1pPr>
            <a:lvl2pPr>
              <a:defRPr sz="2800"/>
            </a:lvl2pPr>
            <a:lvl3pPr>
              <a:defRPr sz="2800"/>
            </a:lvl3pPr>
            <a:lvl4pPr>
              <a:defRPr sz="2800"/>
            </a:lvl4pPr>
            <a:lvl5pPr>
              <a:defRPr sz="2800"/>
            </a:lvl5pPr>
          </a:lstStyle>
          <a:p>
            <a:pPr lvl="0"/>
            <a:r>
              <a:rPr lang="en-US" dirty="0"/>
              <a:t>COUNTRY</a:t>
            </a:r>
            <a:endParaRPr lang="ru-RU" dirty="0"/>
          </a:p>
        </p:txBody>
      </p:sp>
    </p:spTree>
    <p:extLst>
      <p:ext uri="{BB962C8B-B14F-4D97-AF65-F5344CB8AC3E}">
        <p14:creationId xmlns:p14="http://schemas.microsoft.com/office/powerpoint/2010/main" val="41787727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3397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4_Title Slid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3616F05-314E-46AA-B1AC-F3E4BF46CF27}"/>
              </a:ext>
            </a:extLst>
          </p:cNvPr>
          <p:cNvGrpSpPr/>
          <p:nvPr userDrawn="1"/>
        </p:nvGrpSpPr>
        <p:grpSpPr>
          <a:xfrm>
            <a:off x="1175434" y="418371"/>
            <a:ext cx="1468109" cy="296920"/>
            <a:chOff x="1299865" y="646279"/>
            <a:chExt cx="2345343" cy="475072"/>
          </a:xfrm>
        </p:grpSpPr>
        <p:sp>
          <p:nvSpPr>
            <p:cNvPr id="3" name="Text Placeholder 2">
              <a:extLst>
                <a:ext uri="{FF2B5EF4-FFF2-40B4-BE49-F238E27FC236}">
                  <a16:creationId xmlns:a16="http://schemas.microsoft.com/office/drawing/2014/main" id="{EB56D645-A725-418D-8E51-C41E3FB29197}"/>
                </a:ext>
              </a:extLst>
            </p:cNvPr>
            <p:cNvSpPr txBox="1">
              <a:spLocks/>
            </p:cNvSpPr>
            <p:nvPr/>
          </p:nvSpPr>
          <p:spPr>
            <a:xfrm>
              <a:off x="1877786" y="655335"/>
              <a:ext cx="1767422" cy="456960"/>
            </a:xfrm>
            <a:prstGeom prst="rect">
              <a:avLst/>
            </a:prstGeom>
          </p:spPr>
          <p:txBody>
            <a:bodyPr/>
            <a:lstStyle>
              <a:lvl1pPr marL="0" indent="0" algn="ctr" defTabSz="1460754" rtl="0" eaLnBrk="1" latinLnBrk="0" hangingPunct="1">
                <a:lnSpc>
                  <a:spcPct val="90000"/>
                </a:lnSpc>
                <a:spcBef>
                  <a:spcPts val="1598"/>
                </a:spcBef>
                <a:buFont typeface="Arial" panose="020B0604020202020204" pitchFamily="34" charset="0"/>
                <a:buNone/>
                <a:defRPr sz="4000" kern="1200">
                  <a:solidFill>
                    <a:schemeClr val="tx1">
                      <a:lumMod val="65000"/>
                      <a:lumOff val="35000"/>
                    </a:schemeClr>
                  </a:solidFill>
                  <a:latin typeface="+mn-lt"/>
                  <a:ea typeface="+mn-ea"/>
                  <a:cs typeface="+mn-cs"/>
                </a:defRPr>
              </a:lvl1pPr>
              <a:lvl2pPr marL="1095566" indent="-365189" algn="l" defTabSz="1460754" rtl="0" eaLnBrk="1" latinLnBrk="0" hangingPunct="1">
                <a:lnSpc>
                  <a:spcPct val="90000"/>
                </a:lnSpc>
                <a:spcBef>
                  <a:spcPts val="799"/>
                </a:spcBef>
                <a:buFont typeface="Arial" panose="020B0604020202020204" pitchFamily="34" charset="0"/>
                <a:buChar char="•"/>
                <a:defRPr sz="3834" kern="1200">
                  <a:solidFill>
                    <a:schemeClr val="tx1"/>
                  </a:solidFill>
                  <a:latin typeface="+mn-lt"/>
                  <a:ea typeface="+mn-ea"/>
                  <a:cs typeface="+mn-cs"/>
                </a:defRPr>
              </a:lvl2pPr>
              <a:lvl3pPr marL="1825943" indent="-365189" algn="l" defTabSz="1460754" rtl="0" eaLnBrk="1" latinLnBrk="0" hangingPunct="1">
                <a:lnSpc>
                  <a:spcPct val="90000"/>
                </a:lnSpc>
                <a:spcBef>
                  <a:spcPts val="799"/>
                </a:spcBef>
                <a:buFont typeface="Arial" panose="020B0604020202020204" pitchFamily="34" charset="0"/>
                <a:buChar char="•"/>
                <a:defRPr sz="3195" kern="1200">
                  <a:solidFill>
                    <a:schemeClr val="tx1"/>
                  </a:solidFill>
                  <a:latin typeface="+mn-lt"/>
                  <a:ea typeface="+mn-ea"/>
                  <a:cs typeface="+mn-cs"/>
                </a:defRPr>
              </a:lvl3pPr>
              <a:lvl4pPr marL="2556320"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4pPr>
              <a:lvl5pPr marL="3286697"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5pPr>
              <a:lvl6pPr marL="4017074"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6pPr>
              <a:lvl7pPr marL="4747451"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7pPr>
              <a:lvl8pPr marL="5477828"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8pPr>
              <a:lvl9pPr marL="6208205"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9pPr>
            </a:lstStyle>
            <a:p>
              <a:pPr algn="l"/>
              <a:r>
                <a:rPr lang="en-US" sz="1750" dirty="0">
                  <a:gradFill flip="none" rotWithShape="1">
                    <a:gsLst>
                      <a:gs pos="55000">
                        <a:prstClr val="white"/>
                      </a:gs>
                      <a:gs pos="100000">
                        <a:prstClr val="white">
                          <a:alpha val="0"/>
                        </a:prstClr>
                      </a:gs>
                    </a:gsLst>
                    <a:lin ang="5400000" scaled="0"/>
                    <a:tileRect/>
                  </a:gradFill>
                  <a:latin typeface="Nexa Bold" panose="02000000000000000000" pitchFamily="50" charset="0"/>
                </a:rPr>
                <a:t>visionary</a:t>
              </a:r>
              <a:endParaRPr lang="id-ID" sz="1750" dirty="0">
                <a:gradFill flip="none" rotWithShape="1">
                  <a:gsLst>
                    <a:gs pos="55000">
                      <a:prstClr val="white"/>
                    </a:gs>
                    <a:gs pos="100000">
                      <a:prstClr val="white">
                        <a:alpha val="0"/>
                      </a:prstClr>
                    </a:gs>
                  </a:gsLst>
                  <a:lin ang="5400000" scaled="0"/>
                  <a:tileRect/>
                </a:gradFill>
                <a:latin typeface="Nexa Bold" panose="02000000000000000000" pitchFamily="50" charset="0"/>
              </a:endParaRPr>
            </a:p>
          </p:txBody>
        </p:sp>
        <p:grpSp>
          <p:nvGrpSpPr>
            <p:cNvPr id="4" name="Group 3">
              <a:extLst>
                <a:ext uri="{FF2B5EF4-FFF2-40B4-BE49-F238E27FC236}">
                  <a16:creationId xmlns:a16="http://schemas.microsoft.com/office/drawing/2014/main" id="{7427F478-A510-4F0A-ABD1-7596AB4EA028}"/>
                </a:ext>
              </a:extLst>
            </p:cNvPr>
            <p:cNvGrpSpPr/>
            <p:nvPr/>
          </p:nvGrpSpPr>
          <p:grpSpPr>
            <a:xfrm>
              <a:off x="1299865" y="646279"/>
              <a:ext cx="507652" cy="475072"/>
              <a:chOff x="9403349" y="4996764"/>
              <a:chExt cx="961294" cy="899602"/>
            </a:xfrm>
          </p:grpSpPr>
          <p:sp>
            <p:nvSpPr>
              <p:cNvPr id="5" name="Freeform: Shape 4">
                <a:extLst>
                  <a:ext uri="{FF2B5EF4-FFF2-40B4-BE49-F238E27FC236}">
                    <a16:creationId xmlns:a16="http://schemas.microsoft.com/office/drawing/2014/main" id="{7677316E-9AB1-4D78-8139-C6E3582C13E7}"/>
                  </a:ext>
                </a:extLst>
              </p:cNvPr>
              <p:cNvSpPr/>
              <p:nvPr/>
            </p:nvSpPr>
            <p:spPr>
              <a:xfrm>
                <a:off x="9403349" y="4996764"/>
                <a:ext cx="961294" cy="899602"/>
              </a:xfrm>
              <a:custGeom>
                <a:avLst/>
                <a:gdLst>
                  <a:gd name="connsiteX0" fmla="*/ 711807 w 961294"/>
                  <a:gd name="connsiteY0" fmla="*/ 0 h 899602"/>
                  <a:gd name="connsiteX1" fmla="*/ 749381 w 961294"/>
                  <a:gd name="connsiteY1" fmla="*/ 20395 h 899602"/>
                  <a:gd name="connsiteX2" fmla="*/ 961294 w 961294"/>
                  <a:gd name="connsiteY2" fmla="*/ 418955 h 899602"/>
                  <a:gd name="connsiteX3" fmla="*/ 480647 w 961294"/>
                  <a:gd name="connsiteY3" fmla="*/ 899602 h 899602"/>
                  <a:gd name="connsiteX4" fmla="*/ 0 w 961294"/>
                  <a:gd name="connsiteY4" fmla="*/ 418955 h 899602"/>
                  <a:gd name="connsiteX5" fmla="*/ 211913 w 961294"/>
                  <a:gd name="connsiteY5" fmla="*/ 20395 h 899602"/>
                  <a:gd name="connsiteX6" fmla="*/ 249486 w 961294"/>
                  <a:gd name="connsiteY6" fmla="*/ 1 h 899602"/>
                  <a:gd name="connsiteX7" fmla="*/ 480646 w 961294"/>
                  <a:gd name="connsiteY7" fmla="*/ 311004 h 899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1294" h="899602">
                    <a:moveTo>
                      <a:pt x="711807" y="0"/>
                    </a:moveTo>
                    <a:lnTo>
                      <a:pt x="749381" y="20395"/>
                    </a:lnTo>
                    <a:cubicBezTo>
                      <a:pt x="877234" y="106771"/>
                      <a:pt x="961294" y="253047"/>
                      <a:pt x="961294" y="418955"/>
                    </a:cubicBezTo>
                    <a:cubicBezTo>
                      <a:pt x="961294" y="684409"/>
                      <a:pt x="746101" y="899602"/>
                      <a:pt x="480647" y="899602"/>
                    </a:cubicBezTo>
                    <a:cubicBezTo>
                      <a:pt x="215193" y="899602"/>
                      <a:pt x="0" y="684409"/>
                      <a:pt x="0" y="418955"/>
                    </a:cubicBezTo>
                    <a:cubicBezTo>
                      <a:pt x="0" y="253047"/>
                      <a:pt x="84060" y="106771"/>
                      <a:pt x="211913" y="20395"/>
                    </a:cubicBezTo>
                    <a:lnTo>
                      <a:pt x="249486" y="1"/>
                    </a:lnTo>
                    <a:lnTo>
                      <a:pt x="480646" y="311004"/>
                    </a:lnTo>
                    <a:close/>
                  </a:path>
                </a:pathLst>
              </a:custGeom>
              <a:noFill/>
              <a:ln w="31750">
                <a:gradFill>
                  <a:gsLst>
                    <a:gs pos="0">
                      <a:schemeClr val="accent1"/>
                    </a:gs>
                    <a:gs pos="100000">
                      <a:schemeClr val="accent5">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50">
                  <a:solidFill>
                    <a:prstClr val="white"/>
                  </a:solidFill>
                </a:endParaRPr>
              </a:p>
            </p:txBody>
          </p:sp>
          <p:sp>
            <p:nvSpPr>
              <p:cNvPr id="6" name="Freeform: Shape 5">
                <a:extLst>
                  <a:ext uri="{FF2B5EF4-FFF2-40B4-BE49-F238E27FC236}">
                    <a16:creationId xmlns:a16="http://schemas.microsoft.com/office/drawing/2014/main" id="{EC771536-CF7C-4675-9E36-55D591EBBE94}"/>
                  </a:ext>
                </a:extLst>
              </p:cNvPr>
              <p:cNvSpPr/>
              <p:nvPr/>
            </p:nvSpPr>
            <p:spPr>
              <a:xfrm>
                <a:off x="9628629" y="5312361"/>
                <a:ext cx="510734" cy="477958"/>
              </a:xfrm>
              <a:custGeom>
                <a:avLst/>
                <a:gdLst>
                  <a:gd name="connsiteX0" fmla="*/ 711807 w 961294"/>
                  <a:gd name="connsiteY0" fmla="*/ 0 h 899602"/>
                  <a:gd name="connsiteX1" fmla="*/ 749381 w 961294"/>
                  <a:gd name="connsiteY1" fmla="*/ 20395 h 899602"/>
                  <a:gd name="connsiteX2" fmla="*/ 961294 w 961294"/>
                  <a:gd name="connsiteY2" fmla="*/ 418955 h 899602"/>
                  <a:gd name="connsiteX3" fmla="*/ 480647 w 961294"/>
                  <a:gd name="connsiteY3" fmla="*/ 899602 h 899602"/>
                  <a:gd name="connsiteX4" fmla="*/ 0 w 961294"/>
                  <a:gd name="connsiteY4" fmla="*/ 418955 h 899602"/>
                  <a:gd name="connsiteX5" fmla="*/ 211913 w 961294"/>
                  <a:gd name="connsiteY5" fmla="*/ 20395 h 899602"/>
                  <a:gd name="connsiteX6" fmla="*/ 249486 w 961294"/>
                  <a:gd name="connsiteY6" fmla="*/ 1 h 899602"/>
                  <a:gd name="connsiteX7" fmla="*/ 480646 w 961294"/>
                  <a:gd name="connsiteY7" fmla="*/ 311004 h 899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1294" h="899602">
                    <a:moveTo>
                      <a:pt x="711807" y="0"/>
                    </a:moveTo>
                    <a:lnTo>
                      <a:pt x="749381" y="20395"/>
                    </a:lnTo>
                    <a:cubicBezTo>
                      <a:pt x="877234" y="106771"/>
                      <a:pt x="961294" y="253047"/>
                      <a:pt x="961294" y="418955"/>
                    </a:cubicBezTo>
                    <a:cubicBezTo>
                      <a:pt x="961294" y="684409"/>
                      <a:pt x="746101" y="899602"/>
                      <a:pt x="480647" y="899602"/>
                    </a:cubicBezTo>
                    <a:cubicBezTo>
                      <a:pt x="215193" y="899602"/>
                      <a:pt x="0" y="684409"/>
                      <a:pt x="0" y="418955"/>
                    </a:cubicBezTo>
                    <a:cubicBezTo>
                      <a:pt x="0" y="253047"/>
                      <a:pt x="84060" y="106771"/>
                      <a:pt x="211913" y="20395"/>
                    </a:cubicBezTo>
                    <a:lnTo>
                      <a:pt x="249486" y="1"/>
                    </a:lnTo>
                    <a:lnTo>
                      <a:pt x="480646" y="311004"/>
                    </a:lnTo>
                    <a:close/>
                  </a:path>
                </a:pathLst>
              </a:custGeom>
              <a:noFill/>
              <a:ln w="31750">
                <a:gradFill>
                  <a:gsLst>
                    <a:gs pos="0">
                      <a:schemeClr val="accent1"/>
                    </a:gs>
                    <a:gs pos="100000">
                      <a:schemeClr val="accent5">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50">
                  <a:solidFill>
                    <a:prstClr val="white"/>
                  </a:solidFill>
                </a:endParaRPr>
              </a:p>
            </p:txBody>
          </p:sp>
        </p:grpSp>
      </p:grpSp>
    </p:spTree>
    <p:extLst>
      <p:ext uri="{BB962C8B-B14F-4D97-AF65-F5344CB8AC3E}">
        <p14:creationId xmlns:p14="http://schemas.microsoft.com/office/powerpoint/2010/main" val="1648415429"/>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411F3CD9-3A88-42DF-B153-A78955F15986}"/>
              </a:ext>
            </a:extLst>
          </p:cNvPr>
          <p:cNvSpPr>
            <a:spLocks noGrp="1"/>
          </p:cNvSpPr>
          <p:nvPr>
            <p:ph type="pic" sz="quarter" idx="15"/>
          </p:nvPr>
        </p:nvSpPr>
        <p:spPr>
          <a:xfrm>
            <a:off x="2026553" y="2724661"/>
            <a:ext cx="2597375" cy="2593359"/>
          </a:xfrm>
          <a:custGeom>
            <a:avLst/>
            <a:gdLst>
              <a:gd name="connsiteX0" fmla="*/ 2074688 w 4149375"/>
              <a:gd name="connsiteY0" fmla="*/ 0 h 4149375"/>
              <a:gd name="connsiteX1" fmla="*/ 4149375 w 4149375"/>
              <a:gd name="connsiteY1" fmla="*/ 2074688 h 4149375"/>
              <a:gd name="connsiteX2" fmla="*/ 2074688 w 4149375"/>
              <a:gd name="connsiteY2" fmla="*/ 4149375 h 4149375"/>
              <a:gd name="connsiteX3" fmla="*/ 0 w 4149375"/>
              <a:gd name="connsiteY3" fmla="*/ 2074688 h 4149375"/>
            </a:gdLst>
            <a:ahLst/>
            <a:cxnLst>
              <a:cxn ang="0">
                <a:pos x="connsiteX0" y="connsiteY0"/>
              </a:cxn>
              <a:cxn ang="0">
                <a:pos x="connsiteX1" y="connsiteY1"/>
              </a:cxn>
              <a:cxn ang="0">
                <a:pos x="connsiteX2" y="connsiteY2"/>
              </a:cxn>
              <a:cxn ang="0">
                <a:pos x="connsiteX3" y="connsiteY3"/>
              </a:cxn>
            </a:cxnLst>
            <a:rect l="l" t="t" r="r" b="b"/>
            <a:pathLst>
              <a:path w="4149375" h="4149375">
                <a:moveTo>
                  <a:pt x="2074688" y="0"/>
                </a:moveTo>
                <a:lnTo>
                  <a:pt x="4149375" y="2074688"/>
                </a:lnTo>
                <a:lnTo>
                  <a:pt x="2074688" y="4149375"/>
                </a:lnTo>
                <a:lnTo>
                  <a:pt x="0" y="2074688"/>
                </a:lnTo>
                <a:close/>
              </a:path>
            </a:pathLst>
          </a:custGeom>
          <a:solidFill>
            <a:schemeClr val="bg1">
              <a:lumMod val="95000"/>
            </a:schemeClr>
          </a:solidFill>
          <a:effectLst>
            <a:outerShdw blurRad="1270000" dist="1473200" sx="80000" sy="80000" algn="l" rotWithShape="0">
              <a:prstClr val="black">
                <a:alpha val="40000"/>
              </a:prstClr>
            </a:outerShdw>
          </a:effectLst>
        </p:spPr>
        <p:txBody>
          <a:bodyPr wrap="square" anchor="ctr">
            <a:noAutofit/>
          </a:bodyPr>
          <a:lstStyle>
            <a:lvl1pPr marL="0" indent="0" algn="ctr">
              <a:buNone/>
              <a:defRPr sz="1125">
                <a:solidFill>
                  <a:schemeClr val="bg1">
                    <a:lumMod val="65000"/>
                  </a:schemeClr>
                </a:solidFill>
              </a:defRPr>
            </a:lvl1pPr>
          </a:lstStyle>
          <a:p>
            <a:endParaRPr lang="en-US" dirty="0"/>
          </a:p>
          <a:p>
            <a:r>
              <a:rPr lang="en-US" dirty="0"/>
              <a:t>Picture</a:t>
            </a:r>
          </a:p>
        </p:txBody>
      </p:sp>
      <p:sp>
        <p:nvSpPr>
          <p:cNvPr id="13" name="Picture Placeholder 12">
            <a:extLst>
              <a:ext uri="{FF2B5EF4-FFF2-40B4-BE49-F238E27FC236}">
                <a16:creationId xmlns:a16="http://schemas.microsoft.com/office/drawing/2014/main" id="{5E5DE3DC-1A4B-4D26-A2A6-3A22903451A3}"/>
              </a:ext>
            </a:extLst>
          </p:cNvPr>
          <p:cNvSpPr>
            <a:spLocks noGrp="1"/>
          </p:cNvSpPr>
          <p:nvPr>
            <p:ph type="pic" sz="quarter" idx="14"/>
          </p:nvPr>
        </p:nvSpPr>
        <p:spPr>
          <a:xfrm>
            <a:off x="9857745" y="714666"/>
            <a:ext cx="1158088" cy="1156296"/>
          </a:xfrm>
          <a:custGeom>
            <a:avLst/>
            <a:gdLst>
              <a:gd name="connsiteX0" fmla="*/ 925038 w 1850076"/>
              <a:gd name="connsiteY0" fmla="*/ 0 h 1850074"/>
              <a:gd name="connsiteX1" fmla="*/ 1850076 w 1850076"/>
              <a:gd name="connsiteY1" fmla="*/ 925037 h 1850074"/>
              <a:gd name="connsiteX2" fmla="*/ 925038 w 1850076"/>
              <a:gd name="connsiteY2" fmla="*/ 1850074 h 1850074"/>
              <a:gd name="connsiteX3" fmla="*/ 0 w 1850076"/>
              <a:gd name="connsiteY3" fmla="*/ 925037 h 1850074"/>
            </a:gdLst>
            <a:ahLst/>
            <a:cxnLst>
              <a:cxn ang="0">
                <a:pos x="connsiteX0" y="connsiteY0"/>
              </a:cxn>
              <a:cxn ang="0">
                <a:pos x="connsiteX1" y="connsiteY1"/>
              </a:cxn>
              <a:cxn ang="0">
                <a:pos x="connsiteX2" y="connsiteY2"/>
              </a:cxn>
              <a:cxn ang="0">
                <a:pos x="connsiteX3" y="connsiteY3"/>
              </a:cxn>
            </a:cxnLst>
            <a:rect l="l" t="t" r="r" b="b"/>
            <a:pathLst>
              <a:path w="1850076" h="1850074">
                <a:moveTo>
                  <a:pt x="925038" y="0"/>
                </a:moveTo>
                <a:lnTo>
                  <a:pt x="1850076" y="925037"/>
                </a:lnTo>
                <a:lnTo>
                  <a:pt x="925038" y="1850074"/>
                </a:lnTo>
                <a:lnTo>
                  <a:pt x="0" y="925037"/>
                </a:lnTo>
                <a:close/>
              </a:path>
            </a:pathLst>
          </a:custGeom>
          <a:solidFill>
            <a:schemeClr val="bg1">
              <a:lumMod val="95000"/>
            </a:schemeClr>
          </a:solidFill>
          <a:effectLst>
            <a:outerShdw blurRad="1270000" dist="609600" dir="10800000" sx="80000" sy="80000" algn="r" rotWithShape="0">
              <a:prstClr val="black">
                <a:alpha val="40000"/>
              </a:prstClr>
            </a:outerShdw>
          </a:effectLst>
        </p:spPr>
        <p:txBody>
          <a:bodyPr wrap="square" anchor="ctr">
            <a:noAutofit/>
          </a:bodyPr>
          <a:lstStyle>
            <a:lvl1pPr marL="0" indent="0" algn="ctr">
              <a:buNone/>
              <a:defRPr sz="1125">
                <a:solidFill>
                  <a:schemeClr val="bg1">
                    <a:lumMod val="65000"/>
                  </a:schemeClr>
                </a:solidFill>
              </a:defRPr>
            </a:lvl1pPr>
          </a:lstStyle>
          <a:p>
            <a:endParaRPr lang="en-US" dirty="0"/>
          </a:p>
          <a:p>
            <a:r>
              <a:rPr lang="en-US" dirty="0"/>
              <a:t>Picture</a:t>
            </a:r>
          </a:p>
        </p:txBody>
      </p:sp>
      <p:sp>
        <p:nvSpPr>
          <p:cNvPr id="11" name="Picture Placeholder 10">
            <a:extLst>
              <a:ext uri="{FF2B5EF4-FFF2-40B4-BE49-F238E27FC236}">
                <a16:creationId xmlns:a16="http://schemas.microsoft.com/office/drawing/2014/main" id="{0421994A-8B73-4CA9-81DC-FDE1DDAF8B33}"/>
              </a:ext>
            </a:extLst>
          </p:cNvPr>
          <p:cNvSpPr>
            <a:spLocks noGrp="1"/>
          </p:cNvSpPr>
          <p:nvPr>
            <p:ph type="pic" sz="quarter" idx="13"/>
          </p:nvPr>
        </p:nvSpPr>
        <p:spPr>
          <a:xfrm>
            <a:off x="562731" y="1605436"/>
            <a:ext cx="1158088" cy="1156296"/>
          </a:xfrm>
          <a:custGeom>
            <a:avLst/>
            <a:gdLst>
              <a:gd name="connsiteX0" fmla="*/ 925038 w 1850076"/>
              <a:gd name="connsiteY0" fmla="*/ 0 h 1850074"/>
              <a:gd name="connsiteX1" fmla="*/ 1850076 w 1850076"/>
              <a:gd name="connsiteY1" fmla="*/ 925037 h 1850074"/>
              <a:gd name="connsiteX2" fmla="*/ 925038 w 1850076"/>
              <a:gd name="connsiteY2" fmla="*/ 1850074 h 1850074"/>
              <a:gd name="connsiteX3" fmla="*/ 0 w 1850076"/>
              <a:gd name="connsiteY3" fmla="*/ 925037 h 1850074"/>
            </a:gdLst>
            <a:ahLst/>
            <a:cxnLst>
              <a:cxn ang="0">
                <a:pos x="connsiteX0" y="connsiteY0"/>
              </a:cxn>
              <a:cxn ang="0">
                <a:pos x="connsiteX1" y="connsiteY1"/>
              </a:cxn>
              <a:cxn ang="0">
                <a:pos x="connsiteX2" y="connsiteY2"/>
              </a:cxn>
              <a:cxn ang="0">
                <a:pos x="connsiteX3" y="connsiteY3"/>
              </a:cxn>
            </a:cxnLst>
            <a:rect l="l" t="t" r="r" b="b"/>
            <a:pathLst>
              <a:path w="1850076" h="1850074">
                <a:moveTo>
                  <a:pt x="925038" y="0"/>
                </a:moveTo>
                <a:lnTo>
                  <a:pt x="1850076" y="925037"/>
                </a:lnTo>
                <a:lnTo>
                  <a:pt x="925038" y="1850074"/>
                </a:lnTo>
                <a:lnTo>
                  <a:pt x="0" y="925037"/>
                </a:lnTo>
                <a:close/>
              </a:path>
            </a:pathLst>
          </a:custGeom>
          <a:solidFill>
            <a:schemeClr val="bg1">
              <a:lumMod val="95000"/>
            </a:schemeClr>
          </a:solidFill>
          <a:effectLst>
            <a:outerShdw blurRad="1270000" dist="660400" sx="80000" sy="80000" algn="l" rotWithShape="0">
              <a:prstClr val="black">
                <a:alpha val="40000"/>
              </a:prstClr>
            </a:outerShdw>
          </a:effectLst>
        </p:spPr>
        <p:txBody>
          <a:bodyPr wrap="square" anchor="ctr">
            <a:noAutofit/>
          </a:bodyPr>
          <a:lstStyle>
            <a:lvl1pPr marL="0" indent="0" algn="ctr">
              <a:buNone/>
              <a:defRPr sz="1125">
                <a:solidFill>
                  <a:schemeClr val="bg1">
                    <a:lumMod val="65000"/>
                  </a:schemeClr>
                </a:solidFill>
              </a:defRPr>
            </a:lvl1pPr>
          </a:lstStyle>
          <a:p>
            <a:endParaRPr lang="en-US" dirty="0"/>
          </a:p>
          <a:p>
            <a:r>
              <a:rPr lang="en-US" dirty="0"/>
              <a:t>Picture</a:t>
            </a:r>
          </a:p>
        </p:txBody>
      </p:sp>
      <p:sp>
        <p:nvSpPr>
          <p:cNvPr id="9" name="Picture Placeholder 8">
            <a:extLst>
              <a:ext uri="{FF2B5EF4-FFF2-40B4-BE49-F238E27FC236}">
                <a16:creationId xmlns:a16="http://schemas.microsoft.com/office/drawing/2014/main" id="{73BF5CA1-7F17-4489-AD25-0A87BFC8CC55}"/>
              </a:ext>
            </a:extLst>
          </p:cNvPr>
          <p:cNvSpPr>
            <a:spLocks noGrp="1"/>
          </p:cNvSpPr>
          <p:nvPr>
            <p:ph type="pic" sz="quarter" idx="12"/>
          </p:nvPr>
        </p:nvSpPr>
        <p:spPr>
          <a:xfrm>
            <a:off x="2785013" y="-478550"/>
            <a:ext cx="2225887" cy="2222445"/>
          </a:xfrm>
          <a:custGeom>
            <a:avLst/>
            <a:gdLst>
              <a:gd name="connsiteX0" fmla="*/ 1777956 w 3555912"/>
              <a:gd name="connsiteY0" fmla="*/ 0 h 3555912"/>
              <a:gd name="connsiteX1" fmla="*/ 3555912 w 3555912"/>
              <a:gd name="connsiteY1" fmla="*/ 1777956 h 3555912"/>
              <a:gd name="connsiteX2" fmla="*/ 1777956 w 3555912"/>
              <a:gd name="connsiteY2" fmla="*/ 3555912 h 3555912"/>
              <a:gd name="connsiteX3" fmla="*/ 0 w 3555912"/>
              <a:gd name="connsiteY3" fmla="*/ 1777956 h 3555912"/>
            </a:gdLst>
            <a:ahLst/>
            <a:cxnLst>
              <a:cxn ang="0">
                <a:pos x="connsiteX0" y="connsiteY0"/>
              </a:cxn>
              <a:cxn ang="0">
                <a:pos x="connsiteX1" y="connsiteY1"/>
              </a:cxn>
              <a:cxn ang="0">
                <a:pos x="connsiteX2" y="connsiteY2"/>
              </a:cxn>
              <a:cxn ang="0">
                <a:pos x="connsiteX3" y="connsiteY3"/>
              </a:cxn>
            </a:cxnLst>
            <a:rect l="l" t="t" r="r" b="b"/>
            <a:pathLst>
              <a:path w="3555912" h="3555912">
                <a:moveTo>
                  <a:pt x="1777956" y="0"/>
                </a:moveTo>
                <a:lnTo>
                  <a:pt x="3555912" y="1777956"/>
                </a:lnTo>
                <a:lnTo>
                  <a:pt x="1777956" y="3555912"/>
                </a:lnTo>
                <a:lnTo>
                  <a:pt x="0" y="1777956"/>
                </a:lnTo>
                <a:close/>
              </a:path>
            </a:pathLst>
          </a:custGeom>
          <a:solidFill>
            <a:schemeClr val="bg1">
              <a:lumMod val="95000"/>
            </a:schemeClr>
          </a:solidFill>
          <a:effectLst>
            <a:outerShdw blurRad="1270000" dist="1473200" sx="80000" sy="80000" algn="l" rotWithShape="0">
              <a:prstClr val="black">
                <a:alpha val="40000"/>
              </a:prstClr>
            </a:outerShdw>
          </a:effectLst>
        </p:spPr>
        <p:txBody>
          <a:bodyPr wrap="square" anchor="ctr">
            <a:noAutofit/>
          </a:bodyPr>
          <a:lstStyle>
            <a:lvl1pPr marL="0" indent="0" algn="ctr">
              <a:buNone/>
              <a:defRPr sz="1125">
                <a:solidFill>
                  <a:schemeClr val="bg1">
                    <a:lumMod val="65000"/>
                  </a:schemeClr>
                </a:solidFill>
              </a:defRPr>
            </a:lvl1pPr>
          </a:lstStyle>
          <a:p>
            <a:endParaRPr lang="en-US" dirty="0"/>
          </a:p>
          <a:p>
            <a:r>
              <a:rPr lang="en-US" dirty="0"/>
              <a:t>Picture</a:t>
            </a:r>
          </a:p>
        </p:txBody>
      </p:sp>
      <p:sp>
        <p:nvSpPr>
          <p:cNvPr id="19" name="Picture Placeholder 18">
            <a:extLst>
              <a:ext uri="{FF2B5EF4-FFF2-40B4-BE49-F238E27FC236}">
                <a16:creationId xmlns:a16="http://schemas.microsoft.com/office/drawing/2014/main" id="{07526FE4-ECA1-4A7B-8E2C-98709737AC95}"/>
              </a:ext>
            </a:extLst>
          </p:cNvPr>
          <p:cNvSpPr>
            <a:spLocks noGrp="1"/>
          </p:cNvSpPr>
          <p:nvPr>
            <p:ph type="pic" sz="quarter" idx="17"/>
          </p:nvPr>
        </p:nvSpPr>
        <p:spPr>
          <a:xfrm>
            <a:off x="3293375" y="4175789"/>
            <a:ext cx="4419328" cy="4412495"/>
          </a:xfrm>
          <a:custGeom>
            <a:avLst/>
            <a:gdLst>
              <a:gd name="connsiteX0" fmla="*/ 3529996 w 7059992"/>
              <a:gd name="connsiteY0" fmla="*/ 0 h 7059992"/>
              <a:gd name="connsiteX1" fmla="*/ 7059992 w 7059992"/>
              <a:gd name="connsiteY1" fmla="*/ 3529996 h 7059992"/>
              <a:gd name="connsiteX2" fmla="*/ 3529996 w 7059992"/>
              <a:gd name="connsiteY2" fmla="*/ 7059992 h 7059992"/>
              <a:gd name="connsiteX3" fmla="*/ 0 w 7059992"/>
              <a:gd name="connsiteY3" fmla="*/ 3529996 h 7059992"/>
            </a:gdLst>
            <a:ahLst/>
            <a:cxnLst>
              <a:cxn ang="0">
                <a:pos x="connsiteX0" y="connsiteY0"/>
              </a:cxn>
              <a:cxn ang="0">
                <a:pos x="connsiteX1" y="connsiteY1"/>
              </a:cxn>
              <a:cxn ang="0">
                <a:pos x="connsiteX2" y="connsiteY2"/>
              </a:cxn>
              <a:cxn ang="0">
                <a:pos x="connsiteX3" y="connsiteY3"/>
              </a:cxn>
            </a:cxnLst>
            <a:rect l="l" t="t" r="r" b="b"/>
            <a:pathLst>
              <a:path w="7059992" h="7059992">
                <a:moveTo>
                  <a:pt x="3529996" y="0"/>
                </a:moveTo>
                <a:lnTo>
                  <a:pt x="7059992" y="3529996"/>
                </a:lnTo>
                <a:lnTo>
                  <a:pt x="3529996" y="7059992"/>
                </a:lnTo>
                <a:lnTo>
                  <a:pt x="0" y="3529996"/>
                </a:lnTo>
                <a:close/>
              </a:path>
            </a:pathLst>
          </a:custGeom>
          <a:solidFill>
            <a:schemeClr val="bg1">
              <a:lumMod val="95000"/>
            </a:schemeClr>
          </a:solidFill>
          <a:effectLst>
            <a:outerShdw blurRad="1270000" dist="2540000" dir="16200000" sx="80000" sy="80000" rotWithShape="0">
              <a:prstClr val="black">
                <a:alpha val="40000"/>
              </a:prstClr>
            </a:outerShdw>
          </a:effectLst>
        </p:spPr>
        <p:txBody>
          <a:bodyPr wrap="square" anchor="ctr">
            <a:noAutofit/>
          </a:bodyPr>
          <a:lstStyle>
            <a:lvl1pPr marL="0" indent="0" algn="ctr">
              <a:buNone/>
              <a:defRPr sz="1125">
                <a:solidFill>
                  <a:schemeClr val="bg1">
                    <a:lumMod val="65000"/>
                  </a:schemeClr>
                </a:solidFill>
              </a:defRPr>
            </a:lvl1pPr>
          </a:lstStyle>
          <a:p>
            <a:endParaRPr lang="en-US" dirty="0"/>
          </a:p>
          <a:p>
            <a:r>
              <a:rPr lang="en-US" dirty="0"/>
              <a:t>Picture</a:t>
            </a:r>
          </a:p>
        </p:txBody>
      </p:sp>
      <p:sp>
        <p:nvSpPr>
          <p:cNvPr id="17" name="Picture Placeholder 16">
            <a:extLst>
              <a:ext uri="{FF2B5EF4-FFF2-40B4-BE49-F238E27FC236}">
                <a16:creationId xmlns:a16="http://schemas.microsoft.com/office/drawing/2014/main" id="{48C894DE-6F3D-48E8-8B09-814327362E29}"/>
              </a:ext>
            </a:extLst>
          </p:cNvPr>
          <p:cNvSpPr>
            <a:spLocks noGrp="1"/>
          </p:cNvSpPr>
          <p:nvPr>
            <p:ph type="pic" sz="quarter" idx="16"/>
          </p:nvPr>
        </p:nvSpPr>
        <p:spPr>
          <a:xfrm>
            <a:off x="6752316" y="2160552"/>
            <a:ext cx="3684473" cy="3678776"/>
          </a:xfrm>
          <a:custGeom>
            <a:avLst/>
            <a:gdLst>
              <a:gd name="connsiteX0" fmla="*/ 2943021 w 5886042"/>
              <a:gd name="connsiteY0" fmla="*/ 0 h 5886042"/>
              <a:gd name="connsiteX1" fmla="*/ 5886042 w 5886042"/>
              <a:gd name="connsiteY1" fmla="*/ 2943021 h 5886042"/>
              <a:gd name="connsiteX2" fmla="*/ 2943021 w 5886042"/>
              <a:gd name="connsiteY2" fmla="*/ 5886042 h 5886042"/>
              <a:gd name="connsiteX3" fmla="*/ 0 w 5886042"/>
              <a:gd name="connsiteY3" fmla="*/ 2943021 h 5886042"/>
            </a:gdLst>
            <a:ahLst/>
            <a:cxnLst>
              <a:cxn ang="0">
                <a:pos x="connsiteX0" y="connsiteY0"/>
              </a:cxn>
              <a:cxn ang="0">
                <a:pos x="connsiteX1" y="connsiteY1"/>
              </a:cxn>
              <a:cxn ang="0">
                <a:pos x="connsiteX2" y="connsiteY2"/>
              </a:cxn>
              <a:cxn ang="0">
                <a:pos x="connsiteX3" y="connsiteY3"/>
              </a:cxn>
            </a:cxnLst>
            <a:rect l="l" t="t" r="r" b="b"/>
            <a:pathLst>
              <a:path w="5886042" h="5886042">
                <a:moveTo>
                  <a:pt x="2943021" y="0"/>
                </a:moveTo>
                <a:lnTo>
                  <a:pt x="5886042" y="2943021"/>
                </a:lnTo>
                <a:lnTo>
                  <a:pt x="2943021" y="5886042"/>
                </a:lnTo>
                <a:lnTo>
                  <a:pt x="0" y="2943021"/>
                </a:lnTo>
                <a:close/>
              </a:path>
            </a:pathLst>
          </a:custGeom>
          <a:solidFill>
            <a:schemeClr val="bg1">
              <a:lumMod val="95000"/>
            </a:schemeClr>
          </a:solidFill>
          <a:effectLst>
            <a:outerShdw blurRad="1270000" dist="2540000" dir="10800000" sx="80000" sy="80000" algn="r" rotWithShape="0">
              <a:prstClr val="black">
                <a:alpha val="40000"/>
              </a:prstClr>
            </a:outerShdw>
          </a:effectLst>
        </p:spPr>
        <p:txBody>
          <a:bodyPr wrap="square" anchor="ctr">
            <a:noAutofit/>
          </a:bodyPr>
          <a:lstStyle>
            <a:lvl1pPr marL="0" indent="0" algn="ctr">
              <a:buNone/>
              <a:defRPr sz="1125">
                <a:solidFill>
                  <a:schemeClr val="bg1">
                    <a:lumMod val="65000"/>
                  </a:schemeClr>
                </a:solidFill>
              </a:defRPr>
            </a:lvl1pPr>
          </a:lstStyle>
          <a:p>
            <a:endParaRPr lang="en-US" dirty="0"/>
          </a:p>
          <a:p>
            <a:r>
              <a:rPr lang="en-US" dirty="0"/>
              <a:t>Picture</a:t>
            </a:r>
          </a:p>
        </p:txBody>
      </p:sp>
    </p:spTree>
    <p:extLst>
      <p:ext uri="{BB962C8B-B14F-4D97-AF65-F5344CB8AC3E}">
        <p14:creationId xmlns:p14="http://schemas.microsoft.com/office/powerpoint/2010/main" val="3239591217"/>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7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CC4BFDC-60BD-4097-B958-BA94D74507F2}"/>
              </a:ext>
            </a:extLst>
          </p:cNvPr>
          <p:cNvSpPr>
            <a:spLocks noGrp="1"/>
          </p:cNvSpPr>
          <p:nvPr>
            <p:ph type="pic" sz="quarter" idx="11"/>
          </p:nvPr>
        </p:nvSpPr>
        <p:spPr>
          <a:xfrm>
            <a:off x="6255895" y="3817010"/>
            <a:ext cx="2702325" cy="1915298"/>
          </a:xfrm>
          <a:custGeom>
            <a:avLst/>
            <a:gdLst>
              <a:gd name="connsiteX0" fmla="*/ 110720 w 4317034"/>
              <a:gd name="connsiteY0" fmla="*/ 0 h 3064476"/>
              <a:gd name="connsiteX1" fmla="*/ 4206314 w 4317034"/>
              <a:gd name="connsiteY1" fmla="*/ 0 h 3064476"/>
              <a:gd name="connsiteX2" fmla="*/ 4317034 w 4317034"/>
              <a:gd name="connsiteY2" fmla="*/ 110720 h 3064476"/>
              <a:gd name="connsiteX3" fmla="*/ 4317034 w 4317034"/>
              <a:gd name="connsiteY3" fmla="*/ 2953756 h 3064476"/>
              <a:gd name="connsiteX4" fmla="*/ 4206314 w 4317034"/>
              <a:gd name="connsiteY4" fmla="*/ 3064476 h 3064476"/>
              <a:gd name="connsiteX5" fmla="*/ 110720 w 4317034"/>
              <a:gd name="connsiteY5" fmla="*/ 3064476 h 3064476"/>
              <a:gd name="connsiteX6" fmla="*/ 0 w 4317034"/>
              <a:gd name="connsiteY6" fmla="*/ 2953756 h 3064476"/>
              <a:gd name="connsiteX7" fmla="*/ 0 w 4317034"/>
              <a:gd name="connsiteY7" fmla="*/ 110720 h 3064476"/>
              <a:gd name="connsiteX8" fmla="*/ 110720 w 4317034"/>
              <a:gd name="connsiteY8" fmla="*/ 0 h 306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7034" h="3064476">
                <a:moveTo>
                  <a:pt x="110720" y="0"/>
                </a:moveTo>
                <a:lnTo>
                  <a:pt x="4206314" y="0"/>
                </a:lnTo>
                <a:cubicBezTo>
                  <a:pt x="4267463" y="0"/>
                  <a:pt x="4317034" y="49571"/>
                  <a:pt x="4317034" y="110720"/>
                </a:cubicBezTo>
                <a:lnTo>
                  <a:pt x="4317034" y="2953756"/>
                </a:lnTo>
                <a:cubicBezTo>
                  <a:pt x="4317034" y="3014905"/>
                  <a:pt x="4267463" y="3064476"/>
                  <a:pt x="4206314" y="3064476"/>
                </a:cubicBezTo>
                <a:lnTo>
                  <a:pt x="110720" y="3064476"/>
                </a:lnTo>
                <a:cubicBezTo>
                  <a:pt x="49571" y="3064476"/>
                  <a:pt x="0" y="3014905"/>
                  <a:pt x="0" y="2953756"/>
                </a:cubicBezTo>
                <a:lnTo>
                  <a:pt x="0" y="110720"/>
                </a:lnTo>
                <a:cubicBezTo>
                  <a:pt x="0" y="49571"/>
                  <a:pt x="49571" y="0"/>
                  <a:pt x="110720" y="0"/>
                </a:cubicBezTo>
                <a:close/>
              </a:path>
            </a:pathLst>
          </a:custGeom>
          <a:solidFill>
            <a:schemeClr val="bg1">
              <a:lumMod val="95000"/>
            </a:schemeClr>
          </a:solidFill>
          <a:ln w="38100">
            <a:noFill/>
          </a:ln>
          <a:effectLst>
            <a:outerShdw blurRad="1270000" dist="1460500" dir="5400000" sx="90000" sy="90000" algn="t" rotWithShape="0">
              <a:prstClr val="black">
                <a:alpha val="40000"/>
              </a:prstClr>
            </a:outerShdw>
          </a:effectLst>
        </p:spPr>
        <p:txBody>
          <a:bodyPr wrap="square">
            <a:noAutofit/>
          </a:bodyPr>
          <a:lstStyle>
            <a:lvl1pPr marL="0" indent="0" algn="ctr">
              <a:buNone/>
              <a:defRPr sz="1750">
                <a:solidFill>
                  <a:schemeClr val="tx1">
                    <a:lumMod val="50000"/>
                    <a:lumOff val="50000"/>
                  </a:schemeClr>
                </a:solidFill>
              </a:defRPr>
            </a:lvl1pPr>
          </a:lstStyle>
          <a:p>
            <a:endParaRPr lang="id-ID"/>
          </a:p>
        </p:txBody>
      </p:sp>
      <p:sp>
        <p:nvSpPr>
          <p:cNvPr id="5" name="Picture Placeholder 4">
            <a:extLst>
              <a:ext uri="{FF2B5EF4-FFF2-40B4-BE49-F238E27FC236}">
                <a16:creationId xmlns:a16="http://schemas.microsoft.com/office/drawing/2014/main" id="{B4A0871F-C8C1-4F08-B99B-C0E6B906207A}"/>
              </a:ext>
            </a:extLst>
          </p:cNvPr>
          <p:cNvSpPr>
            <a:spLocks noGrp="1"/>
          </p:cNvSpPr>
          <p:nvPr>
            <p:ph type="pic" sz="quarter" idx="10"/>
          </p:nvPr>
        </p:nvSpPr>
        <p:spPr>
          <a:xfrm>
            <a:off x="1166749" y="3817010"/>
            <a:ext cx="2702325" cy="1915298"/>
          </a:xfrm>
          <a:custGeom>
            <a:avLst/>
            <a:gdLst>
              <a:gd name="connsiteX0" fmla="*/ 110720 w 4317034"/>
              <a:gd name="connsiteY0" fmla="*/ 0 h 3064476"/>
              <a:gd name="connsiteX1" fmla="*/ 4206314 w 4317034"/>
              <a:gd name="connsiteY1" fmla="*/ 0 h 3064476"/>
              <a:gd name="connsiteX2" fmla="*/ 4317034 w 4317034"/>
              <a:gd name="connsiteY2" fmla="*/ 110720 h 3064476"/>
              <a:gd name="connsiteX3" fmla="*/ 4317034 w 4317034"/>
              <a:gd name="connsiteY3" fmla="*/ 2953756 h 3064476"/>
              <a:gd name="connsiteX4" fmla="*/ 4206314 w 4317034"/>
              <a:gd name="connsiteY4" fmla="*/ 3064476 h 3064476"/>
              <a:gd name="connsiteX5" fmla="*/ 110720 w 4317034"/>
              <a:gd name="connsiteY5" fmla="*/ 3064476 h 3064476"/>
              <a:gd name="connsiteX6" fmla="*/ 0 w 4317034"/>
              <a:gd name="connsiteY6" fmla="*/ 2953756 h 3064476"/>
              <a:gd name="connsiteX7" fmla="*/ 0 w 4317034"/>
              <a:gd name="connsiteY7" fmla="*/ 110720 h 3064476"/>
              <a:gd name="connsiteX8" fmla="*/ 110720 w 4317034"/>
              <a:gd name="connsiteY8" fmla="*/ 0 h 306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7034" h="3064476">
                <a:moveTo>
                  <a:pt x="110720" y="0"/>
                </a:moveTo>
                <a:lnTo>
                  <a:pt x="4206314" y="0"/>
                </a:lnTo>
                <a:cubicBezTo>
                  <a:pt x="4267463" y="0"/>
                  <a:pt x="4317034" y="49571"/>
                  <a:pt x="4317034" y="110720"/>
                </a:cubicBezTo>
                <a:lnTo>
                  <a:pt x="4317034" y="2953756"/>
                </a:lnTo>
                <a:cubicBezTo>
                  <a:pt x="4317034" y="3014905"/>
                  <a:pt x="4267463" y="3064476"/>
                  <a:pt x="4206314" y="3064476"/>
                </a:cubicBezTo>
                <a:lnTo>
                  <a:pt x="110720" y="3064476"/>
                </a:lnTo>
                <a:cubicBezTo>
                  <a:pt x="49571" y="3064476"/>
                  <a:pt x="0" y="3014905"/>
                  <a:pt x="0" y="2953756"/>
                </a:cubicBezTo>
                <a:lnTo>
                  <a:pt x="0" y="110720"/>
                </a:lnTo>
                <a:cubicBezTo>
                  <a:pt x="0" y="49571"/>
                  <a:pt x="49571" y="0"/>
                  <a:pt x="110720" y="0"/>
                </a:cubicBezTo>
                <a:close/>
              </a:path>
            </a:pathLst>
          </a:custGeom>
          <a:solidFill>
            <a:schemeClr val="bg1">
              <a:lumMod val="95000"/>
            </a:schemeClr>
          </a:solidFill>
          <a:ln w="38100">
            <a:noFill/>
          </a:ln>
          <a:effectLst>
            <a:outerShdw blurRad="1270000" dist="1460500" dir="5400000" sx="90000" sy="90000" algn="t" rotWithShape="0">
              <a:prstClr val="black">
                <a:alpha val="40000"/>
              </a:prstClr>
            </a:outerShdw>
          </a:effectLst>
        </p:spPr>
        <p:txBody>
          <a:bodyPr wrap="square">
            <a:noAutofit/>
          </a:bodyPr>
          <a:lstStyle>
            <a:lvl1pPr marL="0" indent="0" algn="ctr">
              <a:buNone/>
              <a:defRPr sz="1750">
                <a:solidFill>
                  <a:schemeClr val="tx1">
                    <a:lumMod val="50000"/>
                    <a:lumOff val="50000"/>
                  </a:schemeClr>
                </a:solidFill>
              </a:defRPr>
            </a:lvl1pPr>
          </a:lstStyle>
          <a:p>
            <a:endParaRPr lang="id-ID"/>
          </a:p>
        </p:txBody>
      </p:sp>
    </p:spTree>
    <p:extLst>
      <p:ext uri="{BB962C8B-B14F-4D97-AF65-F5344CB8AC3E}">
        <p14:creationId xmlns:p14="http://schemas.microsoft.com/office/powerpoint/2010/main" val="3285862359"/>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DCE85-B2BE-164D-C989-6C628B9D8F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03965D-C13E-F3DC-7ECF-5CA59269B1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E1F4EE-2A98-30CD-8C03-EB5B58B467E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048CE2-D8BE-CAB9-D86B-DF5B30FF9AA6}"/>
              </a:ext>
            </a:extLst>
          </p:cNvPr>
          <p:cNvSpPr>
            <a:spLocks noGrp="1"/>
          </p:cNvSpPr>
          <p:nvPr>
            <p:ph type="dt" sz="half" idx="10"/>
          </p:nvPr>
        </p:nvSpPr>
        <p:spPr/>
        <p:txBody>
          <a:bodyPr/>
          <a:lstStyle/>
          <a:p>
            <a:fld id="{0AE853F1-8D82-4522-A005-397D2850F84F}" type="datetimeFigureOut">
              <a:rPr lang="en-US" smtClean="0"/>
              <a:t>11/1/2023</a:t>
            </a:fld>
            <a:endParaRPr lang="en-US"/>
          </a:p>
        </p:txBody>
      </p:sp>
      <p:sp>
        <p:nvSpPr>
          <p:cNvPr id="6" name="Footer Placeholder 5">
            <a:extLst>
              <a:ext uri="{FF2B5EF4-FFF2-40B4-BE49-F238E27FC236}">
                <a16:creationId xmlns:a16="http://schemas.microsoft.com/office/drawing/2014/main" id="{3DA3A08D-9609-1711-65F5-A718EC17F1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348B81-2D85-AA7C-2111-53B58CC7F3D8}"/>
              </a:ext>
            </a:extLst>
          </p:cNvPr>
          <p:cNvSpPr>
            <a:spLocks noGrp="1"/>
          </p:cNvSpPr>
          <p:nvPr>
            <p:ph type="sldNum" sz="quarter" idx="12"/>
          </p:nvPr>
        </p:nvSpPr>
        <p:spPr/>
        <p:txBody>
          <a:bodyPr/>
          <a:lstStyle/>
          <a:p>
            <a:fld id="{44B61A33-0B2C-4D41-B89E-009D84A3947C}" type="slidenum">
              <a:rPr lang="en-US" smtClean="0"/>
              <a:t>‹#›</a:t>
            </a:fld>
            <a:endParaRPr lang="en-US"/>
          </a:p>
        </p:txBody>
      </p:sp>
    </p:spTree>
    <p:extLst>
      <p:ext uri="{BB962C8B-B14F-4D97-AF65-F5344CB8AC3E}">
        <p14:creationId xmlns:p14="http://schemas.microsoft.com/office/powerpoint/2010/main" val="1824911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4BA53-8039-9306-B448-01964AD3E6A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B4C13B-B24E-815B-BC69-5D6535FCBB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737BAF-213B-9247-D9DB-9AF6177F91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B835FD-E3C9-2FDE-4401-0FF468F2E5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855F35-3EEF-5979-851E-DF4378C396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4B2C8A-6FFD-3665-00DA-93B1AB7C4ABB}"/>
              </a:ext>
            </a:extLst>
          </p:cNvPr>
          <p:cNvSpPr>
            <a:spLocks noGrp="1"/>
          </p:cNvSpPr>
          <p:nvPr>
            <p:ph type="dt" sz="half" idx="10"/>
          </p:nvPr>
        </p:nvSpPr>
        <p:spPr/>
        <p:txBody>
          <a:bodyPr/>
          <a:lstStyle/>
          <a:p>
            <a:fld id="{0AE853F1-8D82-4522-A005-397D2850F84F}" type="datetimeFigureOut">
              <a:rPr lang="en-US" smtClean="0"/>
              <a:t>11/1/2023</a:t>
            </a:fld>
            <a:endParaRPr lang="en-US"/>
          </a:p>
        </p:txBody>
      </p:sp>
      <p:sp>
        <p:nvSpPr>
          <p:cNvPr id="8" name="Footer Placeholder 7">
            <a:extLst>
              <a:ext uri="{FF2B5EF4-FFF2-40B4-BE49-F238E27FC236}">
                <a16:creationId xmlns:a16="http://schemas.microsoft.com/office/drawing/2014/main" id="{845A32E7-314F-3625-6247-C6D9C5C8EA5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9BA2573-DCF7-1723-5F9E-1DA4D0C0A893}"/>
              </a:ext>
            </a:extLst>
          </p:cNvPr>
          <p:cNvSpPr>
            <a:spLocks noGrp="1"/>
          </p:cNvSpPr>
          <p:nvPr>
            <p:ph type="sldNum" sz="quarter" idx="12"/>
          </p:nvPr>
        </p:nvSpPr>
        <p:spPr/>
        <p:txBody>
          <a:bodyPr/>
          <a:lstStyle/>
          <a:p>
            <a:fld id="{44B61A33-0B2C-4D41-B89E-009D84A3947C}" type="slidenum">
              <a:rPr lang="en-US" smtClean="0"/>
              <a:t>‹#›</a:t>
            </a:fld>
            <a:endParaRPr lang="en-US"/>
          </a:p>
        </p:txBody>
      </p:sp>
    </p:spTree>
    <p:extLst>
      <p:ext uri="{BB962C8B-B14F-4D97-AF65-F5344CB8AC3E}">
        <p14:creationId xmlns:p14="http://schemas.microsoft.com/office/powerpoint/2010/main" val="123451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8E2E8-D9B2-1233-0859-613F4736AF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F7B34E-5CE8-5C85-3D90-CA8F47B7F954}"/>
              </a:ext>
            </a:extLst>
          </p:cNvPr>
          <p:cNvSpPr>
            <a:spLocks noGrp="1"/>
          </p:cNvSpPr>
          <p:nvPr>
            <p:ph type="dt" sz="half" idx="10"/>
          </p:nvPr>
        </p:nvSpPr>
        <p:spPr/>
        <p:txBody>
          <a:bodyPr/>
          <a:lstStyle/>
          <a:p>
            <a:fld id="{0AE853F1-8D82-4522-A005-397D2850F84F}" type="datetimeFigureOut">
              <a:rPr lang="en-US" smtClean="0"/>
              <a:t>11/1/2023</a:t>
            </a:fld>
            <a:endParaRPr lang="en-US"/>
          </a:p>
        </p:txBody>
      </p:sp>
      <p:sp>
        <p:nvSpPr>
          <p:cNvPr id="4" name="Footer Placeholder 3">
            <a:extLst>
              <a:ext uri="{FF2B5EF4-FFF2-40B4-BE49-F238E27FC236}">
                <a16:creationId xmlns:a16="http://schemas.microsoft.com/office/drawing/2014/main" id="{025A8310-0307-2056-7B4B-458886E652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34F2460-8D7D-DAEB-230D-3993549ECE7E}"/>
              </a:ext>
            </a:extLst>
          </p:cNvPr>
          <p:cNvSpPr>
            <a:spLocks noGrp="1"/>
          </p:cNvSpPr>
          <p:nvPr>
            <p:ph type="sldNum" sz="quarter" idx="12"/>
          </p:nvPr>
        </p:nvSpPr>
        <p:spPr/>
        <p:txBody>
          <a:bodyPr/>
          <a:lstStyle/>
          <a:p>
            <a:fld id="{44B61A33-0B2C-4D41-B89E-009D84A3947C}" type="slidenum">
              <a:rPr lang="en-US" smtClean="0"/>
              <a:t>‹#›</a:t>
            </a:fld>
            <a:endParaRPr lang="en-US"/>
          </a:p>
        </p:txBody>
      </p:sp>
    </p:spTree>
    <p:extLst>
      <p:ext uri="{BB962C8B-B14F-4D97-AF65-F5344CB8AC3E}">
        <p14:creationId xmlns:p14="http://schemas.microsoft.com/office/powerpoint/2010/main" val="776316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6E7E97-C9AC-1ADF-5B0B-5E1EA425B880}"/>
              </a:ext>
            </a:extLst>
          </p:cNvPr>
          <p:cNvSpPr>
            <a:spLocks noGrp="1"/>
          </p:cNvSpPr>
          <p:nvPr>
            <p:ph type="dt" sz="half" idx="10"/>
          </p:nvPr>
        </p:nvSpPr>
        <p:spPr/>
        <p:txBody>
          <a:bodyPr/>
          <a:lstStyle/>
          <a:p>
            <a:fld id="{0AE853F1-8D82-4522-A005-397D2850F84F}" type="datetimeFigureOut">
              <a:rPr lang="en-US" smtClean="0"/>
              <a:t>11/1/2023</a:t>
            </a:fld>
            <a:endParaRPr lang="en-US"/>
          </a:p>
        </p:txBody>
      </p:sp>
      <p:sp>
        <p:nvSpPr>
          <p:cNvPr id="3" name="Footer Placeholder 2">
            <a:extLst>
              <a:ext uri="{FF2B5EF4-FFF2-40B4-BE49-F238E27FC236}">
                <a16:creationId xmlns:a16="http://schemas.microsoft.com/office/drawing/2014/main" id="{41A8AF0C-5522-C2D6-204E-4E36CA2789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70C3D9E-24A6-593C-A2BC-199A48D8F854}"/>
              </a:ext>
            </a:extLst>
          </p:cNvPr>
          <p:cNvSpPr>
            <a:spLocks noGrp="1"/>
          </p:cNvSpPr>
          <p:nvPr>
            <p:ph type="sldNum" sz="quarter" idx="12"/>
          </p:nvPr>
        </p:nvSpPr>
        <p:spPr/>
        <p:txBody>
          <a:bodyPr/>
          <a:lstStyle/>
          <a:p>
            <a:fld id="{44B61A33-0B2C-4D41-B89E-009D84A3947C}" type="slidenum">
              <a:rPr lang="en-US" smtClean="0"/>
              <a:t>‹#›</a:t>
            </a:fld>
            <a:endParaRPr lang="en-US"/>
          </a:p>
        </p:txBody>
      </p:sp>
    </p:spTree>
    <p:extLst>
      <p:ext uri="{BB962C8B-B14F-4D97-AF65-F5344CB8AC3E}">
        <p14:creationId xmlns:p14="http://schemas.microsoft.com/office/powerpoint/2010/main" val="279490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B72DD-AF9A-1D05-E205-BE0898F4D9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AF5D9C-13A6-F4D5-C797-F3A160FCF5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EB46F89-8B4E-FE1B-7046-D56ADF5CC9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5B442D-69C9-2B2D-D5C5-3A89F896DD6B}"/>
              </a:ext>
            </a:extLst>
          </p:cNvPr>
          <p:cNvSpPr>
            <a:spLocks noGrp="1"/>
          </p:cNvSpPr>
          <p:nvPr>
            <p:ph type="dt" sz="half" idx="10"/>
          </p:nvPr>
        </p:nvSpPr>
        <p:spPr/>
        <p:txBody>
          <a:bodyPr/>
          <a:lstStyle/>
          <a:p>
            <a:fld id="{0AE853F1-8D82-4522-A005-397D2850F84F}" type="datetimeFigureOut">
              <a:rPr lang="en-US" smtClean="0"/>
              <a:t>11/1/2023</a:t>
            </a:fld>
            <a:endParaRPr lang="en-US"/>
          </a:p>
        </p:txBody>
      </p:sp>
      <p:sp>
        <p:nvSpPr>
          <p:cNvPr id="6" name="Footer Placeholder 5">
            <a:extLst>
              <a:ext uri="{FF2B5EF4-FFF2-40B4-BE49-F238E27FC236}">
                <a16:creationId xmlns:a16="http://schemas.microsoft.com/office/drawing/2014/main" id="{227AF5A6-A8FE-29F6-6445-FFFCEEC056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0B8B3F-4E85-6087-8302-7CBCB5104BDB}"/>
              </a:ext>
            </a:extLst>
          </p:cNvPr>
          <p:cNvSpPr>
            <a:spLocks noGrp="1"/>
          </p:cNvSpPr>
          <p:nvPr>
            <p:ph type="sldNum" sz="quarter" idx="12"/>
          </p:nvPr>
        </p:nvSpPr>
        <p:spPr/>
        <p:txBody>
          <a:bodyPr/>
          <a:lstStyle/>
          <a:p>
            <a:fld id="{44B61A33-0B2C-4D41-B89E-009D84A3947C}" type="slidenum">
              <a:rPr lang="en-US" smtClean="0"/>
              <a:t>‹#›</a:t>
            </a:fld>
            <a:endParaRPr lang="en-US"/>
          </a:p>
        </p:txBody>
      </p:sp>
    </p:spTree>
    <p:extLst>
      <p:ext uri="{BB962C8B-B14F-4D97-AF65-F5344CB8AC3E}">
        <p14:creationId xmlns:p14="http://schemas.microsoft.com/office/powerpoint/2010/main" val="4122202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35A1C-EB30-39E6-2800-676E59D7AA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EE43315-1007-AF1C-9B3E-AFE072F3B5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0A8F74-97B2-53B0-3EDF-6EA295F67E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2C6AF2-3BEE-EA13-7DF0-0AD43713E625}"/>
              </a:ext>
            </a:extLst>
          </p:cNvPr>
          <p:cNvSpPr>
            <a:spLocks noGrp="1"/>
          </p:cNvSpPr>
          <p:nvPr>
            <p:ph type="dt" sz="half" idx="10"/>
          </p:nvPr>
        </p:nvSpPr>
        <p:spPr/>
        <p:txBody>
          <a:bodyPr/>
          <a:lstStyle/>
          <a:p>
            <a:fld id="{0AE853F1-8D82-4522-A005-397D2850F84F}" type="datetimeFigureOut">
              <a:rPr lang="en-US" smtClean="0"/>
              <a:t>11/1/2023</a:t>
            </a:fld>
            <a:endParaRPr lang="en-US"/>
          </a:p>
        </p:txBody>
      </p:sp>
      <p:sp>
        <p:nvSpPr>
          <p:cNvPr id="6" name="Footer Placeholder 5">
            <a:extLst>
              <a:ext uri="{FF2B5EF4-FFF2-40B4-BE49-F238E27FC236}">
                <a16:creationId xmlns:a16="http://schemas.microsoft.com/office/drawing/2014/main" id="{E192123B-10BB-2A94-905F-E1BBD17DF2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7FEEB5-2F53-ECB9-4771-3FCD38091B85}"/>
              </a:ext>
            </a:extLst>
          </p:cNvPr>
          <p:cNvSpPr>
            <a:spLocks noGrp="1"/>
          </p:cNvSpPr>
          <p:nvPr>
            <p:ph type="sldNum" sz="quarter" idx="12"/>
          </p:nvPr>
        </p:nvSpPr>
        <p:spPr/>
        <p:txBody>
          <a:bodyPr/>
          <a:lstStyle/>
          <a:p>
            <a:fld id="{44B61A33-0B2C-4D41-B89E-009D84A3947C}" type="slidenum">
              <a:rPr lang="en-US" smtClean="0"/>
              <a:t>‹#›</a:t>
            </a:fld>
            <a:endParaRPr lang="en-US"/>
          </a:p>
        </p:txBody>
      </p:sp>
    </p:spTree>
    <p:extLst>
      <p:ext uri="{BB962C8B-B14F-4D97-AF65-F5344CB8AC3E}">
        <p14:creationId xmlns:p14="http://schemas.microsoft.com/office/powerpoint/2010/main" val="2030520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2949DA-5FED-7EAA-ED41-92C4FC0B3E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2B7188-B01E-1C8A-8319-CCB52C72FA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458BCA-B14C-AD90-31D7-F9E423A068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E853F1-8D82-4522-A005-397D2850F84F}" type="datetimeFigureOut">
              <a:rPr lang="en-US" smtClean="0"/>
              <a:t>11/1/2023</a:t>
            </a:fld>
            <a:endParaRPr lang="en-US"/>
          </a:p>
        </p:txBody>
      </p:sp>
      <p:sp>
        <p:nvSpPr>
          <p:cNvPr id="5" name="Footer Placeholder 4">
            <a:extLst>
              <a:ext uri="{FF2B5EF4-FFF2-40B4-BE49-F238E27FC236}">
                <a16:creationId xmlns:a16="http://schemas.microsoft.com/office/drawing/2014/main" id="{2A5DFB4C-7194-6EE1-29C8-D25FD51F51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952EBDA-47A6-9260-17C4-83B7BE84A2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B61A33-0B2C-4D41-B89E-009D84A3947C}" type="slidenum">
              <a:rPr lang="en-US" smtClean="0"/>
              <a:t>‹#›</a:t>
            </a:fld>
            <a:endParaRPr lang="en-US"/>
          </a:p>
        </p:txBody>
      </p:sp>
    </p:spTree>
    <p:extLst>
      <p:ext uri="{BB962C8B-B14F-4D97-AF65-F5344CB8AC3E}">
        <p14:creationId xmlns:p14="http://schemas.microsoft.com/office/powerpoint/2010/main" val="4050011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4"/>
              </a:buClr>
              <a:buSzPts val="3500"/>
              <a:buFont typeface="Grandstander"/>
              <a:buNone/>
              <a:defRPr sz="3500" b="1">
                <a:solidFill>
                  <a:schemeClr val="accent4"/>
                </a:solidFill>
                <a:latin typeface="Grandstander"/>
                <a:ea typeface="Grandstander"/>
                <a:cs typeface="Grandstander"/>
                <a:sym typeface="Grandstander"/>
              </a:defRPr>
            </a:lvl1pPr>
            <a:lvl2pPr lvl="1" rtl="0">
              <a:spcBef>
                <a:spcPts val="0"/>
              </a:spcBef>
              <a:spcAft>
                <a:spcPts val="0"/>
              </a:spcAft>
              <a:buClr>
                <a:schemeClr val="accent4"/>
              </a:buClr>
              <a:buSzPts val="3500"/>
              <a:buFont typeface="Grandstander"/>
              <a:buNone/>
              <a:defRPr sz="3500" b="1">
                <a:solidFill>
                  <a:schemeClr val="accent4"/>
                </a:solidFill>
                <a:latin typeface="Grandstander"/>
                <a:ea typeface="Grandstander"/>
                <a:cs typeface="Grandstander"/>
                <a:sym typeface="Grandstander"/>
              </a:defRPr>
            </a:lvl2pPr>
            <a:lvl3pPr lvl="2" rtl="0">
              <a:spcBef>
                <a:spcPts val="0"/>
              </a:spcBef>
              <a:spcAft>
                <a:spcPts val="0"/>
              </a:spcAft>
              <a:buClr>
                <a:schemeClr val="accent4"/>
              </a:buClr>
              <a:buSzPts val="3500"/>
              <a:buFont typeface="Grandstander"/>
              <a:buNone/>
              <a:defRPr sz="3500" b="1">
                <a:solidFill>
                  <a:schemeClr val="accent4"/>
                </a:solidFill>
                <a:latin typeface="Grandstander"/>
                <a:ea typeface="Grandstander"/>
                <a:cs typeface="Grandstander"/>
                <a:sym typeface="Grandstander"/>
              </a:defRPr>
            </a:lvl3pPr>
            <a:lvl4pPr lvl="3" rtl="0">
              <a:spcBef>
                <a:spcPts val="0"/>
              </a:spcBef>
              <a:spcAft>
                <a:spcPts val="0"/>
              </a:spcAft>
              <a:buClr>
                <a:schemeClr val="accent4"/>
              </a:buClr>
              <a:buSzPts val="3500"/>
              <a:buFont typeface="Grandstander"/>
              <a:buNone/>
              <a:defRPr sz="3500" b="1">
                <a:solidFill>
                  <a:schemeClr val="accent4"/>
                </a:solidFill>
                <a:latin typeface="Grandstander"/>
                <a:ea typeface="Grandstander"/>
                <a:cs typeface="Grandstander"/>
                <a:sym typeface="Grandstander"/>
              </a:defRPr>
            </a:lvl4pPr>
            <a:lvl5pPr lvl="4" rtl="0">
              <a:spcBef>
                <a:spcPts val="0"/>
              </a:spcBef>
              <a:spcAft>
                <a:spcPts val="0"/>
              </a:spcAft>
              <a:buClr>
                <a:schemeClr val="accent4"/>
              </a:buClr>
              <a:buSzPts val="3500"/>
              <a:buFont typeface="Grandstander"/>
              <a:buNone/>
              <a:defRPr sz="3500" b="1">
                <a:solidFill>
                  <a:schemeClr val="accent4"/>
                </a:solidFill>
                <a:latin typeface="Grandstander"/>
                <a:ea typeface="Grandstander"/>
                <a:cs typeface="Grandstander"/>
                <a:sym typeface="Grandstander"/>
              </a:defRPr>
            </a:lvl5pPr>
            <a:lvl6pPr lvl="5" rtl="0">
              <a:spcBef>
                <a:spcPts val="0"/>
              </a:spcBef>
              <a:spcAft>
                <a:spcPts val="0"/>
              </a:spcAft>
              <a:buClr>
                <a:schemeClr val="accent4"/>
              </a:buClr>
              <a:buSzPts val="3500"/>
              <a:buFont typeface="Grandstander"/>
              <a:buNone/>
              <a:defRPr sz="3500" b="1">
                <a:solidFill>
                  <a:schemeClr val="accent4"/>
                </a:solidFill>
                <a:latin typeface="Grandstander"/>
                <a:ea typeface="Grandstander"/>
                <a:cs typeface="Grandstander"/>
                <a:sym typeface="Grandstander"/>
              </a:defRPr>
            </a:lvl6pPr>
            <a:lvl7pPr lvl="6" rtl="0">
              <a:spcBef>
                <a:spcPts val="0"/>
              </a:spcBef>
              <a:spcAft>
                <a:spcPts val="0"/>
              </a:spcAft>
              <a:buClr>
                <a:schemeClr val="accent4"/>
              </a:buClr>
              <a:buSzPts val="3500"/>
              <a:buFont typeface="Grandstander"/>
              <a:buNone/>
              <a:defRPr sz="3500" b="1">
                <a:solidFill>
                  <a:schemeClr val="accent4"/>
                </a:solidFill>
                <a:latin typeface="Grandstander"/>
                <a:ea typeface="Grandstander"/>
                <a:cs typeface="Grandstander"/>
                <a:sym typeface="Grandstander"/>
              </a:defRPr>
            </a:lvl7pPr>
            <a:lvl8pPr lvl="7" rtl="0">
              <a:spcBef>
                <a:spcPts val="0"/>
              </a:spcBef>
              <a:spcAft>
                <a:spcPts val="0"/>
              </a:spcAft>
              <a:buClr>
                <a:schemeClr val="accent4"/>
              </a:buClr>
              <a:buSzPts val="3500"/>
              <a:buFont typeface="Grandstander"/>
              <a:buNone/>
              <a:defRPr sz="3500" b="1">
                <a:solidFill>
                  <a:schemeClr val="accent4"/>
                </a:solidFill>
                <a:latin typeface="Grandstander"/>
                <a:ea typeface="Grandstander"/>
                <a:cs typeface="Grandstander"/>
                <a:sym typeface="Grandstander"/>
              </a:defRPr>
            </a:lvl8pPr>
            <a:lvl9pPr lvl="8" rtl="0">
              <a:spcBef>
                <a:spcPts val="0"/>
              </a:spcBef>
              <a:spcAft>
                <a:spcPts val="0"/>
              </a:spcAft>
              <a:buClr>
                <a:schemeClr val="accent4"/>
              </a:buClr>
              <a:buSzPts val="3500"/>
              <a:buFont typeface="Grandstander"/>
              <a:buNone/>
              <a:defRPr sz="3500" b="1">
                <a:solidFill>
                  <a:schemeClr val="accent4"/>
                </a:solidFill>
                <a:latin typeface="Grandstander"/>
                <a:ea typeface="Grandstander"/>
                <a:cs typeface="Grandstander"/>
                <a:sym typeface="Grandstander"/>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30200">
              <a:lnSpc>
                <a:spcPct val="90000"/>
              </a:lnSpc>
              <a:spcBef>
                <a:spcPts val="0"/>
              </a:spcBef>
              <a:spcAft>
                <a:spcPts val="0"/>
              </a:spcAft>
              <a:buClr>
                <a:schemeClr val="accent2"/>
              </a:buClr>
              <a:buSzPts val="1600"/>
              <a:buFont typeface="Gamja Flower"/>
              <a:buChar char="●"/>
              <a:defRPr sz="1600">
                <a:solidFill>
                  <a:schemeClr val="accent2"/>
                </a:solidFill>
                <a:latin typeface="Gamja Flower"/>
                <a:ea typeface="Gamja Flower"/>
                <a:cs typeface="Gamja Flower"/>
                <a:sym typeface="Gamja Flower"/>
              </a:defRPr>
            </a:lvl1pPr>
            <a:lvl2pPr marL="914400" lvl="1" indent="-330200">
              <a:lnSpc>
                <a:spcPct val="90000"/>
              </a:lnSpc>
              <a:spcBef>
                <a:spcPts val="0"/>
              </a:spcBef>
              <a:spcAft>
                <a:spcPts val="0"/>
              </a:spcAft>
              <a:buClr>
                <a:schemeClr val="accent2"/>
              </a:buClr>
              <a:buSzPts val="1600"/>
              <a:buFont typeface="Gamja Flower"/>
              <a:buChar char="○"/>
              <a:defRPr sz="1600">
                <a:solidFill>
                  <a:schemeClr val="accent2"/>
                </a:solidFill>
                <a:latin typeface="Gamja Flower"/>
                <a:ea typeface="Gamja Flower"/>
                <a:cs typeface="Gamja Flower"/>
                <a:sym typeface="Gamja Flower"/>
              </a:defRPr>
            </a:lvl2pPr>
            <a:lvl3pPr marL="1371600" lvl="2" indent="-330200">
              <a:lnSpc>
                <a:spcPct val="90000"/>
              </a:lnSpc>
              <a:spcBef>
                <a:spcPts val="0"/>
              </a:spcBef>
              <a:spcAft>
                <a:spcPts val="0"/>
              </a:spcAft>
              <a:buClr>
                <a:schemeClr val="accent2"/>
              </a:buClr>
              <a:buSzPts val="1600"/>
              <a:buFont typeface="Gamja Flower"/>
              <a:buChar char="■"/>
              <a:defRPr sz="1600">
                <a:solidFill>
                  <a:schemeClr val="accent2"/>
                </a:solidFill>
                <a:latin typeface="Gamja Flower"/>
                <a:ea typeface="Gamja Flower"/>
                <a:cs typeface="Gamja Flower"/>
                <a:sym typeface="Gamja Flower"/>
              </a:defRPr>
            </a:lvl3pPr>
            <a:lvl4pPr marL="1828800" lvl="3" indent="-330200">
              <a:lnSpc>
                <a:spcPct val="90000"/>
              </a:lnSpc>
              <a:spcBef>
                <a:spcPts val="0"/>
              </a:spcBef>
              <a:spcAft>
                <a:spcPts val="0"/>
              </a:spcAft>
              <a:buClr>
                <a:schemeClr val="accent2"/>
              </a:buClr>
              <a:buSzPts val="1600"/>
              <a:buFont typeface="Gamja Flower"/>
              <a:buChar char="●"/>
              <a:defRPr sz="1600">
                <a:solidFill>
                  <a:schemeClr val="accent2"/>
                </a:solidFill>
                <a:latin typeface="Gamja Flower"/>
                <a:ea typeface="Gamja Flower"/>
                <a:cs typeface="Gamja Flower"/>
                <a:sym typeface="Gamja Flower"/>
              </a:defRPr>
            </a:lvl4pPr>
            <a:lvl5pPr marL="2286000" lvl="4" indent="-330200">
              <a:lnSpc>
                <a:spcPct val="90000"/>
              </a:lnSpc>
              <a:spcBef>
                <a:spcPts val="0"/>
              </a:spcBef>
              <a:spcAft>
                <a:spcPts val="0"/>
              </a:spcAft>
              <a:buClr>
                <a:schemeClr val="accent2"/>
              </a:buClr>
              <a:buSzPts val="1600"/>
              <a:buFont typeface="Gamja Flower"/>
              <a:buChar char="○"/>
              <a:defRPr sz="1600">
                <a:solidFill>
                  <a:schemeClr val="accent2"/>
                </a:solidFill>
                <a:latin typeface="Gamja Flower"/>
                <a:ea typeface="Gamja Flower"/>
                <a:cs typeface="Gamja Flower"/>
                <a:sym typeface="Gamja Flower"/>
              </a:defRPr>
            </a:lvl5pPr>
            <a:lvl6pPr marL="2743200" lvl="5" indent="-330200">
              <a:lnSpc>
                <a:spcPct val="90000"/>
              </a:lnSpc>
              <a:spcBef>
                <a:spcPts val="0"/>
              </a:spcBef>
              <a:spcAft>
                <a:spcPts val="0"/>
              </a:spcAft>
              <a:buClr>
                <a:schemeClr val="accent2"/>
              </a:buClr>
              <a:buSzPts val="1600"/>
              <a:buFont typeface="Gamja Flower"/>
              <a:buChar char="■"/>
              <a:defRPr sz="1600">
                <a:solidFill>
                  <a:schemeClr val="accent2"/>
                </a:solidFill>
                <a:latin typeface="Gamja Flower"/>
                <a:ea typeface="Gamja Flower"/>
                <a:cs typeface="Gamja Flower"/>
                <a:sym typeface="Gamja Flower"/>
              </a:defRPr>
            </a:lvl6pPr>
            <a:lvl7pPr marL="3200400" lvl="6" indent="-330200">
              <a:lnSpc>
                <a:spcPct val="90000"/>
              </a:lnSpc>
              <a:spcBef>
                <a:spcPts val="0"/>
              </a:spcBef>
              <a:spcAft>
                <a:spcPts val="0"/>
              </a:spcAft>
              <a:buClr>
                <a:schemeClr val="accent2"/>
              </a:buClr>
              <a:buSzPts val="1600"/>
              <a:buFont typeface="Gamja Flower"/>
              <a:buChar char="●"/>
              <a:defRPr sz="1600">
                <a:solidFill>
                  <a:schemeClr val="accent2"/>
                </a:solidFill>
                <a:latin typeface="Gamja Flower"/>
                <a:ea typeface="Gamja Flower"/>
                <a:cs typeface="Gamja Flower"/>
                <a:sym typeface="Gamja Flower"/>
              </a:defRPr>
            </a:lvl7pPr>
            <a:lvl8pPr marL="3657600" lvl="7" indent="-330200">
              <a:lnSpc>
                <a:spcPct val="90000"/>
              </a:lnSpc>
              <a:spcBef>
                <a:spcPts val="0"/>
              </a:spcBef>
              <a:spcAft>
                <a:spcPts val="0"/>
              </a:spcAft>
              <a:buClr>
                <a:schemeClr val="accent2"/>
              </a:buClr>
              <a:buSzPts val="1600"/>
              <a:buFont typeface="Gamja Flower"/>
              <a:buChar char="○"/>
              <a:defRPr sz="1600">
                <a:solidFill>
                  <a:schemeClr val="accent2"/>
                </a:solidFill>
                <a:latin typeface="Gamja Flower"/>
                <a:ea typeface="Gamja Flower"/>
                <a:cs typeface="Gamja Flower"/>
                <a:sym typeface="Gamja Flower"/>
              </a:defRPr>
            </a:lvl8pPr>
            <a:lvl9pPr marL="4114800" lvl="8" indent="-330200">
              <a:lnSpc>
                <a:spcPct val="90000"/>
              </a:lnSpc>
              <a:spcBef>
                <a:spcPts val="0"/>
              </a:spcBef>
              <a:spcAft>
                <a:spcPts val="0"/>
              </a:spcAft>
              <a:buClr>
                <a:schemeClr val="accent2"/>
              </a:buClr>
              <a:buSzPts val="1600"/>
              <a:buFont typeface="Gamja Flower"/>
              <a:buChar char="■"/>
              <a:defRPr sz="1600">
                <a:solidFill>
                  <a:schemeClr val="accent2"/>
                </a:solidFill>
                <a:latin typeface="Gamja Flower"/>
                <a:ea typeface="Gamja Flower"/>
                <a:cs typeface="Gamja Flower"/>
                <a:sym typeface="Gamja Flower"/>
              </a:defRPr>
            </a:lvl9pPr>
          </a:lstStyle>
          <a:p>
            <a:endParaRPr/>
          </a:p>
        </p:txBody>
      </p:sp>
    </p:spTree>
    <p:extLst>
      <p:ext uri="{BB962C8B-B14F-4D97-AF65-F5344CB8AC3E}">
        <p14:creationId xmlns:p14="http://schemas.microsoft.com/office/powerpoint/2010/main" val="2424021599"/>
      </p:ext>
    </p:extLst>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87"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50">
          <p15:clr>
            <a:srgbClr val="EA4335"/>
          </p15:clr>
        </p15:guide>
        <p15:guide id="2" orient="horz" pos="337">
          <p15:clr>
            <a:srgbClr val="EA4335"/>
          </p15:clr>
        </p15:guide>
        <p15:guide id="3" pos="5310">
          <p15:clr>
            <a:srgbClr val="EA4335"/>
          </p15:clr>
        </p15:guide>
        <p15:guide id="4" orient="horz" pos="2903">
          <p15:clr>
            <a:srgbClr val="EA4335"/>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solidFill>
                  <a:prstClr val="black">
                    <a:tint val="75000"/>
                  </a:prstClr>
                </a:solidFill>
              </a:rPr>
              <a:pPr/>
              <a:t>11/1/2023</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53235690"/>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31" r:id="rId12"/>
    <p:sldLayoutId id="2147483732" r:id="rId13"/>
    <p:sldLayoutId id="2147483733" r:id="rId14"/>
    <p:sldLayoutId id="2147483734" r:id="rId15"/>
    <p:sldLayoutId id="2147483735" r:id="rId16"/>
    <p:sldLayoutId id="2147483736" r:id="rId17"/>
    <p:sldLayoutId id="2147483737" r:id="rId18"/>
    <p:sldLayoutId id="2147483738" r:id="rId19"/>
    <p:sldLayoutId id="2147483739" r:id="rId20"/>
    <p:sldLayoutId id="2147483741"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69"/>
        <p:cNvGrpSpPr/>
        <p:nvPr/>
      </p:nvGrpSpPr>
      <p:grpSpPr>
        <a:xfrm>
          <a:off x="0" y="0"/>
          <a:ext cx="0" cy="0"/>
          <a:chOff x="0" y="0"/>
          <a:chExt cx="0" cy="0"/>
        </a:xfrm>
      </p:grpSpPr>
      <p:grpSp>
        <p:nvGrpSpPr>
          <p:cNvPr id="1672" name="Google Shape;1672;p45"/>
          <p:cNvGrpSpPr/>
          <p:nvPr/>
        </p:nvGrpSpPr>
        <p:grpSpPr>
          <a:xfrm>
            <a:off x="8561069" y="5411961"/>
            <a:ext cx="881435" cy="881435"/>
            <a:chOff x="2333550" y="1208100"/>
            <a:chExt cx="260800" cy="260800"/>
          </a:xfrm>
        </p:grpSpPr>
        <p:sp>
          <p:nvSpPr>
            <p:cNvPr id="1673" name="Google Shape;1673;p45"/>
            <p:cNvSpPr/>
            <p:nvPr/>
          </p:nvSpPr>
          <p:spPr>
            <a:xfrm>
              <a:off x="2401550" y="1208100"/>
              <a:ext cx="192450" cy="122525"/>
            </a:xfrm>
            <a:custGeom>
              <a:avLst/>
              <a:gdLst/>
              <a:ahLst/>
              <a:cxnLst/>
              <a:rect l="l" t="t" r="r" b="b"/>
              <a:pathLst>
                <a:path w="7698" h="4901" extrusionOk="0">
                  <a:moveTo>
                    <a:pt x="2492" y="0"/>
                  </a:moveTo>
                  <a:cubicBezTo>
                    <a:pt x="1596" y="0"/>
                    <a:pt x="746" y="231"/>
                    <a:pt x="1" y="635"/>
                  </a:cubicBezTo>
                  <a:cubicBezTo>
                    <a:pt x="1101" y="802"/>
                    <a:pt x="2798" y="1525"/>
                    <a:pt x="3334" y="4342"/>
                  </a:cubicBezTo>
                  <a:cubicBezTo>
                    <a:pt x="3341" y="4378"/>
                    <a:pt x="3349" y="4406"/>
                    <a:pt x="3349" y="4434"/>
                  </a:cubicBezTo>
                  <a:cubicBezTo>
                    <a:pt x="3537" y="4427"/>
                    <a:pt x="3723" y="4423"/>
                    <a:pt x="3906" y="4423"/>
                  </a:cubicBezTo>
                  <a:cubicBezTo>
                    <a:pt x="5378" y="4423"/>
                    <a:pt x="6713" y="4658"/>
                    <a:pt x="7698" y="4900"/>
                  </a:cubicBezTo>
                  <a:cubicBezTo>
                    <a:pt x="7537" y="2165"/>
                    <a:pt x="5270" y="0"/>
                    <a:pt x="2492" y="0"/>
                  </a:cubicBezTo>
                  <a:close/>
                </a:path>
              </a:pathLst>
            </a:custGeom>
            <a:solidFill>
              <a:srgbClr val="B1E9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4" name="Google Shape;1674;p45"/>
            <p:cNvSpPr/>
            <p:nvPr/>
          </p:nvSpPr>
          <p:spPr>
            <a:xfrm>
              <a:off x="2333550" y="1223975"/>
              <a:ext cx="151750" cy="133075"/>
            </a:xfrm>
            <a:custGeom>
              <a:avLst/>
              <a:gdLst/>
              <a:ahLst/>
              <a:cxnLst/>
              <a:rect l="l" t="t" r="r" b="b"/>
              <a:pathLst>
                <a:path w="6070" h="5323" extrusionOk="0">
                  <a:moveTo>
                    <a:pt x="2721" y="0"/>
                  </a:moveTo>
                  <a:cubicBezTo>
                    <a:pt x="1101" y="883"/>
                    <a:pt x="0" y="2602"/>
                    <a:pt x="0" y="4584"/>
                  </a:cubicBezTo>
                  <a:cubicBezTo>
                    <a:pt x="0" y="4835"/>
                    <a:pt x="15" y="5085"/>
                    <a:pt x="49" y="5322"/>
                  </a:cubicBezTo>
                  <a:cubicBezTo>
                    <a:pt x="1426" y="4760"/>
                    <a:pt x="3764" y="3925"/>
                    <a:pt x="5935" y="3806"/>
                  </a:cubicBezTo>
                  <a:cubicBezTo>
                    <a:pt x="5977" y="3806"/>
                    <a:pt x="6027" y="3799"/>
                    <a:pt x="6069" y="3799"/>
                  </a:cubicBezTo>
                  <a:cubicBezTo>
                    <a:pt x="6069" y="3771"/>
                    <a:pt x="6061" y="3743"/>
                    <a:pt x="6054" y="3707"/>
                  </a:cubicBezTo>
                  <a:cubicBezTo>
                    <a:pt x="5518" y="890"/>
                    <a:pt x="3821" y="167"/>
                    <a:pt x="2721" y="0"/>
                  </a:cubicBezTo>
                  <a:close/>
                </a:path>
              </a:pathLst>
            </a:custGeom>
            <a:solidFill>
              <a:srgbClr val="FFB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5" name="Google Shape;1675;p45"/>
            <p:cNvSpPr/>
            <p:nvPr/>
          </p:nvSpPr>
          <p:spPr>
            <a:xfrm>
              <a:off x="2334750" y="1318950"/>
              <a:ext cx="163900" cy="149950"/>
            </a:xfrm>
            <a:custGeom>
              <a:avLst/>
              <a:gdLst/>
              <a:ahLst/>
              <a:cxnLst/>
              <a:rect l="l" t="t" r="r" b="b"/>
              <a:pathLst>
                <a:path w="6556" h="5998" extrusionOk="0">
                  <a:moveTo>
                    <a:pt x="6021" y="0"/>
                  </a:moveTo>
                  <a:cubicBezTo>
                    <a:pt x="5979" y="0"/>
                    <a:pt x="5929" y="7"/>
                    <a:pt x="5887" y="7"/>
                  </a:cubicBezTo>
                  <a:cubicBezTo>
                    <a:pt x="3716" y="126"/>
                    <a:pt x="1378" y="961"/>
                    <a:pt x="1" y="1523"/>
                  </a:cubicBezTo>
                  <a:cubicBezTo>
                    <a:pt x="363" y="4057"/>
                    <a:pt x="2534" y="5997"/>
                    <a:pt x="5164" y="5997"/>
                  </a:cubicBezTo>
                  <a:cubicBezTo>
                    <a:pt x="5290" y="5997"/>
                    <a:pt x="5408" y="5997"/>
                    <a:pt x="5527" y="5984"/>
                  </a:cubicBezTo>
                  <a:cubicBezTo>
                    <a:pt x="5958" y="4960"/>
                    <a:pt x="6555" y="2881"/>
                    <a:pt x="6021" y="0"/>
                  </a:cubicBezTo>
                  <a:close/>
                </a:path>
              </a:pathLst>
            </a:custGeom>
            <a:solidFill>
              <a:srgbClr val="275F8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6" name="Google Shape;1676;p45"/>
            <p:cNvSpPr/>
            <p:nvPr/>
          </p:nvSpPr>
          <p:spPr>
            <a:xfrm>
              <a:off x="2472900" y="1318650"/>
              <a:ext cx="121450" cy="149900"/>
            </a:xfrm>
            <a:custGeom>
              <a:avLst/>
              <a:gdLst/>
              <a:ahLst/>
              <a:cxnLst/>
              <a:rect l="l" t="t" r="r" b="b"/>
              <a:pathLst>
                <a:path w="4858" h="5996" extrusionOk="0">
                  <a:moveTo>
                    <a:pt x="1052" y="1"/>
                  </a:moveTo>
                  <a:cubicBezTo>
                    <a:pt x="869" y="1"/>
                    <a:pt x="683" y="5"/>
                    <a:pt x="495" y="12"/>
                  </a:cubicBezTo>
                  <a:cubicBezTo>
                    <a:pt x="1029" y="2893"/>
                    <a:pt x="432" y="4972"/>
                    <a:pt x="1" y="5996"/>
                  </a:cubicBezTo>
                  <a:cubicBezTo>
                    <a:pt x="2715" y="5816"/>
                    <a:pt x="4857" y="3553"/>
                    <a:pt x="4857" y="797"/>
                  </a:cubicBezTo>
                  <a:cubicBezTo>
                    <a:pt x="4857" y="687"/>
                    <a:pt x="4850" y="582"/>
                    <a:pt x="4844" y="478"/>
                  </a:cubicBezTo>
                  <a:cubicBezTo>
                    <a:pt x="3859" y="236"/>
                    <a:pt x="2524" y="1"/>
                    <a:pt x="1052" y="1"/>
                  </a:cubicBezTo>
                  <a:close/>
                </a:path>
              </a:pathLst>
            </a:custGeom>
            <a:solidFill>
              <a:srgbClr val="F65C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7" name="Google Shape;1677;p45"/>
            <p:cNvSpPr/>
            <p:nvPr/>
          </p:nvSpPr>
          <p:spPr>
            <a:xfrm>
              <a:off x="2333700" y="1218025"/>
              <a:ext cx="260650" cy="250875"/>
            </a:xfrm>
            <a:custGeom>
              <a:avLst/>
              <a:gdLst/>
              <a:ahLst/>
              <a:cxnLst/>
              <a:rect l="l" t="t" r="r" b="b"/>
              <a:pathLst>
                <a:path w="10426" h="10035" extrusionOk="0">
                  <a:moveTo>
                    <a:pt x="3224" y="1"/>
                  </a:moveTo>
                  <a:cubicBezTo>
                    <a:pt x="2855" y="146"/>
                    <a:pt x="2514" y="335"/>
                    <a:pt x="2200" y="564"/>
                  </a:cubicBezTo>
                  <a:cubicBezTo>
                    <a:pt x="2952" y="641"/>
                    <a:pt x="3675" y="939"/>
                    <a:pt x="4239" y="1469"/>
                  </a:cubicBezTo>
                  <a:cubicBezTo>
                    <a:pt x="4831" y="2025"/>
                    <a:pt x="5178" y="2847"/>
                    <a:pt x="5395" y="3688"/>
                  </a:cubicBezTo>
                  <a:cubicBezTo>
                    <a:pt x="4343" y="3849"/>
                    <a:pt x="3308" y="4086"/>
                    <a:pt x="2284" y="4343"/>
                  </a:cubicBezTo>
                  <a:cubicBezTo>
                    <a:pt x="1504" y="4545"/>
                    <a:pt x="732" y="4780"/>
                    <a:pt x="1" y="5108"/>
                  </a:cubicBezTo>
                  <a:cubicBezTo>
                    <a:pt x="16" y="5387"/>
                    <a:pt x="51" y="5657"/>
                    <a:pt x="106" y="5923"/>
                  </a:cubicBezTo>
                  <a:cubicBezTo>
                    <a:pt x="794" y="5595"/>
                    <a:pt x="1519" y="5345"/>
                    <a:pt x="2270" y="5150"/>
                  </a:cubicBezTo>
                  <a:cubicBezTo>
                    <a:pt x="3341" y="4864"/>
                    <a:pt x="4448" y="4613"/>
                    <a:pt x="5547" y="4446"/>
                  </a:cubicBezTo>
                  <a:cubicBezTo>
                    <a:pt x="5589" y="4690"/>
                    <a:pt x="5624" y="4934"/>
                    <a:pt x="5646" y="5165"/>
                  </a:cubicBezTo>
                  <a:cubicBezTo>
                    <a:pt x="5826" y="6835"/>
                    <a:pt x="5562" y="8511"/>
                    <a:pt x="4914" y="10028"/>
                  </a:cubicBezTo>
                  <a:cubicBezTo>
                    <a:pt x="5011" y="10034"/>
                    <a:pt x="5109" y="10034"/>
                    <a:pt x="5206" y="10034"/>
                  </a:cubicBezTo>
                  <a:cubicBezTo>
                    <a:pt x="5395" y="10034"/>
                    <a:pt x="5582" y="10028"/>
                    <a:pt x="5762" y="10008"/>
                  </a:cubicBezTo>
                  <a:cubicBezTo>
                    <a:pt x="6452" y="8232"/>
                    <a:pt x="6661" y="6283"/>
                    <a:pt x="6314" y="4350"/>
                  </a:cubicBezTo>
                  <a:lnTo>
                    <a:pt x="6314" y="4343"/>
                  </a:lnTo>
                  <a:lnTo>
                    <a:pt x="6327" y="4343"/>
                  </a:lnTo>
                  <a:cubicBezTo>
                    <a:pt x="6692" y="4302"/>
                    <a:pt x="7050" y="4281"/>
                    <a:pt x="7402" y="4281"/>
                  </a:cubicBezTo>
                  <a:cubicBezTo>
                    <a:pt x="8470" y="4281"/>
                    <a:pt x="9478" y="4470"/>
                    <a:pt x="10425" y="4837"/>
                  </a:cubicBezTo>
                  <a:lnTo>
                    <a:pt x="10425" y="4822"/>
                  </a:lnTo>
                  <a:cubicBezTo>
                    <a:pt x="10425" y="4530"/>
                    <a:pt x="10397" y="4246"/>
                    <a:pt x="10355" y="3967"/>
                  </a:cubicBezTo>
                  <a:cubicBezTo>
                    <a:pt x="9443" y="3661"/>
                    <a:pt x="8482" y="3500"/>
                    <a:pt x="7480" y="3500"/>
                  </a:cubicBezTo>
                  <a:cubicBezTo>
                    <a:pt x="7183" y="3500"/>
                    <a:pt x="6882" y="3514"/>
                    <a:pt x="6577" y="3543"/>
                  </a:cubicBezTo>
                  <a:cubicBezTo>
                    <a:pt x="6439" y="3550"/>
                    <a:pt x="6299" y="3570"/>
                    <a:pt x="6153" y="3585"/>
                  </a:cubicBezTo>
                  <a:cubicBezTo>
                    <a:pt x="5881" y="2478"/>
                    <a:pt x="5415" y="1385"/>
                    <a:pt x="4503" y="676"/>
                  </a:cubicBezTo>
                  <a:cubicBezTo>
                    <a:pt x="4114" y="370"/>
                    <a:pt x="3675" y="146"/>
                    <a:pt x="3224" y="1"/>
                  </a:cubicBezTo>
                  <a:close/>
                </a:path>
              </a:pathLst>
            </a:custGeom>
            <a:solidFill>
              <a:srgbClr val="FFF9F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8" name="Google Shape;1678;p45"/>
            <p:cNvSpPr/>
            <p:nvPr/>
          </p:nvSpPr>
          <p:spPr>
            <a:xfrm>
              <a:off x="2449775" y="1286925"/>
              <a:ext cx="64200" cy="64400"/>
            </a:xfrm>
            <a:custGeom>
              <a:avLst/>
              <a:gdLst/>
              <a:ahLst/>
              <a:cxnLst/>
              <a:rect l="l" t="t" r="r" b="b"/>
              <a:pathLst>
                <a:path w="2568" h="2576" extrusionOk="0">
                  <a:moveTo>
                    <a:pt x="1286" y="0"/>
                  </a:moveTo>
                  <a:cubicBezTo>
                    <a:pt x="577" y="0"/>
                    <a:pt x="1" y="578"/>
                    <a:pt x="1" y="1288"/>
                  </a:cubicBezTo>
                  <a:cubicBezTo>
                    <a:pt x="1" y="1998"/>
                    <a:pt x="577" y="2576"/>
                    <a:pt x="1286" y="2576"/>
                  </a:cubicBezTo>
                  <a:cubicBezTo>
                    <a:pt x="1996" y="2576"/>
                    <a:pt x="2567" y="1998"/>
                    <a:pt x="2567" y="1288"/>
                  </a:cubicBezTo>
                  <a:cubicBezTo>
                    <a:pt x="2567" y="578"/>
                    <a:pt x="1996" y="0"/>
                    <a:pt x="1286" y="0"/>
                  </a:cubicBezTo>
                  <a:close/>
                </a:path>
              </a:pathLst>
            </a:custGeom>
            <a:solidFill>
              <a:srgbClr val="E0E0E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9" name="Google Shape;1679;p45"/>
            <p:cNvSpPr/>
            <p:nvPr/>
          </p:nvSpPr>
          <p:spPr>
            <a:xfrm>
              <a:off x="2467525" y="1304675"/>
              <a:ext cx="28875" cy="28900"/>
            </a:xfrm>
            <a:custGeom>
              <a:avLst/>
              <a:gdLst/>
              <a:ahLst/>
              <a:cxnLst/>
              <a:rect l="l" t="t" r="r" b="b"/>
              <a:pathLst>
                <a:path w="1155" h="1156" extrusionOk="0">
                  <a:moveTo>
                    <a:pt x="576" y="0"/>
                  </a:moveTo>
                  <a:cubicBezTo>
                    <a:pt x="257" y="0"/>
                    <a:pt x="0" y="257"/>
                    <a:pt x="0" y="578"/>
                  </a:cubicBezTo>
                  <a:cubicBezTo>
                    <a:pt x="0" y="897"/>
                    <a:pt x="257" y="1156"/>
                    <a:pt x="576" y="1156"/>
                  </a:cubicBezTo>
                  <a:cubicBezTo>
                    <a:pt x="890" y="1156"/>
                    <a:pt x="1154" y="897"/>
                    <a:pt x="1154" y="578"/>
                  </a:cubicBezTo>
                  <a:cubicBezTo>
                    <a:pt x="1154" y="257"/>
                    <a:pt x="890" y="0"/>
                    <a:pt x="576" y="0"/>
                  </a:cubicBezTo>
                  <a:close/>
                </a:path>
              </a:pathLst>
            </a:custGeom>
            <a:solidFill>
              <a:srgbClr val="FFF9F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0" name="Google Shape;1680;p45"/>
            <p:cNvSpPr/>
            <p:nvPr/>
          </p:nvSpPr>
          <p:spPr>
            <a:xfrm>
              <a:off x="2369275" y="1260925"/>
              <a:ext cx="37900" cy="39250"/>
            </a:xfrm>
            <a:custGeom>
              <a:avLst/>
              <a:gdLst/>
              <a:ahLst/>
              <a:cxnLst/>
              <a:rect l="l" t="t" r="r" b="b"/>
              <a:pathLst>
                <a:path w="1516" h="1570" extrusionOk="0">
                  <a:moveTo>
                    <a:pt x="1202" y="0"/>
                  </a:moveTo>
                  <a:cubicBezTo>
                    <a:pt x="1160" y="0"/>
                    <a:pt x="1116" y="14"/>
                    <a:pt x="1076" y="45"/>
                  </a:cubicBezTo>
                  <a:cubicBezTo>
                    <a:pt x="659" y="379"/>
                    <a:pt x="318" y="797"/>
                    <a:pt x="81" y="1269"/>
                  </a:cubicBezTo>
                  <a:cubicBezTo>
                    <a:pt x="0" y="1428"/>
                    <a:pt x="140" y="1570"/>
                    <a:pt x="271" y="1570"/>
                  </a:cubicBezTo>
                  <a:cubicBezTo>
                    <a:pt x="331" y="1570"/>
                    <a:pt x="388" y="1541"/>
                    <a:pt x="423" y="1471"/>
                  </a:cubicBezTo>
                  <a:cubicBezTo>
                    <a:pt x="652" y="1019"/>
                    <a:pt x="958" y="636"/>
                    <a:pt x="1355" y="331"/>
                  </a:cubicBezTo>
                  <a:cubicBezTo>
                    <a:pt x="1516" y="203"/>
                    <a:pt x="1368" y="0"/>
                    <a:pt x="120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1" name="Google Shape;1681;p45"/>
            <p:cNvSpPr/>
            <p:nvPr/>
          </p:nvSpPr>
          <p:spPr>
            <a:xfrm>
              <a:off x="2400175" y="1280525"/>
              <a:ext cx="20025" cy="20550"/>
            </a:xfrm>
            <a:custGeom>
              <a:avLst/>
              <a:gdLst/>
              <a:ahLst/>
              <a:cxnLst/>
              <a:rect l="l" t="t" r="r" b="b"/>
              <a:pathLst>
                <a:path w="801" h="822" extrusionOk="0">
                  <a:moveTo>
                    <a:pt x="579" y="1"/>
                  </a:moveTo>
                  <a:cubicBezTo>
                    <a:pt x="529" y="1"/>
                    <a:pt x="480" y="20"/>
                    <a:pt x="446" y="61"/>
                  </a:cubicBezTo>
                  <a:cubicBezTo>
                    <a:pt x="321" y="193"/>
                    <a:pt x="196" y="340"/>
                    <a:pt x="84" y="485"/>
                  </a:cubicBezTo>
                  <a:cubicBezTo>
                    <a:pt x="14" y="569"/>
                    <a:pt x="1" y="681"/>
                    <a:pt x="84" y="764"/>
                  </a:cubicBezTo>
                  <a:cubicBezTo>
                    <a:pt x="121" y="801"/>
                    <a:pt x="176" y="822"/>
                    <a:pt x="230" y="822"/>
                  </a:cubicBezTo>
                  <a:cubicBezTo>
                    <a:pt x="280" y="822"/>
                    <a:pt x="329" y="804"/>
                    <a:pt x="363" y="764"/>
                  </a:cubicBezTo>
                  <a:cubicBezTo>
                    <a:pt x="473" y="619"/>
                    <a:pt x="598" y="479"/>
                    <a:pt x="724" y="340"/>
                  </a:cubicBezTo>
                  <a:cubicBezTo>
                    <a:pt x="794" y="263"/>
                    <a:pt x="801" y="138"/>
                    <a:pt x="724" y="61"/>
                  </a:cubicBezTo>
                  <a:cubicBezTo>
                    <a:pt x="685" y="22"/>
                    <a:pt x="632" y="1"/>
                    <a:pt x="57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2" name="Google Shape;1682;p45"/>
            <p:cNvSpPr/>
            <p:nvPr/>
          </p:nvSpPr>
          <p:spPr>
            <a:xfrm>
              <a:off x="2379625" y="1383250"/>
              <a:ext cx="50750" cy="47575"/>
            </a:xfrm>
            <a:custGeom>
              <a:avLst/>
              <a:gdLst/>
              <a:ahLst/>
              <a:cxnLst/>
              <a:rect l="l" t="t" r="r" b="b"/>
              <a:pathLst>
                <a:path w="2030" h="1903" extrusionOk="0">
                  <a:moveTo>
                    <a:pt x="266" y="1"/>
                  </a:moveTo>
                  <a:cubicBezTo>
                    <a:pt x="137" y="1"/>
                    <a:pt x="0" y="145"/>
                    <a:pt x="71" y="301"/>
                  </a:cubicBezTo>
                  <a:cubicBezTo>
                    <a:pt x="398" y="997"/>
                    <a:pt x="941" y="1547"/>
                    <a:pt x="1629" y="1881"/>
                  </a:cubicBezTo>
                  <a:cubicBezTo>
                    <a:pt x="1661" y="1896"/>
                    <a:pt x="1692" y="1903"/>
                    <a:pt x="1722" y="1903"/>
                  </a:cubicBezTo>
                  <a:cubicBezTo>
                    <a:pt x="1907" y="1903"/>
                    <a:pt x="2030" y="1636"/>
                    <a:pt x="1831" y="1540"/>
                  </a:cubicBezTo>
                  <a:cubicBezTo>
                    <a:pt x="1198" y="1234"/>
                    <a:pt x="711" y="740"/>
                    <a:pt x="418" y="107"/>
                  </a:cubicBezTo>
                  <a:cubicBezTo>
                    <a:pt x="383" y="32"/>
                    <a:pt x="325" y="1"/>
                    <a:pt x="266"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3" name="Google Shape;1683;p45"/>
            <p:cNvSpPr/>
            <p:nvPr/>
          </p:nvSpPr>
          <p:spPr>
            <a:xfrm>
              <a:off x="2410775" y="1374025"/>
              <a:ext cx="25275" cy="23275"/>
            </a:xfrm>
            <a:custGeom>
              <a:avLst/>
              <a:gdLst/>
              <a:ahLst/>
              <a:cxnLst/>
              <a:rect l="l" t="t" r="r" b="b"/>
              <a:pathLst>
                <a:path w="1011" h="931" extrusionOk="0">
                  <a:moveTo>
                    <a:pt x="234" y="1"/>
                  </a:moveTo>
                  <a:cubicBezTo>
                    <a:pt x="201" y="1"/>
                    <a:pt x="167" y="10"/>
                    <a:pt x="133" y="30"/>
                  </a:cubicBezTo>
                  <a:cubicBezTo>
                    <a:pt x="49" y="79"/>
                    <a:pt x="1" y="210"/>
                    <a:pt x="64" y="294"/>
                  </a:cubicBezTo>
                  <a:cubicBezTo>
                    <a:pt x="216" y="511"/>
                    <a:pt x="392" y="705"/>
                    <a:pt x="585" y="878"/>
                  </a:cubicBezTo>
                  <a:cubicBezTo>
                    <a:pt x="626" y="915"/>
                    <a:pt x="672" y="930"/>
                    <a:pt x="715" y="930"/>
                  </a:cubicBezTo>
                  <a:cubicBezTo>
                    <a:pt x="873" y="930"/>
                    <a:pt x="1011" y="732"/>
                    <a:pt x="864" y="601"/>
                  </a:cubicBezTo>
                  <a:cubicBezTo>
                    <a:pt x="697" y="448"/>
                    <a:pt x="544" y="281"/>
                    <a:pt x="405" y="100"/>
                  </a:cubicBezTo>
                  <a:cubicBezTo>
                    <a:pt x="362" y="40"/>
                    <a:pt x="301" y="1"/>
                    <a:pt x="234"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4" name="Google Shape;1684;p45"/>
            <p:cNvSpPr/>
            <p:nvPr/>
          </p:nvSpPr>
          <p:spPr>
            <a:xfrm>
              <a:off x="2524375" y="1367950"/>
              <a:ext cx="44300" cy="50950"/>
            </a:xfrm>
            <a:custGeom>
              <a:avLst/>
              <a:gdLst/>
              <a:ahLst/>
              <a:cxnLst/>
              <a:rect l="l" t="t" r="r" b="b"/>
              <a:pathLst>
                <a:path w="1772" h="2038" extrusionOk="0">
                  <a:moveTo>
                    <a:pt x="1531" y="1"/>
                  </a:moveTo>
                  <a:cubicBezTo>
                    <a:pt x="1451" y="1"/>
                    <a:pt x="1368" y="41"/>
                    <a:pt x="1330" y="135"/>
                  </a:cubicBezTo>
                  <a:cubicBezTo>
                    <a:pt x="1086" y="732"/>
                    <a:pt x="682" y="1262"/>
                    <a:pt x="161" y="1658"/>
                  </a:cubicBezTo>
                  <a:cubicBezTo>
                    <a:pt x="0" y="1784"/>
                    <a:pt x="104" y="2037"/>
                    <a:pt x="259" y="2037"/>
                  </a:cubicBezTo>
                  <a:cubicBezTo>
                    <a:pt x="292" y="2037"/>
                    <a:pt x="327" y="2025"/>
                    <a:pt x="363" y="1998"/>
                  </a:cubicBezTo>
                  <a:cubicBezTo>
                    <a:pt x="968" y="1532"/>
                    <a:pt x="1420" y="941"/>
                    <a:pt x="1713" y="238"/>
                  </a:cubicBezTo>
                  <a:cubicBezTo>
                    <a:pt x="1771" y="95"/>
                    <a:pt x="1654" y="1"/>
                    <a:pt x="153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5" name="Google Shape;1685;p45"/>
            <p:cNvSpPr/>
            <p:nvPr/>
          </p:nvSpPr>
          <p:spPr>
            <a:xfrm>
              <a:off x="2478875" y="1232500"/>
              <a:ext cx="65675" cy="39375"/>
            </a:xfrm>
            <a:custGeom>
              <a:avLst/>
              <a:gdLst/>
              <a:ahLst/>
              <a:cxnLst/>
              <a:rect l="l" t="t" r="r" b="b"/>
              <a:pathLst>
                <a:path w="2627" h="1575" extrusionOk="0">
                  <a:moveTo>
                    <a:pt x="312" y="1"/>
                  </a:moveTo>
                  <a:cubicBezTo>
                    <a:pt x="100" y="1"/>
                    <a:pt x="1" y="331"/>
                    <a:pt x="234" y="382"/>
                  </a:cubicBezTo>
                  <a:cubicBezTo>
                    <a:pt x="993" y="563"/>
                    <a:pt x="1667" y="938"/>
                    <a:pt x="2197" y="1509"/>
                  </a:cubicBezTo>
                  <a:cubicBezTo>
                    <a:pt x="2239" y="1555"/>
                    <a:pt x="2289" y="1574"/>
                    <a:pt x="2338" y="1574"/>
                  </a:cubicBezTo>
                  <a:cubicBezTo>
                    <a:pt x="2489" y="1574"/>
                    <a:pt x="2627" y="1393"/>
                    <a:pt x="2496" y="1252"/>
                  </a:cubicBezTo>
                  <a:cubicBezTo>
                    <a:pt x="1918" y="633"/>
                    <a:pt x="1188" y="202"/>
                    <a:pt x="360" y="6"/>
                  </a:cubicBezTo>
                  <a:cubicBezTo>
                    <a:pt x="343" y="3"/>
                    <a:pt x="327" y="1"/>
                    <a:pt x="312"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686" name="Google Shape;1686;p45"/>
          <p:cNvGrpSpPr/>
          <p:nvPr/>
        </p:nvGrpSpPr>
        <p:grpSpPr>
          <a:xfrm>
            <a:off x="824262" y="3006651"/>
            <a:ext cx="2078871" cy="2427635"/>
            <a:chOff x="547725" y="1932812"/>
            <a:chExt cx="1834945" cy="2142787"/>
          </a:xfrm>
        </p:grpSpPr>
        <p:sp>
          <p:nvSpPr>
            <p:cNvPr id="1687" name="Google Shape;1687;p45"/>
            <p:cNvSpPr/>
            <p:nvPr/>
          </p:nvSpPr>
          <p:spPr>
            <a:xfrm>
              <a:off x="957938" y="2543834"/>
              <a:ext cx="188476" cy="141902"/>
            </a:xfrm>
            <a:custGeom>
              <a:avLst/>
              <a:gdLst/>
              <a:ahLst/>
              <a:cxnLst/>
              <a:rect l="l" t="t" r="r" b="b"/>
              <a:pathLst>
                <a:path w="2618" h="1971" extrusionOk="0">
                  <a:moveTo>
                    <a:pt x="1318" y="1"/>
                  </a:moveTo>
                  <a:cubicBezTo>
                    <a:pt x="1147" y="1"/>
                    <a:pt x="973" y="34"/>
                    <a:pt x="808" y="104"/>
                  </a:cubicBezTo>
                  <a:cubicBezTo>
                    <a:pt x="237" y="341"/>
                    <a:pt x="0" y="932"/>
                    <a:pt x="279" y="1420"/>
                  </a:cubicBezTo>
                  <a:cubicBezTo>
                    <a:pt x="473" y="1769"/>
                    <a:pt x="882" y="1971"/>
                    <a:pt x="1308" y="1971"/>
                  </a:cubicBezTo>
                  <a:cubicBezTo>
                    <a:pt x="1477" y="1971"/>
                    <a:pt x="1648" y="1939"/>
                    <a:pt x="1810" y="1872"/>
                  </a:cubicBezTo>
                  <a:cubicBezTo>
                    <a:pt x="2373" y="1628"/>
                    <a:pt x="2617" y="1037"/>
                    <a:pt x="2338" y="550"/>
                  </a:cubicBezTo>
                  <a:cubicBezTo>
                    <a:pt x="2146" y="202"/>
                    <a:pt x="1741" y="1"/>
                    <a:pt x="1318" y="1"/>
                  </a:cubicBezTo>
                  <a:close/>
                </a:path>
              </a:pathLst>
            </a:custGeom>
            <a:solidFill>
              <a:srgbClr val="CB6D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8" name="Google Shape;1688;p45"/>
            <p:cNvSpPr/>
            <p:nvPr/>
          </p:nvSpPr>
          <p:spPr>
            <a:xfrm>
              <a:off x="1933293" y="3790931"/>
              <a:ext cx="292146" cy="238015"/>
            </a:xfrm>
            <a:custGeom>
              <a:avLst/>
              <a:gdLst/>
              <a:ahLst/>
              <a:cxnLst/>
              <a:rect l="l" t="t" r="r" b="b"/>
              <a:pathLst>
                <a:path w="4058" h="3306" extrusionOk="0">
                  <a:moveTo>
                    <a:pt x="3435" y="1"/>
                  </a:moveTo>
                  <a:cubicBezTo>
                    <a:pt x="3114" y="1"/>
                    <a:pt x="2657" y="133"/>
                    <a:pt x="2227" y="290"/>
                  </a:cubicBezTo>
                  <a:cubicBezTo>
                    <a:pt x="1623" y="512"/>
                    <a:pt x="1080" y="776"/>
                    <a:pt x="1080" y="776"/>
                  </a:cubicBezTo>
                  <a:lnTo>
                    <a:pt x="1" y="2057"/>
                  </a:lnTo>
                  <a:cubicBezTo>
                    <a:pt x="1" y="2057"/>
                    <a:pt x="43" y="2864"/>
                    <a:pt x="313" y="3184"/>
                  </a:cubicBezTo>
                  <a:cubicBezTo>
                    <a:pt x="377" y="3259"/>
                    <a:pt x="456" y="3305"/>
                    <a:pt x="551" y="3305"/>
                  </a:cubicBezTo>
                  <a:cubicBezTo>
                    <a:pt x="590" y="3305"/>
                    <a:pt x="631" y="3298"/>
                    <a:pt x="676" y="3281"/>
                  </a:cubicBezTo>
                  <a:cubicBezTo>
                    <a:pt x="1273" y="3072"/>
                    <a:pt x="4057" y="965"/>
                    <a:pt x="3869" y="242"/>
                  </a:cubicBezTo>
                  <a:cubicBezTo>
                    <a:pt x="3849" y="172"/>
                    <a:pt x="3814" y="123"/>
                    <a:pt x="3758" y="81"/>
                  </a:cubicBezTo>
                  <a:cubicBezTo>
                    <a:pt x="3684" y="25"/>
                    <a:pt x="3571" y="1"/>
                    <a:pt x="3435" y="1"/>
                  </a:cubicBezTo>
                  <a:close/>
                </a:path>
              </a:pathLst>
            </a:custGeom>
            <a:solidFill>
              <a:srgbClr val="12477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9" name="Google Shape;1689;p45"/>
            <p:cNvSpPr/>
            <p:nvPr/>
          </p:nvSpPr>
          <p:spPr>
            <a:xfrm>
              <a:off x="1955826" y="3796763"/>
              <a:ext cx="269612" cy="232184"/>
            </a:xfrm>
            <a:custGeom>
              <a:avLst/>
              <a:gdLst/>
              <a:ahLst/>
              <a:cxnLst/>
              <a:rect l="l" t="t" r="r" b="b"/>
              <a:pathLst>
                <a:path w="3745" h="3225" extrusionOk="0">
                  <a:moveTo>
                    <a:pt x="3445" y="0"/>
                  </a:moveTo>
                  <a:cubicBezTo>
                    <a:pt x="3070" y="598"/>
                    <a:pt x="2019" y="1998"/>
                    <a:pt x="0" y="3103"/>
                  </a:cubicBezTo>
                  <a:cubicBezTo>
                    <a:pt x="64" y="3178"/>
                    <a:pt x="143" y="3224"/>
                    <a:pt x="238" y="3224"/>
                  </a:cubicBezTo>
                  <a:cubicBezTo>
                    <a:pt x="277" y="3224"/>
                    <a:pt x="318" y="3217"/>
                    <a:pt x="363" y="3200"/>
                  </a:cubicBezTo>
                  <a:cubicBezTo>
                    <a:pt x="960" y="2991"/>
                    <a:pt x="3744" y="884"/>
                    <a:pt x="3556" y="161"/>
                  </a:cubicBezTo>
                  <a:cubicBezTo>
                    <a:pt x="3536" y="91"/>
                    <a:pt x="3501" y="42"/>
                    <a:pt x="3445" y="0"/>
                  </a:cubicBezTo>
                  <a:close/>
                </a:path>
              </a:pathLst>
            </a:custGeom>
            <a:solidFill>
              <a:srgbClr val="FCDDB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0" name="Google Shape;1690;p45"/>
            <p:cNvSpPr/>
            <p:nvPr/>
          </p:nvSpPr>
          <p:spPr>
            <a:xfrm>
              <a:off x="2033506" y="3824049"/>
              <a:ext cx="23470" cy="61628"/>
            </a:xfrm>
            <a:custGeom>
              <a:avLst/>
              <a:gdLst/>
              <a:ahLst/>
              <a:cxnLst/>
              <a:rect l="l" t="t" r="r" b="b"/>
              <a:pathLst>
                <a:path w="326" h="856" extrusionOk="0">
                  <a:moveTo>
                    <a:pt x="214" y="0"/>
                  </a:moveTo>
                  <a:cubicBezTo>
                    <a:pt x="169" y="0"/>
                    <a:pt x="123" y="26"/>
                    <a:pt x="105" y="81"/>
                  </a:cubicBezTo>
                  <a:cubicBezTo>
                    <a:pt x="35" y="309"/>
                    <a:pt x="0" y="547"/>
                    <a:pt x="70" y="775"/>
                  </a:cubicBezTo>
                  <a:cubicBezTo>
                    <a:pt x="88" y="832"/>
                    <a:pt x="128" y="855"/>
                    <a:pt x="170" y="855"/>
                  </a:cubicBezTo>
                  <a:cubicBezTo>
                    <a:pt x="242" y="855"/>
                    <a:pt x="319" y="785"/>
                    <a:pt x="292" y="692"/>
                  </a:cubicBezTo>
                  <a:cubicBezTo>
                    <a:pt x="237" y="498"/>
                    <a:pt x="279" y="309"/>
                    <a:pt x="314" y="122"/>
                  </a:cubicBezTo>
                  <a:cubicBezTo>
                    <a:pt x="325" y="43"/>
                    <a:pt x="271" y="0"/>
                    <a:pt x="214" y="0"/>
                  </a:cubicBezTo>
                  <a:close/>
                </a:path>
              </a:pathLst>
            </a:custGeom>
            <a:solidFill>
              <a:srgbClr val="FCDDB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1" name="Google Shape;1691;p45"/>
            <p:cNvSpPr/>
            <p:nvPr/>
          </p:nvSpPr>
          <p:spPr>
            <a:xfrm>
              <a:off x="2064031" y="3813034"/>
              <a:ext cx="22534" cy="61340"/>
            </a:xfrm>
            <a:custGeom>
              <a:avLst/>
              <a:gdLst/>
              <a:ahLst/>
              <a:cxnLst/>
              <a:rect l="l" t="t" r="r" b="b"/>
              <a:pathLst>
                <a:path w="313" h="852" extrusionOk="0">
                  <a:moveTo>
                    <a:pt x="190" y="1"/>
                  </a:moveTo>
                  <a:cubicBezTo>
                    <a:pt x="142" y="1"/>
                    <a:pt x="92" y="30"/>
                    <a:pt x="77" y="93"/>
                  </a:cubicBezTo>
                  <a:cubicBezTo>
                    <a:pt x="22" y="302"/>
                    <a:pt x="0" y="519"/>
                    <a:pt x="22" y="741"/>
                  </a:cubicBezTo>
                  <a:cubicBezTo>
                    <a:pt x="25" y="816"/>
                    <a:pt x="80" y="851"/>
                    <a:pt x="136" y="851"/>
                  </a:cubicBezTo>
                  <a:cubicBezTo>
                    <a:pt x="200" y="851"/>
                    <a:pt x="265" y="805"/>
                    <a:pt x="257" y="720"/>
                  </a:cubicBezTo>
                  <a:cubicBezTo>
                    <a:pt x="244" y="526"/>
                    <a:pt x="257" y="330"/>
                    <a:pt x="292" y="135"/>
                  </a:cubicBezTo>
                  <a:cubicBezTo>
                    <a:pt x="312" y="49"/>
                    <a:pt x="252" y="1"/>
                    <a:pt x="190" y="1"/>
                  </a:cubicBezTo>
                  <a:close/>
                </a:path>
              </a:pathLst>
            </a:custGeom>
            <a:solidFill>
              <a:srgbClr val="FCDDB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2" name="Google Shape;1692;p45"/>
            <p:cNvSpPr/>
            <p:nvPr/>
          </p:nvSpPr>
          <p:spPr>
            <a:xfrm>
              <a:off x="2092180" y="3803315"/>
              <a:ext cx="19006" cy="61772"/>
            </a:xfrm>
            <a:custGeom>
              <a:avLst/>
              <a:gdLst/>
              <a:ahLst/>
              <a:cxnLst/>
              <a:rect l="l" t="t" r="r" b="b"/>
              <a:pathLst>
                <a:path w="264" h="858" extrusionOk="0">
                  <a:moveTo>
                    <a:pt x="159" y="1"/>
                  </a:moveTo>
                  <a:cubicBezTo>
                    <a:pt x="128" y="1"/>
                    <a:pt x="98" y="15"/>
                    <a:pt x="84" y="48"/>
                  </a:cubicBezTo>
                  <a:cubicBezTo>
                    <a:pt x="0" y="257"/>
                    <a:pt x="7" y="529"/>
                    <a:pt x="27" y="758"/>
                  </a:cubicBezTo>
                  <a:cubicBezTo>
                    <a:pt x="34" y="826"/>
                    <a:pt x="85" y="858"/>
                    <a:pt x="137" y="858"/>
                  </a:cubicBezTo>
                  <a:cubicBezTo>
                    <a:pt x="197" y="858"/>
                    <a:pt x="258" y="816"/>
                    <a:pt x="251" y="738"/>
                  </a:cubicBezTo>
                  <a:cubicBezTo>
                    <a:pt x="229" y="514"/>
                    <a:pt x="264" y="298"/>
                    <a:pt x="251" y="76"/>
                  </a:cubicBezTo>
                  <a:cubicBezTo>
                    <a:pt x="246" y="28"/>
                    <a:pt x="202" y="1"/>
                    <a:pt x="159" y="1"/>
                  </a:cubicBezTo>
                  <a:close/>
                </a:path>
              </a:pathLst>
            </a:custGeom>
            <a:solidFill>
              <a:srgbClr val="FCDDB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3" name="Google Shape;1693;p45"/>
            <p:cNvSpPr/>
            <p:nvPr/>
          </p:nvSpPr>
          <p:spPr>
            <a:xfrm>
              <a:off x="1633228" y="3462058"/>
              <a:ext cx="392863" cy="479559"/>
            </a:xfrm>
            <a:custGeom>
              <a:avLst/>
              <a:gdLst/>
              <a:ahLst/>
              <a:cxnLst/>
              <a:rect l="l" t="t" r="r" b="b"/>
              <a:pathLst>
                <a:path w="5457" h="6661" extrusionOk="0">
                  <a:moveTo>
                    <a:pt x="1838" y="0"/>
                  </a:moveTo>
                  <a:lnTo>
                    <a:pt x="1" y="1615"/>
                  </a:lnTo>
                  <a:lnTo>
                    <a:pt x="1135" y="2964"/>
                  </a:lnTo>
                  <a:lnTo>
                    <a:pt x="1141" y="2964"/>
                  </a:lnTo>
                  <a:lnTo>
                    <a:pt x="1372" y="3243"/>
                  </a:lnTo>
                  <a:cubicBezTo>
                    <a:pt x="1372" y="3243"/>
                    <a:pt x="2075" y="4085"/>
                    <a:pt x="2776" y="4942"/>
                  </a:cubicBezTo>
                  <a:cubicBezTo>
                    <a:pt x="3473" y="5797"/>
                    <a:pt x="4169" y="6660"/>
                    <a:pt x="4169" y="6660"/>
                  </a:cubicBezTo>
                  <a:cubicBezTo>
                    <a:pt x="4725" y="6291"/>
                    <a:pt x="5072" y="5880"/>
                    <a:pt x="5457" y="5241"/>
                  </a:cubicBezTo>
                  <a:cubicBezTo>
                    <a:pt x="5457" y="5241"/>
                    <a:pt x="4879" y="4384"/>
                    <a:pt x="4294" y="3522"/>
                  </a:cubicBezTo>
                  <a:cubicBezTo>
                    <a:pt x="3710" y="2665"/>
                    <a:pt x="3118" y="1810"/>
                    <a:pt x="3118" y="1810"/>
                  </a:cubicBezTo>
                  <a:lnTo>
                    <a:pt x="2910" y="1518"/>
                  </a:lnTo>
                  <a:lnTo>
                    <a:pt x="2901" y="1503"/>
                  </a:lnTo>
                  <a:lnTo>
                    <a:pt x="1838" y="0"/>
                  </a:lnTo>
                  <a:close/>
                </a:path>
              </a:pathLst>
            </a:custGeom>
            <a:solidFill>
              <a:srgbClr val="E28C6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4" name="Google Shape;1694;p45"/>
            <p:cNvSpPr/>
            <p:nvPr/>
          </p:nvSpPr>
          <p:spPr>
            <a:xfrm>
              <a:off x="906824" y="3915915"/>
              <a:ext cx="371841" cy="159685"/>
            </a:xfrm>
            <a:custGeom>
              <a:avLst/>
              <a:gdLst/>
              <a:ahLst/>
              <a:cxnLst/>
              <a:rect l="l" t="t" r="r" b="b"/>
              <a:pathLst>
                <a:path w="5165" h="2218" extrusionOk="0">
                  <a:moveTo>
                    <a:pt x="2569" y="0"/>
                  </a:moveTo>
                  <a:cubicBezTo>
                    <a:pt x="2569" y="0"/>
                    <a:pt x="1943" y="259"/>
                    <a:pt x="1310" y="607"/>
                  </a:cubicBezTo>
                  <a:cubicBezTo>
                    <a:pt x="675" y="954"/>
                    <a:pt x="42" y="1386"/>
                    <a:pt x="7" y="1727"/>
                  </a:cubicBezTo>
                  <a:cubicBezTo>
                    <a:pt x="0" y="1804"/>
                    <a:pt x="22" y="1872"/>
                    <a:pt x="64" y="1943"/>
                  </a:cubicBezTo>
                  <a:cubicBezTo>
                    <a:pt x="198" y="2141"/>
                    <a:pt x="611" y="2217"/>
                    <a:pt x="1145" y="2217"/>
                  </a:cubicBezTo>
                  <a:cubicBezTo>
                    <a:pt x="2463" y="2217"/>
                    <a:pt x="4521" y="1752"/>
                    <a:pt x="4962" y="1503"/>
                  </a:cubicBezTo>
                  <a:cubicBezTo>
                    <a:pt x="5116" y="1420"/>
                    <a:pt x="5164" y="1281"/>
                    <a:pt x="5136" y="1128"/>
                  </a:cubicBezTo>
                  <a:cubicBezTo>
                    <a:pt x="5074" y="668"/>
                    <a:pt x="4426" y="35"/>
                    <a:pt x="4426" y="35"/>
                  </a:cubicBezTo>
                  <a:lnTo>
                    <a:pt x="2569" y="0"/>
                  </a:lnTo>
                  <a:close/>
                </a:path>
              </a:pathLst>
            </a:custGeom>
            <a:solidFill>
              <a:srgbClr val="12477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5" name="Google Shape;1695;p45"/>
            <p:cNvSpPr/>
            <p:nvPr/>
          </p:nvSpPr>
          <p:spPr>
            <a:xfrm>
              <a:off x="906824" y="3997053"/>
              <a:ext cx="371841" cy="78547"/>
            </a:xfrm>
            <a:custGeom>
              <a:avLst/>
              <a:gdLst/>
              <a:ahLst/>
              <a:cxnLst/>
              <a:rect l="l" t="t" r="r" b="b"/>
              <a:pathLst>
                <a:path w="5165" h="1091" extrusionOk="0">
                  <a:moveTo>
                    <a:pt x="5136" y="1"/>
                  </a:moveTo>
                  <a:cubicBezTo>
                    <a:pt x="3629" y="555"/>
                    <a:pt x="2304" y="702"/>
                    <a:pt x="1332" y="702"/>
                  </a:cubicBezTo>
                  <a:cubicBezTo>
                    <a:pt x="753" y="702"/>
                    <a:pt x="299" y="649"/>
                    <a:pt x="7" y="600"/>
                  </a:cubicBezTo>
                  <a:lnTo>
                    <a:pt x="7" y="600"/>
                  </a:lnTo>
                  <a:cubicBezTo>
                    <a:pt x="0" y="677"/>
                    <a:pt x="22" y="745"/>
                    <a:pt x="64" y="816"/>
                  </a:cubicBezTo>
                  <a:cubicBezTo>
                    <a:pt x="198" y="1014"/>
                    <a:pt x="611" y="1090"/>
                    <a:pt x="1145" y="1090"/>
                  </a:cubicBezTo>
                  <a:cubicBezTo>
                    <a:pt x="2463" y="1090"/>
                    <a:pt x="4521" y="625"/>
                    <a:pt x="4962" y="376"/>
                  </a:cubicBezTo>
                  <a:cubicBezTo>
                    <a:pt x="5116" y="293"/>
                    <a:pt x="5164" y="154"/>
                    <a:pt x="5136" y="1"/>
                  </a:cubicBezTo>
                  <a:close/>
                </a:path>
              </a:pathLst>
            </a:custGeom>
            <a:solidFill>
              <a:srgbClr val="FCDDB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6" name="Google Shape;1696;p45"/>
            <p:cNvSpPr/>
            <p:nvPr/>
          </p:nvSpPr>
          <p:spPr>
            <a:xfrm>
              <a:off x="1037994" y="3928082"/>
              <a:ext cx="65153" cy="48885"/>
            </a:xfrm>
            <a:custGeom>
              <a:avLst/>
              <a:gdLst/>
              <a:ahLst/>
              <a:cxnLst/>
              <a:rect l="l" t="t" r="r" b="b"/>
              <a:pathLst>
                <a:path w="905" h="679" extrusionOk="0">
                  <a:moveTo>
                    <a:pt x="183" y="0"/>
                  </a:moveTo>
                  <a:cubicBezTo>
                    <a:pt x="75" y="0"/>
                    <a:pt x="1" y="143"/>
                    <a:pt x="121" y="207"/>
                  </a:cubicBezTo>
                  <a:cubicBezTo>
                    <a:pt x="308" y="319"/>
                    <a:pt x="490" y="431"/>
                    <a:pt x="607" y="611"/>
                  </a:cubicBezTo>
                  <a:cubicBezTo>
                    <a:pt x="638" y="659"/>
                    <a:pt x="684" y="679"/>
                    <a:pt x="728" y="679"/>
                  </a:cubicBezTo>
                  <a:cubicBezTo>
                    <a:pt x="820" y="679"/>
                    <a:pt x="905" y="592"/>
                    <a:pt x="844" y="493"/>
                  </a:cubicBezTo>
                  <a:cubicBezTo>
                    <a:pt x="705" y="257"/>
                    <a:pt x="481" y="117"/>
                    <a:pt x="239" y="13"/>
                  </a:cubicBezTo>
                  <a:cubicBezTo>
                    <a:pt x="220" y="4"/>
                    <a:pt x="201" y="0"/>
                    <a:pt x="183" y="0"/>
                  </a:cubicBezTo>
                  <a:close/>
                </a:path>
              </a:pathLst>
            </a:custGeom>
            <a:solidFill>
              <a:srgbClr val="FCDDB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7" name="Google Shape;1697;p45"/>
            <p:cNvSpPr/>
            <p:nvPr/>
          </p:nvSpPr>
          <p:spPr>
            <a:xfrm>
              <a:off x="1007613" y="3943777"/>
              <a:ext cx="67025" cy="48669"/>
            </a:xfrm>
            <a:custGeom>
              <a:avLst/>
              <a:gdLst/>
              <a:ahLst/>
              <a:cxnLst/>
              <a:rect l="l" t="t" r="r" b="b"/>
              <a:pathLst>
                <a:path w="931" h="676" extrusionOk="0">
                  <a:moveTo>
                    <a:pt x="186" y="1"/>
                  </a:moveTo>
                  <a:cubicBezTo>
                    <a:pt x="72" y="1"/>
                    <a:pt x="0" y="161"/>
                    <a:pt x="125" y="226"/>
                  </a:cubicBezTo>
                  <a:cubicBezTo>
                    <a:pt x="319" y="338"/>
                    <a:pt x="486" y="470"/>
                    <a:pt x="646" y="630"/>
                  </a:cubicBezTo>
                  <a:cubicBezTo>
                    <a:pt x="675" y="662"/>
                    <a:pt x="708" y="675"/>
                    <a:pt x="739" y="675"/>
                  </a:cubicBezTo>
                  <a:cubicBezTo>
                    <a:pt x="840" y="675"/>
                    <a:pt x="930" y="544"/>
                    <a:pt x="835" y="448"/>
                  </a:cubicBezTo>
                  <a:cubicBezTo>
                    <a:pt x="661" y="268"/>
                    <a:pt x="472" y="129"/>
                    <a:pt x="250" y="17"/>
                  </a:cubicBezTo>
                  <a:cubicBezTo>
                    <a:pt x="228" y="6"/>
                    <a:pt x="206" y="1"/>
                    <a:pt x="186" y="1"/>
                  </a:cubicBezTo>
                  <a:close/>
                </a:path>
              </a:pathLst>
            </a:custGeom>
            <a:solidFill>
              <a:srgbClr val="FCDDB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8" name="Google Shape;1698;p45"/>
            <p:cNvSpPr/>
            <p:nvPr/>
          </p:nvSpPr>
          <p:spPr>
            <a:xfrm>
              <a:off x="982488" y="3959256"/>
              <a:ext cx="63209" cy="49749"/>
            </a:xfrm>
            <a:custGeom>
              <a:avLst/>
              <a:gdLst/>
              <a:ahLst/>
              <a:cxnLst/>
              <a:rect l="l" t="t" r="r" b="b"/>
              <a:pathLst>
                <a:path w="878" h="691" extrusionOk="0">
                  <a:moveTo>
                    <a:pt x="126" y="0"/>
                  </a:moveTo>
                  <a:cubicBezTo>
                    <a:pt x="50" y="0"/>
                    <a:pt x="0" y="102"/>
                    <a:pt x="63" y="165"/>
                  </a:cubicBezTo>
                  <a:cubicBezTo>
                    <a:pt x="237" y="339"/>
                    <a:pt x="439" y="471"/>
                    <a:pt x="613" y="651"/>
                  </a:cubicBezTo>
                  <a:cubicBezTo>
                    <a:pt x="639" y="679"/>
                    <a:pt x="669" y="691"/>
                    <a:pt x="699" y="691"/>
                  </a:cubicBezTo>
                  <a:cubicBezTo>
                    <a:pt x="793" y="691"/>
                    <a:pt x="877" y="568"/>
                    <a:pt x="786" y="477"/>
                  </a:cubicBezTo>
                  <a:cubicBezTo>
                    <a:pt x="613" y="297"/>
                    <a:pt x="397" y="88"/>
                    <a:pt x="153" y="5"/>
                  </a:cubicBezTo>
                  <a:cubicBezTo>
                    <a:pt x="144" y="2"/>
                    <a:pt x="135" y="0"/>
                    <a:pt x="126" y="0"/>
                  </a:cubicBezTo>
                  <a:close/>
                </a:path>
              </a:pathLst>
            </a:custGeom>
            <a:solidFill>
              <a:srgbClr val="FCDDB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9" name="Google Shape;1699;p45"/>
            <p:cNvSpPr/>
            <p:nvPr/>
          </p:nvSpPr>
          <p:spPr>
            <a:xfrm>
              <a:off x="1012509" y="3452555"/>
              <a:ext cx="262629" cy="478551"/>
            </a:xfrm>
            <a:custGeom>
              <a:avLst/>
              <a:gdLst/>
              <a:ahLst/>
              <a:cxnLst/>
              <a:rect l="l" t="t" r="r" b="b"/>
              <a:pathLst>
                <a:path w="3648" h="6647" extrusionOk="0">
                  <a:moveTo>
                    <a:pt x="2054" y="0"/>
                  </a:moveTo>
                  <a:cubicBezTo>
                    <a:pt x="1378" y="585"/>
                    <a:pt x="710" y="1274"/>
                    <a:pt x="301" y="2068"/>
                  </a:cubicBezTo>
                  <a:cubicBezTo>
                    <a:pt x="182" y="2303"/>
                    <a:pt x="84" y="2547"/>
                    <a:pt x="42" y="2804"/>
                  </a:cubicBezTo>
                  <a:cubicBezTo>
                    <a:pt x="0" y="3105"/>
                    <a:pt x="70" y="3389"/>
                    <a:pt x="141" y="3681"/>
                  </a:cubicBezTo>
                  <a:cubicBezTo>
                    <a:pt x="273" y="4294"/>
                    <a:pt x="433" y="4900"/>
                    <a:pt x="585" y="5504"/>
                  </a:cubicBezTo>
                  <a:cubicBezTo>
                    <a:pt x="677" y="5852"/>
                    <a:pt x="767" y="6194"/>
                    <a:pt x="857" y="6542"/>
                  </a:cubicBezTo>
                  <a:cubicBezTo>
                    <a:pt x="1207" y="6602"/>
                    <a:pt x="1564" y="6647"/>
                    <a:pt x="1922" y="6647"/>
                  </a:cubicBezTo>
                  <a:cubicBezTo>
                    <a:pt x="2096" y="6647"/>
                    <a:pt x="2270" y="6636"/>
                    <a:pt x="2444" y="6612"/>
                  </a:cubicBezTo>
                  <a:cubicBezTo>
                    <a:pt x="2569" y="6597"/>
                    <a:pt x="2694" y="6570"/>
                    <a:pt x="2819" y="6542"/>
                  </a:cubicBezTo>
                  <a:cubicBezTo>
                    <a:pt x="2848" y="6535"/>
                    <a:pt x="2973" y="6520"/>
                    <a:pt x="2993" y="6500"/>
                  </a:cubicBezTo>
                  <a:cubicBezTo>
                    <a:pt x="2993" y="6493"/>
                    <a:pt x="2986" y="6471"/>
                    <a:pt x="2986" y="6465"/>
                  </a:cubicBezTo>
                  <a:cubicBezTo>
                    <a:pt x="2993" y="6416"/>
                    <a:pt x="2965" y="6346"/>
                    <a:pt x="2958" y="6291"/>
                  </a:cubicBezTo>
                  <a:cubicBezTo>
                    <a:pt x="2938" y="6172"/>
                    <a:pt x="2916" y="6054"/>
                    <a:pt x="2896" y="5935"/>
                  </a:cubicBezTo>
                  <a:cubicBezTo>
                    <a:pt x="2798" y="5386"/>
                    <a:pt x="2707" y="4836"/>
                    <a:pt x="2624" y="4294"/>
                  </a:cubicBezTo>
                  <a:cubicBezTo>
                    <a:pt x="2576" y="4008"/>
                    <a:pt x="2527" y="3723"/>
                    <a:pt x="2499" y="3445"/>
                  </a:cubicBezTo>
                  <a:cubicBezTo>
                    <a:pt x="2492" y="3397"/>
                    <a:pt x="2485" y="3333"/>
                    <a:pt x="2499" y="3285"/>
                  </a:cubicBezTo>
                  <a:cubicBezTo>
                    <a:pt x="2520" y="3237"/>
                    <a:pt x="2569" y="3195"/>
                    <a:pt x="2597" y="3166"/>
                  </a:cubicBezTo>
                  <a:cubicBezTo>
                    <a:pt x="2756" y="3013"/>
                    <a:pt x="2903" y="2839"/>
                    <a:pt x="3070" y="2694"/>
                  </a:cubicBezTo>
                  <a:cubicBezTo>
                    <a:pt x="3250" y="2520"/>
                    <a:pt x="3446" y="2360"/>
                    <a:pt x="3648" y="2213"/>
                  </a:cubicBezTo>
                  <a:cubicBezTo>
                    <a:pt x="3105" y="1490"/>
                    <a:pt x="2555" y="758"/>
                    <a:pt x="2054" y="0"/>
                  </a:cubicBezTo>
                  <a:close/>
                </a:path>
              </a:pathLst>
            </a:custGeom>
            <a:solidFill>
              <a:srgbClr val="E28C6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0" name="Google Shape;1700;p45"/>
            <p:cNvSpPr/>
            <p:nvPr/>
          </p:nvSpPr>
          <p:spPr>
            <a:xfrm>
              <a:off x="547725" y="2544266"/>
              <a:ext cx="247006" cy="233480"/>
            </a:xfrm>
            <a:custGeom>
              <a:avLst/>
              <a:gdLst/>
              <a:ahLst/>
              <a:cxnLst/>
              <a:rect l="l" t="t" r="r" b="b"/>
              <a:pathLst>
                <a:path w="3431" h="3243" extrusionOk="0">
                  <a:moveTo>
                    <a:pt x="2146" y="0"/>
                  </a:moveTo>
                  <a:cubicBezTo>
                    <a:pt x="2028" y="0"/>
                    <a:pt x="1982" y="238"/>
                    <a:pt x="1982" y="482"/>
                  </a:cubicBezTo>
                  <a:cubicBezTo>
                    <a:pt x="1976" y="732"/>
                    <a:pt x="2017" y="989"/>
                    <a:pt x="2017" y="989"/>
                  </a:cubicBezTo>
                  <a:cubicBezTo>
                    <a:pt x="2017" y="989"/>
                    <a:pt x="1899" y="746"/>
                    <a:pt x="1747" y="509"/>
                  </a:cubicBezTo>
                  <a:cubicBezTo>
                    <a:pt x="1610" y="281"/>
                    <a:pt x="1450" y="67"/>
                    <a:pt x="1317" y="67"/>
                  </a:cubicBezTo>
                  <a:cubicBezTo>
                    <a:pt x="1307" y="67"/>
                    <a:pt x="1297" y="69"/>
                    <a:pt x="1288" y="71"/>
                  </a:cubicBezTo>
                  <a:cubicBezTo>
                    <a:pt x="1134" y="106"/>
                    <a:pt x="1154" y="398"/>
                    <a:pt x="1231" y="669"/>
                  </a:cubicBezTo>
                  <a:cubicBezTo>
                    <a:pt x="1301" y="948"/>
                    <a:pt x="1420" y="1205"/>
                    <a:pt x="1420" y="1205"/>
                  </a:cubicBezTo>
                  <a:cubicBezTo>
                    <a:pt x="1420" y="1205"/>
                    <a:pt x="1231" y="1010"/>
                    <a:pt x="1022" y="822"/>
                  </a:cubicBezTo>
                  <a:cubicBezTo>
                    <a:pt x="851" y="662"/>
                    <a:pt x="665" y="499"/>
                    <a:pt x="557" y="499"/>
                  </a:cubicBezTo>
                  <a:cubicBezTo>
                    <a:pt x="538" y="499"/>
                    <a:pt x="521" y="504"/>
                    <a:pt x="508" y="515"/>
                  </a:cubicBezTo>
                  <a:cubicBezTo>
                    <a:pt x="347" y="649"/>
                    <a:pt x="438" y="941"/>
                    <a:pt x="585" y="1183"/>
                  </a:cubicBezTo>
                  <a:cubicBezTo>
                    <a:pt x="723" y="1434"/>
                    <a:pt x="912" y="1636"/>
                    <a:pt x="912" y="1636"/>
                  </a:cubicBezTo>
                  <a:cubicBezTo>
                    <a:pt x="912" y="1636"/>
                    <a:pt x="758" y="1497"/>
                    <a:pt x="578" y="1379"/>
                  </a:cubicBezTo>
                  <a:cubicBezTo>
                    <a:pt x="448" y="1294"/>
                    <a:pt x="313" y="1218"/>
                    <a:pt x="208" y="1218"/>
                  </a:cubicBezTo>
                  <a:cubicBezTo>
                    <a:pt x="165" y="1218"/>
                    <a:pt x="127" y="1230"/>
                    <a:pt x="97" y="1260"/>
                  </a:cubicBezTo>
                  <a:cubicBezTo>
                    <a:pt x="0" y="1365"/>
                    <a:pt x="160" y="1657"/>
                    <a:pt x="361" y="1915"/>
                  </a:cubicBezTo>
                  <a:cubicBezTo>
                    <a:pt x="556" y="2172"/>
                    <a:pt x="787" y="2387"/>
                    <a:pt x="787" y="2387"/>
                  </a:cubicBezTo>
                  <a:cubicBezTo>
                    <a:pt x="787" y="2387"/>
                    <a:pt x="813" y="2561"/>
                    <a:pt x="912" y="2756"/>
                  </a:cubicBezTo>
                  <a:cubicBezTo>
                    <a:pt x="1009" y="2952"/>
                    <a:pt x="1182" y="3167"/>
                    <a:pt x="1446" y="3229"/>
                  </a:cubicBezTo>
                  <a:cubicBezTo>
                    <a:pt x="1483" y="3238"/>
                    <a:pt x="1521" y="3242"/>
                    <a:pt x="1561" y="3242"/>
                  </a:cubicBezTo>
                  <a:cubicBezTo>
                    <a:pt x="1802" y="3242"/>
                    <a:pt x="2093" y="3084"/>
                    <a:pt x="2338" y="2875"/>
                  </a:cubicBezTo>
                  <a:cubicBezTo>
                    <a:pt x="2624" y="2638"/>
                    <a:pt x="2859" y="2332"/>
                    <a:pt x="2916" y="2102"/>
                  </a:cubicBezTo>
                  <a:cubicBezTo>
                    <a:pt x="2916" y="2102"/>
                    <a:pt x="3061" y="1796"/>
                    <a:pt x="3186" y="1504"/>
                  </a:cubicBezTo>
                  <a:cubicBezTo>
                    <a:pt x="3312" y="1212"/>
                    <a:pt x="3430" y="919"/>
                    <a:pt x="3305" y="871"/>
                  </a:cubicBezTo>
                  <a:cubicBezTo>
                    <a:pt x="3285" y="864"/>
                    <a:pt x="3265" y="860"/>
                    <a:pt x="3244" y="860"/>
                  </a:cubicBezTo>
                  <a:cubicBezTo>
                    <a:pt x="3124" y="860"/>
                    <a:pt x="2986" y="969"/>
                    <a:pt x="2874" y="1093"/>
                  </a:cubicBezTo>
                  <a:cubicBezTo>
                    <a:pt x="2749" y="1233"/>
                    <a:pt x="2650" y="1392"/>
                    <a:pt x="2650" y="1392"/>
                  </a:cubicBezTo>
                  <a:cubicBezTo>
                    <a:pt x="2650" y="1392"/>
                    <a:pt x="2595" y="1051"/>
                    <a:pt x="2518" y="711"/>
                  </a:cubicBezTo>
                  <a:cubicBezTo>
                    <a:pt x="2442" y="370"/>
                    <a:pt x="2345" y="23"/>
                    <a:pt x="2156" y="1"/>
                  </a:cubicBezTo>
                  <a:cubicBezTo>
                    <a:pt x="2153" y="0"/>
                    <a:pt x="2150" y="0"/>
                    <a:pt x="2146" y="0"/>
                  </a:cubicBezTo>
                  <a:close/>
                </a:path>
              </a:pathLst>
            </a:custGeom>
            <a:solidFill>
              <a:srgbClr val="E28C6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1" name="Google Shape;1701;p45"/>
            <p:cNvSpPr/>
            <p:nvPr/>
          </p:nvSpPr>
          <p:spPr>
            <a:xfrm>
              <a:off x="651322" y="2712158"/>
              <a:ext cx="478462" cy="274517"/>
            </a:xfrm>
            <a:custGeom>
              <a:avLst/>
              <a:gdLst/>
              <a:ahLst/>
              <a:cxnLst/>
              <a:rect l="l" t="t" r="r" b="b"/>
              <a:pathLst>
                <a:path w="6646" h="3813" extrusionOk="0">
                  <a:moveTo>
                    <a:pt x="1378" y="0"/>
                  </a:moveTo>
                  <a:cubicBezTo>
                    <a:pt x="1121" y="167"/>
                    <a:pt x="857" y="334"/>
                    <a:pt x="607" y="501"/>
                  </a:cubicBezTo>
                  <a:cubicBezTo>
                    <a:pt x="447" y="605"/>
                    <a:pt x="286" y="710"/>
                    <a:pt x="126" y="813"/>
                  </a:cubicBezTo>
                  <a:cubicBezTo>
                    <a:pt x="99" y="835"/>
                    <a:pt x="29" y="864"/>
                    <a:pt x="16" y="890"/>
                  </a:cubicBezTo>
                  <a:cubicBezTo>
                    <a:pt x="1" y="919"/>
                    <a:pt x="77" y="1016"/>
                    <a:pt x="91" y="1051"/>
                  </a:cubicBezTo>
                  <a:cubicBezTo>
                    <a:pt x="787" y="2226"/>
                    <a:pt x="1853" y="3382"/>
                    <a:pt x="3244" y="3674"/>
                  </a:cubicBezTo>
                  <a:cubicBezTo>
                    <a:pt x="3693" y="3769"/>
                    <a:pt x="4152" y="3813"/>
                    <a:pt x="4611" y="3813"/>
                  </a:cubicBezTo>
                  <a:cubicBezTo>
                    <a:pt x="5297" y="3813"/>
                    <a:pt x="5984" y="3716"/>
                    <a:pt x="6646" y="3549"/>
                  </a:cubicBezTo>
                  <a:cubicBezTo>
                    <a:pt x="6619" y="3472"/>
                    <a:pt x="6597" y="3389"/>
                    <a:pt x="6570" y="3305"/>
                  </a:cubicBezTo>
                  <a:cubicBezTo>
                    <a:pt x="6395" y="2727"/>
                    <a:pt x="6221" y="2149"/>
                    <a:pt x="6048" y="1580"/>
                  </a:cubicBezTo>
                  <a:cubicBezTo>
                    <a:pt x="5714" y="1684"/>
                    <a:pt x="5380" y="1767"/>
                    <a:pt x="5032" y="1815"/>
                  </a:cubicBezTo>
                  <a:cubicBezTo>
                    <a:pt x="4749" y="1855"/>
                    <a:pt x="4466" y="1876"/>
                    <a:pt x="4182" y="1876"/>
                  </a:cubicBezTo>
                  <a:cubicBezTo>
                    <a:pt x="4111" y="1876"/>
                    <a:pt x="4039" y="1875"/>
                    <a:pt x="3967" y="1872"/>
                  </a:cubicBezTo>
                  <a:cubicBezTo>
                    <a:pt x="3787" y="1866"/>
                    <a:pt x="3598" y="1851"/>
                    <a:pt x="3424" y="1809"/>
                  </a:cubicBezTo>
                  <a:cubicBezTo>
                    <a:pt x="3257" y="1760"/>
                    <a:pt x="3090" y="1684"/>
                    <a:pt x="2938" y="1600"/>
                  </a:cubicBezTo>
                  <a:cubicBezTo>
                    <a:pt x="2284" y="1231"/>
                    <a:pt x="1776" y="626"/>
                    <a:pt x="1378" y="0"/>
                  </a:cubicBezTo>
                  <a:close/>
                </a:path>
              </a:pathLst>
            </a:custGeom>
            <a:solidFill>
              <a:srgbClr val="E28C6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2" name="Google Shape;1702;p45"/>
            <p:cNvSpPr/>
            <p:nvPr/>
          </p:nvSpPr>
          <p:spPr>
            <a:xfrm>
              <a:off x="2158269" y="2349016"/>
              <a:ext cx="224401" cy="242191"/>
            </a:xfrm>
            <a:custGeom>
              <a:avLst/>
              <a:gdLst/>
              <a:ahLst/>
              <a:cxnLst/>
              <a:rect l="l" t="t" r="r" b="b"/>
              <a:pathLst>
                <a:path w="3117" h="3364" extrusionOk="0">
                  <a:moveTo>
                    <a:pt x="1676" y="0"/>
                  </a:moveTo>
                  <a:cubicBezTo>
                    <a:pt x="1502" y="0"/>
                    <a:pt x="1274" y="254"/>
                    <a:pt x="1058" y="513"/>
                  </a:cubicBezTo>
                  <a:cubicBezTo>
                    <a:pt x="946" y="660"/>
                    <a:pt x="827" y="806"/>
                    <a:pt x="752" y="918"/>
                  </a:cubicBezTo>
                  <a:cubicBezTo>
                    <a:pt x="669" y="1036"/>
                    <a:pt x="612" y="1113"/>
                    <a:pt x="612" y="1113"/>
                  </a:cubicBezTo>
                  <a:cubicBezTo>
                    <a:pt x="612" y="1113"/>
                    <a:pt x="598" y="918"/>
                    <a:pt x="543" y="715"/>
                  </a:cubicBezTo>
                  <a:cubicBezTo>
                    <a:pt x="480" y="522"/>
                    <a:pt x="383" y="326"/>
                    <a:pt x="236" y="320"/>
                  </a:cubicBezTo>
                  <a:cubicBezTo>
                    <a:pt x="91" y="320"/>
                    <a:pt x="56" y="647"/>
                    <a:pt x="42" y="994"/>
                  </a:cubicBezTo>
                  <a:cubicBezTo>
                    <a:pt x="34" y="1342"/>
                    <a:pt x="42" y="1691"/>
                    <a:pt x="42" y="1691"/>
                  </a:cubicBezTo>
                  <a:cubicBezTo>
                    <a:pt x="1" y="1948"/>
                    <a:pt x="111" y="2330"/>
                    <a:pt x="299" y="2671"/>
                  </a:cubicBezTo>
                  <a:cubicBezTo>
                    <a:pt x="493" y="3012"/>
                    <a:pt x="759" y="3304"/>
                    <a:pt x="1029" y="3352"/>
                  </a:cubicBezTo>
                  <a:cubicBezTo>
                    <a:pt x="1070" y="3360"/>
                    <a:pt x="1110" y="3364"/>
                    <a:pt x="1150" y="3364"/>
                  </a:cubicBezTo>
                  <a:cubicBezTo>
                    <a:pt x="1366" y="3364"/>
                    <a:pt x="1556" y="3257"/>
                    <a:pt x="1697" y="3144"/>
                  </a:cubicBezTo>
                  <a:cubicBezTo>
                    <a:pt x="1858" y="3005"/>
                    <a:pt x="1954" y="2860"/>
                    <a:pt x="1954" y="2860"/>
                  </a:cubicBezTo>
                  <a:cubicBezTo>
                    <a:pt x="1954" y="2860"/>
                    <a:pt x="2025" y="2838"/>
                    <a:pt x="2143" y="2796"/>
                  </a:cubicBezTo>
                  <a:cubicBezTo>
                    <a:pt x="2255" y="2755"/>
                    <a:pt x="2400" y="2693"/>
                    <a:pt x="2547" y="2616"/>
                  </a:cubicBezTo>
                  <a:cubicBezTo>
                    <a:pt x="2831" y="2476"/>
                    <a:pt x="3117" y="2282"/>
                    <a:pt x="3068" y="2142"/>
                  </a:cubicBezTo>
                  <a:cubicBezTo>
                    <a:pt x="3035" y="2041"/>
                    <a:pt x="2914" y="2010"/>
                    <a:pt x="2771" y="2010"/>
                  </a:cubicBezTo>
                  <a:cubicBezTo>
                    <a:pt x="2707" y="2010"/>
                    <a:pt x="2640" y="2016"/>
                    <a:pt x="2574" y="2025"/>
                  </a:cubicBezTo>
                  <a:cubicBezTo>
                    <a:pt x="2464" y="2038"/>
                    <a:pt x="2359" y="2058"/>
                    <a:pt x="2282" y="2073"/>
                  </a:cubicBezTo>
                  <a:cubicBezTo>
                    <a:pt x="2198" y="2093"/>
                    <a:pt x="2150" y="2108"/>
                    <a:pt x="2150" y="2108"/>
                  </a:cubicBezTo>
                  <a:cubicBezTo>
                    <a:pt x="2150" y="2108"/>
                    <a:pt x="2213" y="2080"/>
                    <a:pt x="2310" y="2038"/>
                  </a:cubicBezTo>
                  <a:cubicBezTo>
                    <a:pt x="2407" y="1990"/>
                    <a:pt x="2532" y="1926"/>
                    <a:pt x="2657" y="1843"/>
                  </a:cubicBezTo>
                  <a:cubicBezTo>
                    <a:pt x="2776" y="1766"/>
                    <a:pt x="2895" y="1669"/>
                    <a:pt x="2965" y="1572"/>
                  </a:cubicBezTo>
                  <a:cubicBezTo>
                    <a:pt x="3040" y="1467"/>
                    <a:pt x="3075" y="1363"/>
                    <a:pt x="3027" y="1258"/>
                  </a:cubicBezTo>
                  <a:cubicBezTo>
                    <a:pt x="3009" y="1221"/>
                    <a:pt x="2959" y="1206"/>
                    <a:pt x="2889" y="1206"/>
                  </a:cubicBezTo>
                  <a:cubicBezTo>
                    <a:pt x="2767" y="1206"/>
                    <a:pt x="2584" y="1251"/>
                    <a:pt x="2407" y="1300"/>
                  </a:cubicBezTo>
                  <a:cubicBezTo>
                    <a:pt x="2268" y="1342"/>
                    <a:pt x="2136" y="1384"/>
                    <a:pt x="2031" y="1419"/>
                  </a:cubicBezTo>
                  <a:cubicBezTo>
                    <a:pt x="1934" y="1454"/>
                    <a:pt x="1864" y="1474"/>
                    <a:pt x="1864" y="1474"/>
                  </a:cubicBezTo>
                  <a:cubicBezTo>
                    <a:pt x="1864" y="1474"/>
                    <a:pt x="1921" y="1432"/>
                    <a:pt x="2005" y="1357"/>
                  </a:cubicBezTo>
                  <a:cubicBezTo>
                    <a:pt x="2088" y="1280"/>
                    <a:pt x="2192" y="1181"/>
                    <a:pt x="2288" y="1071"/>
                  </a:cubicBezTo>
                  <a:cubicBezTo>
                    <a:pt x="2484" y="847"/>
                    <a:pt x="2637" y="590"/>
                    <a:pt x="2519" y="480"/>
                  </a:cubicBezTo>
                  <a:cubicBezTo>
                    <a:pt x="2491" y="457"/>
                    <a:pt x="2456" y="447"/>
                    <a:pt x="2414" y="447"/>
                  </a:cubicBezTo>
                  <a:cubicBezTo>
                    <a:pt x="2276" y="447"/>
                    <a:pt x="2072" y="557"/>
                    <a:pt x="1879" y="674"/>
                  </a:cubicBezTo>
                  <a:cubicBezTo>
                    <a:pt x="1754" y="751"/>
                    <a:pt x="1635" y="827"/>
                    <a:pt x="1545" y="889"/>
                  </a:cubicBezTo>
                  <a:cubicBezTo>
                    <a:pt x="1453" y="953"/>
                    <a:pt x="1398" y="1001"/>
                    <a:pt x="1398" y="1001"/>
                  </a:cubicBezTo>
                  <a:cubicBezTo>
                    <a:pt x="1398" y="1001"/>
                    <a:pt x="1440" y="946"/>
                    <a:pt x="1495" y="856"/>
                  </a:cubicBezTo>
                  <a:cubicBezTo>
                    <a:pt x="1545" y="772"/>
                    <a:pt x="1614" y="660"/>
                    <a:pt x="1677" y="542"/>
                  </a:cubicBezTo>
                  <a:cubicBezTo>
                    <a:pt x="1796" y="305"/>
                    <a:pt x="1864" y="54"/>
                    <a:pt x="1739" y="12"/>
                  </a:cubicBezTo>
                  <a:cubicBezTo>
                    <a:pt x="1719" y="4"/>
                    <a:pt x="1698" y="0"/>
                    <a:pt x="1676" y="0"/>
                  </a:cubicBezTo>
                  <a:close/>
                </a:path>
              </a:pathLst>
            </a:custGeom>
            <a:solidFill>
              <a:srgbClr val="E28C6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3" name="Google Shape;1703;p45"/>
            <p:cNvSpPr/>
            <p:nvPr/>
          </p:nvSpPr>
          <p:spPr>
            <a:xfrm>
              <a:off x="1755975" y="2490198"/>
              <a:ext cx="476446" cy="337657"/>
            </a:xfrm>
            <a:custGeom>
              <a:avLst/>
              <a:gdLst/>
              <a:ahLst/>
              <a:cxnLst/>
              <a:rect l="l" t="t" r="r" b="b"/>
              <a:pathLst>
                <a:path w="6618" h="4690" extrusionOk="0">
                  <a:moveTo>
                    <a:pt x="5630" y="0"/>
                  </a:moveTo>
                  <a:cubicBezTo>
                    <a:pt x="5630" y="0"/>
                    <a:pt x="5567" y="49"/>
                    <a:pt x="5455" y="126"/>
                  </a:cubicBezTo>
                  <a:cubicBezTo>
                    <a:pt x="5338" y="202"/>
                    <a:pt x="5171" y="321"/>
                    <a:pt x="4976" y="446"/>
                  </a:cubicBezTo>
                  <a:cubicBezTo>
                    <a:pt x="4571" y="703"/>
                    <a:pt x="4029" y="1037"/>
                    <a:pt x="3466" y="1323"/>
                  </a:cubicBezTo>
                  <a:cubicBezTo>
                    <a:pt x="3319" y="1391"/>
                    <a:pt x="3187" y="1468"/>
                    <a:pt x="3042" y="1532"/>
                  </a:cubicBezTo>
                  <a:cubicBezTo>
                    <a:pt x="2901" y="1600"/>
                    <a:pt x="2763" y="1664"/>
                    <a:pt x="2631" y="1725"/>
                  </a:cubicBezTo>
                  <a:cubicBezTo>
                    <a:pt x="2365" y="1851"/>
                    <a:pt x="2102" y="1943"/>
                    <a:pt x="1886" y="2033"/>
                  </a:cubicBezTo>
                  <a:cubicBezTo>
                    <a:pt x="1774" y="2074"/>
                    <a:pt x="1677" y="2116"/>
                    <a:pt x="1587" y="2151"/>
                  </a:cubicBezTo>
                  <a:cubicBezTo>
                    <a:pt x="1497" y="2178"/>
                    <a:pt x="1420" y="2206"/>
                    <a:pt x="1350" y="2226"/>
                  </a:cubicBezTo>
                  <a:cubicBezTo>
                    <a:pt x="1225" y="2268"/>
                    <a:pt x="1148" y="2290"/>
                    <a:pt x="1148" y="2290"/>
                  </a:cubicBezTo>
                  <a:cubicBezTo>
                    <a:pt x="1148" y="2290"/>
                    <a:pt x="1079" y="2318"/>
                    <a:pt x="968" y="2352"/>
                  </a:cubicBezTo>
                  <a:cubicBezTo>
                    <a:pt x="919" y="2367"/>
                    <a:pt x="856" y="2387"/>
                    <a:pt x="787" y="2408"/>
                  </a:cubicBezTo>
                  <a:cubicBezTo>
                    <a:pt x="717" y="2429"/>
                    <a:pt x="647" y="2444"/>
                    <a:pt x="578" y="2464"/>
                  </a:cubicBezTo>
                  <a:cubicBezTo>
                    <a:pt x="286" y="2540"/>
                    <a:pt x="1" y="2617"/>
                    <a:pt x="1" y="2617"/>
                  </a:cubicBezTo>
                  <a:lnTo>
                    <a:pt x="550" y="4690"/>
                  </a:lnTo>
                  <a:cubicBezTo>
                    <a:pt x="550" y="4690"/>
                    <a:pt x="877" y="4580"/>
                    <a:pt x="1211" y="4474"/>
                  </a:cubicBezTo>
                  <a:cubicBezTo>
                    <a:pt x="1288" y="4448"/>
                    <a:pt x="1372" y="4419"/>
                    <a:pt x="1447" y="4391"/>
                  </a:cubicBezTo>
                  <a:cubicBezTo>
                    <a:pt x="1524" y="4364"/>
                    <a:pt x="1594" y="4336"/>
                    <a:pt x="1656" y="4307"/>
                  </a:cubicBezTo>
                  <a:cubicBezTo>
                    <a:pt x="1774" y="4259"/>
                    <a:pt x="1858" y="4230"/>
                    <a:pt x="1858" y="4230"/>
                  </a:cubicBezTo>
                  <a:cubicBezTo>
                    <a:pt x="1858" y="4230"/>
                    <a:pt x="1935" y="4197"/>
                    <a:pt x="2081" y="4140"/>
                  </a:cubicBezTo>
                  <a:cubicBezTo>
                    <a:pt x="2150" y="4105"/>
                    <a:pt x="2240" y="4072"/>
                    <a:pt x="2339" y="4030"/>
                  </a:cubicBezTo>
                  <a:cubicBezTo>
                    <a:pt x="2436" y="3995"/>
                    <a:pt x="2547" y="3938"/>
                    <a:pt x="2666" y="3883"/>
                  </a:cubicBezTo>
                  <a:cubicBezTo>
                    <a:pt x="2901" y="3765"/>
                    <a:pt x="3187" y="3646"/>
                    <a:pt x="3473" y="3479"/>
                  </a:cubicBezTo>
                  <a:cubicBezTo>
                    <a:pt x="3611" y="3404"/>
                    <a:pt x="3765" y="3327"/>
                    <a:pt x="3910" y="3243"/>
                  </a:cubicBezTo>
                  <a:cubicBezTo>
                    <a:pt x="4064" y="3160"/>
                    <a:pt x="4211" y="3070"/>
                    <a:pt x="4363" y="2978"/>
                  </a:cubicBezTo>
                  <a:cubicBezTo>
                    <a:pt x="4510" y="2888"/>
                    <a:pt x="4655" y="2798"/>
                    <a:pt x="4802" y="2707"/>
                  </a:cubicBezTo>
                  <a:cubicBezTo>
                    <a:pt x="4941" y="2617"/>
                    <a:pt x="5079" y="2519"/>
                    <a:pt x="5219" y="2429"/>
                  </a:cubicBezTo>
                  <a:cubicBezTo>
                    <a:pt x="5281" y="2387"/>
                    <a:pt x="5351" y="2338"/>
                    <a:pt x="5413" y="2297"/>
                  </a:cubicBezTo>
                  <a:cubicBezTo>
                    <a:pt x="5477" y="2255"/>
                    <a:pt x="5538" y="2206"/>
                    <a:pt x="5602" y="2165"/>
                  </a:cubicBezTo>
                  <a:cubicBezTo>
                    <a:pt x="5720" y="2081"/>
                    <a:pt x="5831" y="1998"/>
                    <a:pt x="5936" y="1921"/>
                  </a:cubicBezTo>
                  <a:cubicBezTo>
                    <a:pt x="6145" y="1767"/>
                    <a:pt x="6312" y="1629"/>
                    <a:pt x="6430" y="1538"/>
                  </a:cubicBezTo>
                  <a:cubicBezTo>
                    <a:pt x="6549" y="1448"/>
                    <a:pt x="6617" y="1391"/>
                    <a:pt x="6617" y="1391"/>
                  </a:cubicBezTo>
                  <a:lnTo>
                    <a:pt x="5630" y="0"/>
                  </a:lnTo>
                  <a:close/>
                </a:path>
              </a:pathLst>
            </a:custGeom>
            <a:solidFill>
              <a:srgbClr val="E28C6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4" name="Google Shape;1704;p45"/>
            <p:cNvSpPr/>
            <p:nvPr/>
          </p:nvSpPr>
          <p:spPr>
            <a:xfrm>
              <a:off x="1061680" y="3279263"/>
              <a:ext cx="792493" cy="389277"/>
            </a:xfrm>
            <a:custGeom>
              <a:avLst/>
              <a:gdLst/>
              <a:ahLst/>
              <a:cxnLst/>
              <a:rect l="l" t="t" r="r" b="b"/>
              <a:pathLst>
                <a:path w="11008" h="5407" extrusionOk="0">
                  <a:moveTo>
                    <a:pt x="8865" y="1"/>
                  </a:moveTo>
                  <a:lnTo>
                    <a:pt x="2442" y="493"/>
                  </a:lnTo>
                  <a:lnTo>
                    <a:pt x="2227" y="724"/>
                  </a:lnTo>
                  <a:lnTo>
                    <a:pt x="396" y="2658"/>
                  </a:lnTo>
                  <a:lnTo>
                    <a:pt x="0" y="3075"/>
                  </a:lnTo>
                  <a:cubicBezTo>
                    <a:pt x="1308" y="4182"/>
                    <a:pt x="2582" y="5156"/>
                    <a:pt x="3723" y="5406"/>
                  </a:cubicBezTo>
                  <a:lnTo>
                    <a:pt x="4050" y="5052"/>
                  </a:lnTo>
                  <a:lnTo>
                    <a:pt x="5637" y="3354"/>
                  </a:lnTo>
                  <a:lnTo>
                    <a:pt x="7535" y="5136"/>
                  </a:lnTo>
                  <a:cubicBezTo>
                    <a:pt x="8962" y="4703"/>
                    <a:pt x="10159" y="4084"/>
                    <a:pt x="11007" y="3187"/>
                  </a:cubicBezTo>
                  <a:lnTo>
                    <a:pt x="8920" y="84"/>
                  </a:lnTo>
                  <a:lnTo>
                    <a:pt x="8865" y="1"/>
                  </a:lnTo>
                  <a:close/>
                </a:path>
              </a:pathLst>
            </a:custGeom>
            <a:solidFill>
              <a:srgbClr val="B1E9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5" name="Google Shape;1705;p45"/>
            <p:cNvSpPr/>
            <p:nvPr/>
          </p:nvSpPr>
          <p:spPr>
            <a:xfrm>
              <a:off x="1443888" y="3266592"/>
              <a:ext cx="64649" cy="252126"/>
            </a:xfrm>
            <a:custGeom>
              <a:avLst/>
              <a:gdLst/>
              <a:ahLst/>
              <a:cxnLst/>
              <a:rect l="l" t="t" r="r" b="b"/>
              <a:pathLst>
                <a:path w="898" h="3502" extrusionOk="0">
                  <a:moveTo>
                    <a:pt x="597" y="0"/>
                  </a:moveTo>
                  <a:cubicBezTo>
                    <a:pt x="593" y="0"/>
                    <a:pt x="589" y="1"/>
                    <a:pt x="585" y="1"/>
                  </a:cubicBezTo>
                  <a:cubicBezTo>
                    <a:pt x="543" y="10"/>
                    <a:pt x="508" y="51"/>
                    <a:pt x="515" y="100"/>
                  </a:cubicBezTo>
                  <a:cubicBezTo>
                    <a:pt x="515" y="113"/>
                    <a:pt x="723" y="1623"/>
                    <a:pt x="682" y="2014"/>
                  </a:cubicBezTo>
                  <a:cubicBezTo>
                    <a:pt x="655" y="2264"/>
                    <a:pt x="438" y="2298"/>
                    <a:pt x="334" y="2306"/>
                  </a:cubicBezTo>
                  <a:lnTo>
                    <a:pt x="181" y="168"/>
                  </a:lnTo>
                  <a:cubicBezTo>
                    <a:pt x="181" y="123"/>
                    <a:pt x="139" y="84"/>
                    <a:pt x="100" y="84"/>
                  </a:cubicBezTo>
                  <a:cubicBezTo>
                    <a:pt x="96" y="84"/>
                    <a:pt x="93" y="84"/>
                    <a:pt x="91" y="85"/>
                  </a:cubicBezTo>
                  <a:cubicBezTo>
                    <a:pt x="42" y="93"/>
                    <a:pt x="0" y="135"/>
                    <a:pt x="7" y="177"/>
                  </a:cubicBezTo>
                  <a:lnTo>
                    <a:pt x="237" y="3418"/>
                  </a:lnTo>
                  <a:cubicBezTo>
                    <a:pt x="237" y="3467"/>
                    <a:pt x="279" y="3502"/>
                    <a:pt x="321" y="3502"/>
                  </a:cubicBezTo>
                  <a:lnTo>
                    <a:pt x="328" y="3502"/>
                  </a:lnTo>
                  <a:cubicBezTo>
                    <a:pt x="376" y="3502"/>
                    <a:pt x="411" y="3460"/>
                    <a:pt x="411" y="3411"/>
                  </a:cubicBezTo>
                  <a:lnTo>
                    <a:pt x="341" y="2480"/>
                  </a:lnTo>
                  <a:cubicBezTo>
                    <a:pt x="543" y="2465"/>
                    <a:pt x="814" y="2368"/>
                    <a:pt x="849" y="2034"/>
                  </a:cubicBezTo>
                  <a:cubicBezTo>
                    <a:pt x="897" y="1616"/>
                    <a:pt x="697" y="142"/>
                    <a:pt x="688" y="78"/>
                  </a:cubicBezTo>
                  <a:cubicBezTo>
                    <a:pt x="682" y="34"/>
                    <a:pt x="641" y="0"/>
                    <a:pt x="597" y="0"/>
                  </a:cubicBezTo>
                  <a:close/>
                </a:path>
              </a:pathLst>
            </a:custGeom>
            <a:solidFill>
              <a:srgbClr val="8EBED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6" name="Google Shape;1706;p45"/>
            <p:cNvSpPr/>
            <p:nvPr/>
          </p:nvSpPr>
          <p:spPr>
            <a:xfrm>
              <a:off x="1648778" y="3257880"/>
              <a:ext cx="96254" cy="98057"/>
            </a:xfrm>
            <a:custGeom>
              <a:avLst/>
              <a:gdLst/>
              <a:ahLst/>
              <a:cxnLst/>
              <a:rect l="l" t="t" r="r" b="b"/>
              <a:pathLst>
                <a:path w="1337" h="1362" extrusionOk="0">
                  <a:moveTo>
                    <a:pt x="100" y="1"/>
                  </a:moveTo>
                  <a:cubicBezTo>
                    <a:pt x="91" y="1"/>
                    <a:pt x="80" y="2"/>
                    <a:pt x="70" y="5"/>
                  </a:cubicBezTo>
                  <a:cubicBezTo>
                    <a:pt x="28" y="19"/>
                    <a:pt x="0" y="67"/>
                    <a:pt x="13" y="116"/>
                  </a:cubicBezTo>
                  <a:cubicBezTo>
                    <a:pt x="28" y="151"/>
                    <a:pt x="327" y="1076"/>
                    <a:pt x="828" y="1306"/>
                  </a:cubicBezTo>
                  <a:cubicBezTo>
                    <a:pt x="905" y="1348"/>
                    <a:pt x="982" y="1361"/>
                    <a:pt x="1057" y="1361"/>
                  </a:cubicBezTo>
                  <a:cubicBezTo>
                    <a:pt x="1127" y="1361"/>
                    <a:pt x="1204" y="1348"/>
                    <a:pt x="1274" y="1320"/>
                  </a:cubicBezTo>
                  <a:cubicBezTo>
                    <a:pt x="1316" y="1300"/>
                    <a:pt x="1336" y="1250"/>
                    <a:pt x="1323" y="1201"/>
                  </a:cubicBezTo>
                  <a:cubicBezTo>
                    <a:pt x="1307" y="1170"/>
                    <a:pt x="1276" y="1152"/>
                    <a:pt x="1242" y="1152"/>
                  </a:cubicBezTo>
                  <a:cubicBezTo>
                    <a:pt x="1230" y="1152"/>
                    <a:pt x="1217" y="1154"/>
                    <a:pt x="1204" y="1159"/>
                  </a:cubicBezTo>
                  <a:cubicBezTo>
                    <a:pt x="1153" y="1179"/>
                    <a:pt x="1105" y="1190"/>
                    <a:pt x="1056" y="1190"/>
                  </a:cubicBezTo>
                  <a:cubicBezTo>
                    <a:pt x="1004" y="1190"/>
                    <a:pt x="952" y="1178"/>
                    <a:pt x="898" y="1153"/>
                  </a:cubicBezTo>
                  <a:cubicBezTo>
                    <a:pt x="466" y="951"/>
                    <a:pt x="189" y="67"/>
                    <a:pt x="180" y="60"/>
                  </a:cubicBezTo>
                  <a:cubicBezTo>
                    <a:pt x="170" y="22"/>
                    <a:pt x="137" y="1"/>
                    <a:pt x="100" y="1"/>
                  </a:cubicBezTo>
                  <a:close/>
                </a:path>
              </a:pathLst>
            </a:custGeom>
            <a:solidFill>
              <a:srgbClr val="8EBED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7" name="Google Shape;1707;p45"/>
            <p:cNvSpPr/>
            <p:nvPr/>
          </p:nvSpPr>
          <p:spPr>
            <a:xfrm>
              <a:off x="1183347" y="3285670"/>
              <a:ext cx="99710" cy="97337"/>
            </a:xfrm>
            <a:custGeom>
              <a:avLst/>
              <a:gdLst/>
              <a:ahLst/>
              <a:cxnLst/>
              <a:rect l="l" t="t" r="r" b="b"/>
              <a:pathLst>
                <a:path w="1385" h="1352" extrusionOk="0">
                  <a:moveTo>
                    <a:pt x="1268" y="1"/>
                  </a:moveTo>
                  <a:cubicBezTo>
                    <a:pt x="1263" y="1"/>
                    <a:pt x="1258" y="1"/>
                    <a:pt x="1253" y="2"/>
                  </a:cubicBezTo>
                  <a:cubicBezTo>
                    <a:pt x="1218" y="15"/>
                    <a:pt x="1191" y="44"/>
                    <a:pt x="1191" y="85"/>
                  </a:cubicBezTo>
                  <a:cubicBezTo>
                    <a:pt x="1163" y="182"/>
                    <a:pt x="864" y="920"/>
                    <a:pt x="475" y="1122"/>
                  </a:cubicBezTo>
                  <a:cubicBezTo>
                    <a:pt x="406" y="1158"/>
                    <a:pt x="339" y="1176"/>
                    <a:pt x="275" y="1176"/>
                  </a:cubicBezTo>
                  <a:cubicBezTo>
                    <a:pt x="229" y="1176"/>
                    <a:pt x="184" y="1167"/>
                    <a:pt x="141" y="1149"/>
                  </a:cubicBezTo>
                  <a:cubicBezTo>
                    <a:pt x="127" y="1144"/>
                    <a:pt x="114" y="1141"/>
                    <a:pt x="102" y="1141"/>
                  </a:cubicBezTo>
                  <a:cubicBezTo>
                    <a:pt x="67" y="1141"/>
                    <a:pt x="37" y="1160"/>
                    <a:pt x="22" y="1191"/>
                  </a:cubicBezTo>
                  <a:cubicBezTo>
                    <a:pt x="0" y="1239"/>
                    <a:pt x="22" y="1289"/>
                    <a:pt x="71" y="1309"/>
                  </a:cubicBezTo>
                  <a:cubicBezTo>
                    <a:pt x="126" y="1331"/>
                    <a:pt x="196" y="1351"/>
                    <a:pt x="279" y="1351"/>
                  </a:cubicBezTo>
                  <a:cubicBezTo>
                    <a:pt x="405" y="1351"/>
                    <a:pt x="550" y="1309"/>
                    <a:pt x="717" y="1171"/>
                  </a:cubicBezTo>
                  <a:cubicBezTo>
                    <a:pt x="1079" y="864"/>
                    <a:pt x="1385" y="162"/>
                    <a:pt x="1358" y="70"/>
                  </a:cubicBezTo>
                  <a:cubicBezTo>
                    <a:pt x="1352" y="27"/>
                    <a:pt x="1311" y="1"/>
                    <a:pt x="1268" y="1"/>
                  </a:cubicBezTo>
                  <a:close/>
                </a:path>
              </a:pathLst>
            </a:custGeom>
            <a:solidFill>
              <a:srgbClr val="8EBED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8" name="Google Shape;1708;p45"/>
            <p:cNvSpPr/>
            <p:nvPr/>
          </p:nvSpPr>
          <p:spPr>
            <a:xfrm>
              <a:off x="1046129" y="2630516"/>
              <a:ext cx="809124" cy="693240"/>
            </a:xfrm>
            <a:custGeom>
              <a:avLst/>
              <a:gdLst/>
              <a:ahLst/>
              <a:cxnLst/>
              <a:rect l="l" t="t" r="r" b="b"/>
              <a:pathLst>
                <a:path w="11239" h="9629" extrusionOk="0">
                  <a:moveTo>
                    <a:pt x="10689" y="0"/>
                  </a:moveTo>
                  <a:lnTo>
                    <a:pt x="9652" y="251"/>
                  </a:lnTo>
                  <a:lnTo>
                    <a:pt x="1761" y="2101"/>
                  </a:lnTo>
                  <a:lnTo>
                    <a:pt x="1" y="2519"/>
                  </a:lnTo>
                  <a:lnTo>
                    <a:pt x="627" y="5971"/>
                  </a:lnTo>
                  <a:lnTo>
                    <a:pt x="2992" y="5538"/>
                  </a:lnTo>
                  <a:lnTo>
                    <a:pt x="2992" y="5538"/>
                  </a:lnTo>
                  <a:lnTo>
                    <a:pt x="2888" y="6784"/>
                  </a:lnTo>
                  <a:lnTo>
                    <a:pt x="2658" y="9504"/>
                  </a:lnTo>
                  <a:cubicBezTo>
                    <a:pt x="3435" y="9585"/>
                    <a:pt x="4189" y="9629"/>
                    <a:pt x="4916" y="9629"/>
                  </a:cubicBezTo>
                  <a:cubicBezTo>
                    <a:pt x="6434" y="9629"/>
                    <a:pt x="7834" y="9440"/>
                    <a:pt x="9081" y="9012"/>
                  </a:cubicBezTo>
                  <a:lnTo>
                    <a:pt x="8907" y="7667"/>
                  </a:lnTo>
                  <a:lnTo>
                    <a:pt x="8468" y="4237"/>
                  </a:lnTo>
                  <a:lnTo>
                    <a:pt x="11238" y="3340"/>
                  </a:lnTo>
                  <a:lnTo>
                    <a:pt x="10689" y="0"/>
                  </a:lnTo>
                  <a:close/>
                </a:path>
              </a:pathLst>
            </a:custGeom>
            <a:solidFill>
              <a:srgbClr val="FFB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9" name="Google Shape;1709;p45"/>
            <p:cNvSpPr/>
            <p:nvPr/>
          </p:nvSpPr>
          <p:spPr>
            <a:xfrm>
              <a:off x="1172908" y="2648515"/>
              <a:ext cx="568093" cy="200866"/>
            </a:xfrm>
            <a:custGeom>
              <a:avLst/>
              <a:gdLst/>
              <a:ahLst/>
              <a:cxnLst/>
              <a:rect l="l" t="t" r="r" b="b"/>
              <a:pathLst>
                <a:path w="7891" h="2790" extrusionOk="0">
                  <a:moveTo>
                    <a:pt x="7891" y="1"/>
                  </a:moveTo>
                  <a:lnTo>
                    <a:pt x="0" y="1851"/>
                  </a:lnTo>
                  <a:cubicBezTo>
                    <a:pt x="497" y="2241"/>
                    <a:pt x="1423" y="2789"/>
                    <a:pt x="2684" y="2789"/>
                  </a:cubicBezTo>
                  <a:cubicBezTo>
                    <a:pt x="3045" y="2789"/>
                    <a:pt x="3434" y="2744"/>
                    <a:pt x="3848" y="2638"/>
                  </a:cubicBezTo>
                  <a:cubicBezTo>
                    <a:pt x="5997" y="2082"/>
                    <a:pt x="7403" y="794"/>
                    <a:pt x="7891" y="1"/>
                  </a:cubicBezTo>
                  <a:close/>
                </a:path>
              </a:pathLst>
            </a:custGeom>
            <a:solidFill>
              <a:srgbClr val="000000">
                <a:alpha val="142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0" name="Google Shape;1710;p45"/>
            <p:cNvSpPr/>
            <p:nvPr/>
          </p:nvSpPr>
          <p:spPr>
            <a:xfrm>
              <a:off x="1291048" y="2706111"/>
              <a:ext cx="147153" cy="150398"/>
            </a:xfrm>
            <a:custGeom>
              <a:avLst/>
              <a:gdLst/>
              <a:ahLst/>
              <a:cxnLst/>
              <a:rect l="l" t="t" r="r" b="b"/>
              <a:pathLst>
                <a:path w="2044" h="2089" extrusionOk="0">
                  <a:moveTo>
                    <a:pt x="2034" y="1642"/>
                  </a:moveTo>
                  <a:lnTo>
                    <a:pt x="2040" y="1657"/>
                  </a:lnTo>
                  <a:cubicBezTo>
                    <a:pt x="2043" y="1652"/>
                    <a:pt x="2041" y="1647"/>
                    <a:pt x="2034" y="1642"/>
                  </a:cubicBezTo>
                  <a:close/>
                  <a:moveTo>
                    <a:pt x="920" y="1"/>
                  </a:moveTo>
                  <a:cubicBezTo>
                    <a:pt x="806" y="1"/>
                    <a:pt x="681" y="33"/>
                    <a:pt x="550" y="119"/>
                  </a:cubicBezTo>
                  <a:cubicBezTo>
                    <a:pt x="1" y="473"/>
                    <a:pt x="390" y="2088"/>
                    <a:pt x="390" y="2088"/>
                  </a:cubicBezTo>
                  <a:cubicBezTo>
                    <a:pt x="531" y="1718"/>
                    <a:pt x="1309" y="1610"/>
                    <a:pt x="1745" y="1610"/>
                  </a:cubicBezTo>
                  <a:cubicBezTo>
                    <a:pt x="1896" y="1610"/>
                    <a:pt x="2005" y="1623"/>
                    <a:pt x="2034" y="1642"/>
                  </a:cubicBezTo>
                  <a:lnTo>
                    <a:pt x="2034" y="1642"/>
                  </a:lnTo>
                  <a:lnTo>
                    <a:pt x="1525" y="321"/>
                  </a:lnTo>
                  <a:cubicBezTo>
                    <a:pt x="1525" y="321"/>
                    <a:pt x="1277" y="1"/>
                    <a:pt x="920" y="1"/>
                  </a:cubicBezTo>
                  <a:close/>
                </a:path>
              </a:pathLst>
            </a:custGeom>
            <a:solidFill>
              <a:srgbClr val="FFF9F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1" name="Google Shape;1711;p45"/>
            <p:cNvSpPr/>
            <p:nvPr/>
          </p:nvSpPr>
          <p:spPr>
            <a:xfrm>
              <a:off x="1450367" y="2698047"/>
              <a:ext cx="129299" cy="124407"/>
            </a:xfrm>
            <a:custGeom>
              <a:avLst/>
              <a:gdLst/>
              <a:ahLst/>
              <a:cxnLst/>
              <a:rect l="l" t="t" r="r" b="b"/>
              <a:pathLst>
                <a:path w="1796" h="1728" extrusionOk="0">
                  <a:moveTo>
                    <a:pt x="807" y="0"/>
                  </a:moveTo>
                  <a:cubicBezTo>
                    <a:pt x="562" y="0"/>
                    <a:pt x="320" y="42"/>
                    <a:pt x="264" y="64"/>
                  </a:cubicBezTo>
                  <a:cubicBezTo>
                    <a:pt x="168" y="113"/>
                    <a:pt x="1" y="1728"/>
                    <a:pt x="1" y="1728"/>
                  </a:cubicBezTo>
                  <a:cubicBezTo>
                    <a:pt x="389" y="1507"/>
                    <a:pt x="778" y="1445"/>
                    <a:pt x="1093" y="1445"/>
                  </a:cubicBezTo>
                  <a:cubicBezTo>
                    <a:pt x="1507" y="1445"/>
                    <a:pt x="1796" y="1552"/>
                    <a:pt x="1796" y="1552"/>
                  </a:cubicBezTo>
                  <a:cubicBezTo>
                    <a:pt x="1796" y="1552"/>
                    <a:pt x="1539" y="370"/>
                    <a:pt x="1337" y="141"/>
                  </a:cubicBezTo>
                  <a:cubicBezTo>
                    <a:pt x="1242" y="33"/>
                    <a:pt x="1023" y="0"/>
                    <a:pt x="807" y="0"/>
                  </a:cubicBezTo>
                  <a:close/>
                </a:path>
              </a:pathLst>
            </a:custGeom>
            <a:solidFill>
              <a:srgbClr val="FFF9F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2" name="Google Shape;1712;p45"/>
            <p:cNvSpPr/>
            <p:nvPr/>
          </p:nvSpPr>
          <p:spPr>
            <a:xfrm>
              <a:off x="1340147" y="2724613"/>
              <a:ext cx="180413" cy="100865"/>
            </a:xfrm>
            <a:custGeom>
              <a:avLst/>
              <a:gdLst/>
              <a:ahLst/>
              <a:cxnLst/>
              <a:rect l="l" t="t" r="r" b="b"/>
              <a:pathLst>
                <a:path w="2506" h="1401" extrusionOk="0">
                  <a:moveTo>
                    <a:pt x="2505" y="1"/>
                  </a:moveTo>
                  <a:lnTo>
                    <a:pt x="0" y="196"/>
                  </a:lnTo>
                  <a:cubicBezTo>
                    <a:pt x="0" y="196"/>
                    <a:pt x="721" y="1400"/>
                    <a:pt x="1353" y="1400"/>
                  </a:cubicBezTo>
                  <a:cubicBezTo>
                    <a:pt x="1354" y="1400"/>
                    <a:pt x="1356" y="1400"/>
                    <a:pt x="1358" y="1400"/>
                  </a:cubicBezTo>
                  <a:cubicBezTo>
                    <a:pt x="1991" y="1392"/>
                    <a:pt x="2505" y="1"/>
                    <a:pt x="2505" y="1"/>
                  </a:cubicBezTo>
                  <a:close/>
                </a:path>
              </a:pathLst>
            </a:custGeom>
            <a:solidFill>
              <a:srgbClr val="CB6D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3" name="Google Shape;1713;p45"/>
            <p:cNvSpPr/>
            <p:nvPr/>
          </p:nvSpPr>
          <p:spPr>
            <a:xfrm>
              <a:off x="1664761" y="2424034"/>
              <a:ext cx="166951" cy="150398"/>
            </a:xfrm>
            <a:custGeom>
              <a:avLst/>
              <a:gdLst/>
              <a:ahLst/>
              <a:cxnLst/>
              <a:rect l="l" t="t" r="r" b="b"/>
              <a:pathLst>
                <a:path w="2319" h="2089" extrusionOk="0">
                  <a:moveTo>
                    <a:pt x="1315" y="1"/>
                  </a:moveTo>
                  <a:cubicBezTo>
                    <a:pt x="1223" y="1"/>
                    <a:pt x="1127" y="12"/>
                    <a:pt x="1031" y="36"/>
                  </a:cubicBezTo>
                  <a:cubicBezTo>
                    <a:pt x="433" y="190"/>
                    <a:pt x="0" y="759"/>
                    <a:pt x="70" y="1317"/>
                  </a:cubicBezTo>
                  <a:cubicBezTo>
                    <a:pt x="135" y="1783"/>
                    <a:pt x="527" y="2088"/>
                    <a:pt x="1004" y="2088"/>
                  </a:cubicBezTo>
                  <a:cubicBezTo>
                    <a:pt x="1096" y="2088"/>
                    <a:pt x="1191" y="2077"/>
                    <a:pt x="1288" y="2053"/>
                  </a:cubicBezTo>
                  <a:cubicBezTo>
                    <a:pt x="1894" y="1901"/>
                    <a:pt x="2318" y="1330"/>
                    <a:pt x="2248" y="774"/>
                  </a:cubicBezTo>
                  <a:cubicBezTo>
                    <a:pt x="2191" y="306"/>
                    <a:pt x="1794" y="1"/>
                    <a:pt x="1315" y="1"/>
                  </a:cubicBezTo>
                  <a:close/>
                </a:path>
              </a:pathLst>
            </a:custGeom>
            <a:solidFill>
              <a:srgbClr val="CB6D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4" name="Google Shape;1714;p45"/>
            <p:cNvSpPr/>
            <p:nvPr/>
          </p:nvSpPr>
          <p:spPr>
            <a:xfrm>
              <a:off x="1008981" y="1979897"/>
              <a:ext cx="733028" cy="784889"/>
            </a:xfrm>
            <a:custGeom>
              <a:avLst/>
              <a:gdLst/>
              <a:ahLst/>
              <a:cxnLst/>
              <a:rect l="l" t="t" r="r" b="b"/>
              <a:pathLst>
                <a:path w="10182" h="10902" extrusionOk="0">
                  <a:moveTo>
                    <a:pt x="5135" y="1"/>
                  </a:moveTo>
                  <a:cubicBezTo>
                    <a:pt x="4813" y="1"/>
                    <a:pt x="4486" y="32"/>
                    <a:pt x="4156" y="96"/>
                  </a:cubicBezTo>
                  <a:cubicBezTo>
                    <a:pt x="1728" y="569"/>
                    <a:pt x="1" y="2795"/>
                    <a:pt x="133" y="5265"/>
                  </a:cubicBezTo>
                  <a:cubicBezTo>
                    <a:pt x="175" y="5996"/>
                    <a:pt x="370" y="6678"/>
                    <a:pt x="684" y="7284"/>
                  </a:cubicBezTo>
                  <a:cubicBezTo>
                    <a:pt x="926" y="7763"/>
                    <a:pt x="1060" y="8292"/>
                    <a:pt x="1108" y="8822"/>
                  </a:cubicBezTo>
                  <a:cubicBezTo>
                    <a:pt x="1193" y="9666"/>
                    <a:pt x="1839" y="10901"/>
                    <a:pt x="4519" y="10901"/>
                  </a:cubicBezTo>
                  <a:cubicBezTo>
                    <a:pt x="4910" y="10901"/>
                    <a:pt x="5344" y="10875"/>
                    <a:pt x="5826" y="10817"/>
                  </a:cubicBezTo>
                  <a:cubicBezTo>
                    <a:pt x="9667" y="10352"/>
                    <a:pt x="10181" y="8890"/>
                    <a:pt x="10036" y="7930"/>
                  </a:cubicBezTo>
                  <a:cubicBezTo>
                    <a:pt x="9931" y="7262"/>
                    <a:pt x="9911" y="6587"/>
                    <a:pt x="10036" y="5926"/>
                  </a:cubicBezTo>
                  <a:cubicBezTo>
                    <a:pt x="10133" y="5440"/>
                    <a:pt x="10146" y="4924"/>
                    <a:pt x="10084" y="4403"/>
                  </a:cubicBezTo>
                  <a:cubicBezTo>
                    <a:pt x="9783" y="1863"/>
                    <a:pt x="7629" y="1"/>
                    <a:pt x="5135" y="1"/>
                  </a:cubicBezTo>
                  <a:close/>
                </a:path>
              </a:pathLst>
            </a:custGeom>
            <a:solidFill>
              <a:srgbClr val="E28C6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5" name="Google Shape;1715;p45"/>
            <p:cNvSpPr/>
            <p:nvPr/>
          </p:nvSpPr>
          <p:spPr>
            <a:xfrm>
              <a:off x="862188" y="1932812"/>
              <a:ext cx="897818" cy="638092"/>
            </a:xfrm>
            <a:custGeom>
              <a:avLst/>
              <a:gdLst/>
              <a:ahLst/>
              <a:cxnLst/>
              <a:rect l="l" t="t" r="r" b="b"/>
              <a:pathLst>
                <a:path w="12471" h="8863" extrusionOk="0">
                  <a:moveTo>
                    <a:pt x="6474" y="1"/>
                  </a:moveTo>
                  <a:cubicBezTo>
                    <a:pt x="4017" y="1"/>
                    <a:pt x="2997" y="902"/>
                    <a:pt x="2576" y="1772"/>
                  </a:cubicBezTo>
                  <a:cubicBezTo>
                    <a:pt x="2187" y="2594"/>
                    <a:pt x="2332" y="3394"/>
                    <a:pt x="2332" y="3394"/>
                  </a:cubicBezTo>
                  <a:cubicBezTo>
                    <a:pt x="2332" y="3394"/>
                    <a:pt x="1" y="5189"/>
                    <a:pt x="3049" y="8863"/>
                  </a:cubicBezTo>
                  <a:cubicBezTo>
                    <a:pt x="3049" y="8863"/>
                    <a:pt x="3919" y="6079"/>
                    <a:pt x="3189" y="4020"/>
                  </a:cubicBezTo>
                  <a:lnTo>
                    <a:pt x="3189" y="4020"/>
                  </a:lnTo>
                  <a:cubicBezTo>
                    <a:pt x="3189" y="4020"/>
                    <a:pt x="3714" y="4135"/>
                    <a:pt x="4773" y="4135"/>
                  </a:cubicBezTo>
                  <a:cubicBezTo>
                    <a:pt x="6027" y="4135"/>
                    <a:pt x="8029" y="3974"/>
                    <a:pt x="10794" y="3268"/>
                  </a:cubicBezTo>
                  <a:cubicBezTo>
                    <a:pt x="10794" y="3268"/>
                    <a:pt x="11976" y="6219"/>
                    <a:pt x="12018" y="6949"/>
                  </a:cubicBezTo>
                  <a:cubicBezTo>
                    <a:pt x="12018" y="6949"/>
                    <a:pt x="12471" y="5697"/>
                    <a:pt x="12381" y="4264"/>
                  </a:cubicBezTo>
                  <a:cubicBezTo>
                    <a:pt x="12275" y="2510"/>
                    <a:pt x="11372" y="484"/>
                    <a:pt x="7900" y="89"/>
                  </a:cubicBezTo>
                  <a:cubicBezTo>
                    <a:pt x="7378" y="28"/>
                    <a:pt x="6904" y="1"/>
                    <a:pt x="6474" y="1"/>
                  </a:cubicBezTo>
                  <a:close/>
                </a:path>
              </a:pathLst>
            </a:custGeom>
            <a:solidFill>
              <a:srgbClr val="52352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6" name="Google Shape;1716;p45"/>
            <p:cNvSpPr/>
            <p:nvPr/>
          </p:nvSpPr>
          <p:spPr>
            <a:xfrm>
              <a:off x="1047569" y="1932812"/>
              <a:ext cx="705958" cy="306987"/>
            </a:xfrm>
            <a:custGeom>
              <a:avLst/>
              <a:gdLst/>
              <a:ahLst/>
              <a:cxnLst/>
              <a:rect l="l" t="t" r="r" b="b"/>
              <a:pathLst>
                <a:path w="9806" h="4264" extrusionOk="0">
                  <a:moveTo>
                    <a:pt x="3899" y="1"/>
                  </a:moveTo>
                  <a:cubicBezTo>
                    <a:pt x="1442" y="1"/>
                    <a:pt x="422" y="902"/>
                    <a:pt x="1" y="1772"/>
                  </a:cubicBezTo>
                  <a:cubicBezTo>
                    <a:pt x="536" y="1295"/>
                    <a:pt x="1470" y="782"/>
                    <a:pt x="3004" y="782"/>
                  </a:cubicBezTo>
                  <a:cubicBezTo>
                    <a:pt x="3505" y="782"/>
                    <a:pt x="4070" y="837"/>
                    <a:pt x="4705" y="965"/>
                  </a:cubicBezTo>
                  <a:cubicBezTo>
                    <a:pt x="7837" y="1605"/>
                    <a:pt x="9186" y="2899"/>
                    <a:pt x="9806" y="4264"/>
                  </a:cubicBezTo>
                  <a:cubicBezTo>
                    <a:pt x="9700" y="2510"/>
                    <a:pt x="8797" y="484"/>
                    <a:pt x="5325" y="89"/>
                  </a:cubicBezTo>
                  <a:cubicBezTo>
                    <a:pt x="4803" y="28"/>
                    <a:pt x="4329" y="1"/>
                    <a:pt x="3899" y="1"/>
                  </a:cubicBezTo>
                  <a:close/>
                </a:path>
              </a:pathLst>
            </a:custGeom>
            <a:solidFill>
              <a:srgbClr val="9D5E3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7" name="Google Shape;1717;p45"/>
            <p:cNvSpPr/>
            <p:nvPr/>
          </p:nvSpPr>
          <p:spPr>
            <a:xfrm>
              <a:off x="1521064" y="2287460"/>
              <a:ext cx="138298" cy="44421"/>
            </a:xfrm>
            <a:custGeom>
              <a:avLst/>
              <a:gdLst/>
              <a:ahLst/>
              <a:cxnLst/>
              <a:rect l="l" t="t" r="r" b="b"/>
              <a:pathLst>
                <a:path w="1921" h="617" extrusionOk="0">
                  <a:moveTo>
                    <a:pt x="901" y="1"/>
                  </a:moveTo>
                  <a:cubicBezTo>
                    <a:pt x="371" y="1"/>
                    <a:pt x="60" y="355"/>
                    <a:pt x="56" y="360"/>
                  </a:cubicBezTo>
                  <a:cubicBezTo>
                    <a:pt x="0" y="423"/>
                    <a:pt x="7" y="513"/>
                    <a:pt x="69" y="562"/>
                  </a:cubicBezTo>
                  <a:cubicBezTo>
                    <a:pt x="95" y="587"/>
                    <a:pt x="129" y="599"/>
                    <a:pt x="164" y="599"/>
                  </a:cubicBezTo>
                  <a:cubicBezTo>
                    <a:pt x="204" y="599"/>
                    <a:pt x="245" y="582"/>
                    <a:pt x="271" y="548"/>
                  </a:cubicBezTo>
                  <a:cubicBezTo>
                    <a:pt x="285" y="534"/>
                    <a:pt x="504" y="292"/>
                    <a:pt x="890" y="292"/>
                  </a:cubicBezTo>
                  <a:cubicBezTo>
                    <a:pt x="1102" y="292"/>
                    <a:pt x="1364" y="366"/>
                    <a:pt x="1670" y="590"/>
                  </a:cubicBezTo>
                  <a:cubicBezTo>
                    <a:pt x="1697" y="604"/>
                    <a:pt x="1726" y="617"/>
                    <a:pt x="1761" y="617"/>
                  </a:cubicBezTo>
                  <a:cubicBezTo>
                    <a:pt x="1802" y="617"/>
                    <a:pt x="1844" y="597"/>
                    <a:pt x="1871" y="555"/>
                  </a:cubicBezTo>
                  <a:cubicBezTo>
                    <a:pt x="1921" y="492"/>
                    <a:pt x="1906" y="401"/>
                    <a:pt x="1844" y="353"/>
                  </a:cubicBezTo>
                  <a:cubicBezTo>
                    <a:pt x="1483" y="89"/>
                    <a:pt x="1165" y="1"/>
                    <a:pt x="901" y="1"/>
                  </a:cubicBezTo>
                  <a:close/>
                </a:path>
              </a:pathLst>
            </a:custGeom>
            <a:solidFill>
              <a:srgbClr val="52352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8" name="Google Shape;1718;p45"/>
            <p:cNvSpPr/>
            <p:nvPr/>
          </p:nvSpPr>
          <p:spPr>
            <a:xfrm>
              <a:off x="1150302" y="2352255"/>
              <a:ext cx="135778" cy="57308"/>
            </a:xfrm>
            <a:custGeom>
              <a:avLst/>
              <a:gdLst/>
              <a:ahLst/>
              <a:cxnLst/>
              <a:rect l="l" t="t" r="r" b="b"/>
              <a:pathLst>
                <a:path w="1886" h="796" extrusionOk="0">
                  <a:moveTo>
                    <a:pt x="1139" y="1"/>
                  </a:moveTo>
                  <a:cubicBezTo>
                    <a:pt x="832" y="1"/>
                    <a:pt x="450" y="122"/>
                    <a:pt x="57" y="552"/>
                  </a:cubicBezTo>
                  <a:cubicBezTo>
                    <a:pt x="0" y="615"/>
                    <a:pt x="7" y="706"/>
                    <a:pt x="64" y="761"/>
                  </a:cubicBezTo>
                  <a:cubicBezTo>
                    <a:pt x="90" y="789"/>
                    <a:pt x="125" y="796"/>
                    <a:pt x="161" y="796"/>
                  </a:cubicBezTo>
                  <a:cubicBezTo>
                    <a:pt x="202" y="796"/>
                    <a:pt x="237" y="782"/>
                    <a:pt x="272" y="747"/>
                  </a:cubicBezTo>
                  <a:cubicBezTo>
                    <a:pt x="602" y="386"/>
                    <a:pt x="911" y="286"/>
                    <a:pt x="1151" y="286"/>
                  </a:cubicBezTo>
                  <a:cubicBezTo>
                    <a:pt x="1433" y="286"/>
                    <a:pt x="1621" y="423"/>
                    <a:pt x="1635" y="435"/>
                  </a:cubicBezTo>
                  <a:cubicBezTo>
                    <a:pt x="1663" y="456"/>
                    <a:pt x="1696" y="467"/>
                    <a:pt x="1728" y="467"/>
                  </a:cubicBezTo>
                  <a:cubicBezTo>
                    <a:pt x="1769" y="467"/>
                    <a:pt x="1810" y="449"/>
                    <a:pt x="1837" y="413"/>
                  </a:cubicBezTo>
                  <a:cubicBezTo>
                    <a:pt x="1886" y="352"/>
                    <a:pt x="1872" y="260"/>
                    <a:pt x="1810" y="205"/>
                  </a:cubicBezTo>
                  <a:cubicBezTo>
                    <a:pt x="1806" y="205"/>
                    <a:pt x="1536" y="1"/>
                    <a:pt x="1139" y="1"/>
                  </a:cubicBezTo>
                  <a:close/>
                </a:path>
              </a:pathLst>
            </a:custGeom>
            <a:solidFill>
              <a:srgbClr val="52352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9" name="Google Shape;1719;p45"/>
            <p:cNvSpPr/>
            <p:nvPr/>
          </p:nvSpPr>
          <p:spPr>
            <a:xfrm>
              <a:off x="1057576" y="2353983"/>
              <a:ext cx="678889" cy="309650"/>
            </a:xfrm>
            <a:custGeom>
              <a:avLst/>
              <a:gdLst/>
              <a:ahLst/>
              <a:cxnLst/>
              <a:rect l="l" t="t" r="r" b="b"/>
              <a:pathLst>
                <a:path w="9430" h="4301" extrusionOk="0">
                  <a:moveTo>
                    <a:pt x="7531" y="174"/>
                  </a:moveTo>
                  <a:cubicBezTo>
                    <a:pt x="7572" y="174"/>
                    <a:pt x="7621" y="181"/>
                    <a:pt x="7663" y="181"/>
                  </a:cubicBezTo>
                  <a:cubicBezTo>
                    <a:pt x="8574" y="257"/>
                    <a:pt x="9249" y="1057"/>
                    <a:pt x="9172" y="1962"/>
                  </a:cubicBezTo>
                  <a:cubicBezTo>
                    <a:pt x="9099" y="2819"/>
                    <a:pt x="8383" y="3471"/>
                    <a:pt x="7531" y="3471"/>
                  </a:cubicBezTo>
                  <a:cubicBezTo>
                    <a:pt x="7485" y="3471"/>
                    <a:pt x="7438" y="3469"/>
                    <a:pt x="7390" y="3465"/>
                  </a:cubicBezTo>
                  <a:cubicBezTo>
                    <a:pt x="6487" y="3395"/>
                    <a:pt x="5812" y="2595"/>
                    <a:pt x="5887" y="1690"/>
                  </a:cubicBezTo>
                  <a:cubicBezTo>
                    <a:pt x="5958" y="829"/>
                    <a:pt x="6681" y="174"/>
                    <a:pt x="7531" y="174"/>
                  </a:cubicBezTo>
                  <a:close/>
                  <a:moveTo>
                    <a:pt x="2916" y="829"/>
                  </a:moveTo>
                  <a:cubicBezTo>
                    <a:pt x="2958" y="829"/>
                    <a:pt x="3007" y="835"/>
                    <a:pt x="3048" y="835"/>
                  </a:cubicBezTo>
                  <a:cubicBezTo>
                    <a:pt x="3960" y="912"/>
                    <a:pt x="4635" y="1712"/>
                    <a:pt x="4560" y="2615"/>
                  </a:cubicBezTo>
                  <a:cubicBezTo>
                    <a:pt x="4525" y="3055"/>
                    <a:pt x="4316" y="3450"/>
                    <a:pt x="3982" y="3736"/>
                  </a:cubicBezTo>
                  <a:cubicBezTo>
                    <a:pt x="3681" y="3994"/>
                    <a:pt x="3306" y="4132"/>
                    <a:pt x="2908" y="4132"/>
                  </a:cubicBezTo>
                  <a:cubicBezTo>
                    <a:pt x="2865" y="4132"/>
                    <a:pt x="2821" y="4130"/>
                    <a:pt x="2778" y="4127"/>
                  </a:cubicBezTo>
                  <a:cubicBezTo>
                    <a:pt x="2339" y="4085"/>
                    <a:pt x="1943" y="3883"/>
                    <a:pt x="1657" y="3549"/>
                  </a:cubicBezTo>
                  <a:cubicBezTo>
                    <a:pt x="1372" y="3208"/>
                    <a:pt x="1240" y="2782"/>
                    <a:pt x="1275" y="2345"/>
                  </a:cubicBezTo>
                  <a:cubicBezTo>
                    <a:pt x="1345" y="1482"/>
                    <a:pt x="2068" y="829"/>
                    <a:pt x="2916" y="829"/>
                  </a:cubicBezTo>
                  <a:close/>
                  <a:moveTo>
                    <a:pt x="7529" y="1"/>
                  </a:moveTo>
                  <a:cubicBezTo>
                    <a:pt x="6719" y="1"/>
                    <a:pt x="6014" y="540"/>
                    <a:pt x="5784" y="1294"/>
                  </a:cubicBezTo>
                  <a:cubicBezTo>
                    <a:pt x="5565" y="1199"/>
                    <a:pt x="5371" y="1162"/>
                    <a:pt x="5203" y="1162"/>
                  </a:cubicBezTo>
                  <a:cubicBezTo>
                    <a:pt x="4786" y="1162"/>
                    <a:pt x="4531" y="1387"/>
                    <a:pt x="4441" y="1482"/>
                  </a:cubicBezTo>
                  <a:cubicBezTo>
                    <a:pt x="4399" y="1420"/>
                    <a:pt x="4358" y="1356"/>
                    <a:pt x="4309" y="1301"/>
                  </a:cubicBezTo>
                  <a:cubicBezTo>
                    <a:pt x="3995" y="932"/>
                    <a:pt x="3549" y="703"/>
                    <a:pt x="3070" y="662"/>
                  </a:cubicBezTo>
                  <a:cubicBezTo>
                    <a:pt x="3021" y="658"/>
                    <a:pt x="2972" y="656"/>
                    <a:pt x="2923" y="656"/>
                  </a:cubicBezTo>
                  <a:cubicBezTo>
                    <a:pt x="2018" y="656"/>
                    <a:pt x="1240" y="1321"/>
                    <a:pt x="1115" y="2220"/>
                  </a:cubicBezTo>
                  <a:lnTo>
                    <a:pt x="1" y="2721"/>
                  </a:lnTo>
                  <a:lnTo>
                    <a:pt x="71" y="2881"/>
                  </a:lnTo>
                  <a:lnTo>
                    <a:pt x="1094" y="2415"/>
                  </a:lnTo>
                  <a:lnTo>
                    <a:pt x="1094" y="2415"/>
                  </a:lnTo>
                  <a:cubicBezTo>
                    <a:pt x="1079" y="2874"/>
                    <a:pt x="1233" y="3312"/>
                    <a:pt x="1525" y="3659"/>
                  </a:cubicBezTo>
                  <a:cubicBezTo>
                    <a:pt x="1838" y="4028"/>
                    <a:pt x="2284" y="4259"/>
                    <a:pt x="2764" y="4300"/>
                  </a:cubicBezTo>
                  <a:lnTo>
                    <a:pt x="2916" y="4300"/>
                  </a:lnTo>
                  <a:cubicBezTo>
                    <a:pt x="3349" y="4300"/>
                    <a:pt x="3766" y="4154"/>
                    <a:pt x="4092" y="3868"/>
                  </a:cubicBezTo>
                  <a:cubicBezTo>
                    <a:pt x="4468" y="3556"/>
                    <a:pt x="4692" y="3116"/>
                    <a:pt x="4733" y="2630"/>
                  </a:cubicBezTo>
                  <a:cubicBezTo>
                    <a:pt x="4760" y="2268"/>
                    <a:pt x="4685" y="1914"/>
                    <a:pt x="4518" y="1600"/>
                  </a:cubicBezTo>
                  <a:lnTo>
                    <a:pt x="4518" y="1600"/>
                  </a:lnTo>
                  <a:lnTo>
                    <a:pt x="4545" y="1628"/>
                  </a:lnTo>
                  <a:cubicBezTo>
                    <a:pt x="4561" y="1608"/>
                    <a:pt x="4774" y="1336"/>
                    <a:pt x="5198" y="1336"/>
                  </a:cubicBezTo>
                  <a:cubicBezTo>
                    <a:pt x="5351" y="1336"/>
                    <a:pt x="5533" y="1372"/>
                    <a:pt x="5742" y="1468"/>
                  </a:cubicBezTo>
                  <a:cubicBezTo>
                    <a:pt x="5729" y="1530"/>
                    <a:pt x="5720" y="1600"/>
                    <a:pt x="5714" y="1677"/>
                  </a:cubicBezTo>
                  <a:cubicBezTo>
                    <a:pt x="5630" y="2679"/>
                    <a:pt x="6375" y="3562"/>
                    <a:pt x="7377" y="3639"/>
                  </a:cubicBezTo>
                  <a:cubicBezTo>
                    <a:pt x="7432" y="3646"/>
                    <a:pt x="7482" y="3646"/>
                    <a:pt x="7531" y="3646"/>
                  </a:cubicBezTo>
                  <a:cubicBezTo>
                    <a:pt x="8469" y="3646"/>
                    <a:pt x="9269" y="2929"/>
                    <a:pt x="9346" y="1976"/>
                  </a:cubicBezTo>
                  <a:cubicBezTo>
                    <a:pt x="9429" y="974"/>
                    <a:pt x="8678" y="90"/>
                    <a:pt x="7676" y="7"/>
                  </a:cubicBezTo>
                  <a:cubicBezTo>
                    <a:pt x="7626" y="3"/>
                    <a:pt x="7577" y="1"/>
                    <a:pt x="7529" y="1"/>
                  </a:cubicBezTo>
                  <a:close/>
                </a:path>
              </a:pathLst>
            </a:custGeom>
            <a:solidFill>
              <a:srgbClr val="0A26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0" name="Google Shape;1720;p45"/>
            <p:cNvSpPr/>
            <p:nvPr/>
          </p:nvSpPr>
          <p:spPr>
            <a:xfrm>
              <a:off x="1579162" y="3479553"/>
              <a:ext cx="275011" cy="169476"/>
            </a:xfrm>
            <a:custGeom>
              <a:avLst/>
              <a:gdLst/>
              <a:ahLst/>
              <a:cxnLst/>
              <a:rect l="l" t="t" r="r" b="b"/>
              <a:pathLst>
                <a:path w="3820" h="2354" extrusionOk="0">
                  <a:moveTo>
                    <a:pt x="3549" y="1"/>
                  </a:moveTo>
                  <a:cubicBezTo>
                    <a:pt x="3389" y="335"/>
                    <a:pt x="1162" y="1943"/>
                    <a:pt x="0" y="2027"/>
                  </a:cubicBezTo>
                  <a:lnTo>
                    <a:pt x="347" y="2354"/>
                  </a:lnTo>
                  <a:cubicBezTo>
                    <a:pt x="347" y="2354"/>
                    <a:pt x="348" y="2354"/>
                    <a:pt x="351" y="2354"/>
                  </a:cubicBezTo>
                  <a:cubicBezTo>
                    <a:pt x="426" y="2354"/>
                    <a:pt x="1883" y="2329"/>
                    <a:pt x="3819" y="405"/>
                  </a:cubicBezTo>
                  <a:lnTo>
                    <a:pt x="3549" y="1"/>
                  </a:lnTo>
                  <a:close/>
                </a:path>
              </a:pathLst>
            </a:custGeom>
            <a:solidFill>
              <a:srgbClr val="8EBED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1" name="Google Shape;1721;p45"/>
            <p:cNvSpPr/>
            <p:nvPr/>
          </p:nvSpPr>
          <p:spPr>
            <a:xfrm>
              <a:off x="1061680" y="3470554"/>
              <a:ext cx="291642" cy="197986"/>
            </a:xfrm>
            <a:custGeom>
              <a:avLst/>
              <a:gdLst/>
              <a:ahLst/>
              <a:cxnLst/>
              <a:rect l="l" t="t" r="r" b="b"/>
              <a:pathLst>
                <a:path w="4051" h="2750" extrusionOk="0">
                  <a:moveTo>
                    <a:pt x="396" y="1"/>
                  </a:moveTo>
                  <a:lnTo>
                    <a:pt x="0" y="418"/>
                  </a:lnTo>
                  <a:cubicBezTo>
                    <a:pt x="1308" y="1525"/>
                    <a:pt x="2582" y="2499"/>
                    <a:pt x="3723" y="2749"/>
                  </a:cubicBezTo>
                  <a:lnTo>
                    <a:pt x="4050" y="2395"/>
                  </a:lnTo>
                  <a:cubicBezTo>
                    <a:pt x="2756" y="2020"/>
                    <a:pt x="1051" y="585"/>
                    <a:pt x="396" y="1"/>
                  </a:cubicBezTo>
                  <a:close/>
                </a:path>
              </a:pathLst>
            </a:custGeom>
            <a:solidFill>
              <a:srgbClr val="8EBED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2" name="Google Shape;1722;p45"/>
            <p:cNvSpPr/>
            <p:nvPr/>
          </p:nvSpPr>
          <p:spPr>
            <a:xfrm>
              <a:off x="1237413" y="3118858"/>
              <a:ext cx="462480" cy="204898"/>
            </a:xfrm>
            <a:custGeom>
              <a:avLst/>
              <a:gdLst/>
              <a:ahLst/>
              <a:cxnLst/>
              <a:rect l="l" t="t" r="r" b="b"/>
              <a:pathLst>
                <a:path w="6424" h="2846" extrusionOk="0">
                  <a:moveTo>
                    <a:pt x="231" y="1"/>
                  </a:moveTo>
                  <a:lnTo>
                    <a:pt x="1" y="2721"/>
                  </a:lnTo>
                  <a:cubicBezTo>
                    <a:pt x="778" y="2802"/>
                    <a:pt x="1532" y="2846"/>
                    <a:pt x="2259" y="2846"/>
                  </a:cubicBezTo>
                  <a:cubicBezTo>
                    <a:pt x="3777" y="2846"/>
                    <a:pt x="5177" y="2657"/>
                    <a:pt x="6424" y="2229"/>
                  </a:cubicBezTo>
                  <a:lnTo>
                    <a:pt x="6250" y="884"/>
                  </a:lnTo>
                  <a:cubicBezTo>
                    <a:pt x="5531" y="1106"/>
                    <a:pt x="4781" y="1219"/>
                    <a:pt x="4025" y="1219"/>
                  </a:cubicBezTo>
                  <a:cubicBezTo>
                    <a:pt x="3809" y="1219"/>
                    <a:pt x="3592" y="1210"/>
                    <a:pt x="3376" y="1192"/>
                  </a:cubicBezTo>
                  <a:cubicBezTo>
                    <a:pt x="2242" y="1093"/>
                    <a:pt x="1073" y="767"/>
                    <a:pt x="231" y="1"/>
                  </a:cubicBezTo>
                  <a:close/>
                </a:path>
              </a:pathLst>
            </a:custGeom>
            <a:solidFill>
              <a:srgbClr val="000000">
                <a:alpha val="142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3" name="Google Shape;1723;p45"/>
            <p:cNvSpPr/>
            <p:nvPr/>
          </p:nvSpPr>
          <p:spPr>
            <a:xfrm>
              <a:off x="1386942" y="2484366"/>
              <a:ext cx="130090" cy="105041"/>
            </a:xfrm>
            <a:custGeom>
              <a:avLst/>
              <a:gdLst/>
              <a:ahLst/>
              <a:cxnLst/>
              <a:rect l="l" t="t" r="r" b="b"/>
              <a:pathLst>
                <a:path w="1807" h="1459" extrusionOk="0">
                  <a:moveTo>
                    <a:pt x="712" y="0"/>
                  </a:moveTo>
                  <a:cubicBezTo>
                    <a:pt x="634" y="0"/>
                    <a:pt x="558" y="43"/>
                    <a:pt x="519" y="123"/>
                  </a:cubicBezTo>
                  <a:cubicBezTo>
                    <a:pt x="296" y="567"/>
                    <a:pt x="0" y="1459"/>
                    <a:pt x="643" y="1459"/>
                  </a:cubicBezTo>
                  <a:cubicBezTo>
                    <a:pt x="697" y="1459"/>
                    <a:pt x="758" y="1453"/>
                    <a:pt x="826" y="1439"/>
                  </a:cubicBezTo>
                  <a:cubicBezTo>
                    <a:pt x="1807" y="1250"/>
                    <a:pt x="1209" y="521"/>
                    <a:pt x="882" y="88"/>
                  </a:cubicBezTo>
                  <a:cubicBezTo>
                    <a:pt x="838" y="29"/>
                    <a:pt x="775" y="0"/>
                    <a:pt x="712" y="0"/>
                  </a:cubicBezTo>
                  <a:close/>
                </a:path>
              </a:pathLst>
            </a:custGeom>
            <a:solidFill>
              <a:srgbClr val="CB6D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4" name="Google Shape;1724;p45"/>
            <p:cNvSpPr/>
            <p:nvPr/>
          </p:nvSpPr>
          <p:spPr>
            <a:xfrm>
              <a:off x="1532007" y="2443833"/>
              <a:ext cx="70769" cy="64796"/>
            </a:xfrm>
            <a:custGeom>
              <a:avLst/>
              <a:gdLst/>
              <a:ahLst/>
              <a:cxnLst/>
              <a:rect l="l" t="t" r="r" b="b"/>
              <a:pathLst>
                <a:path w="983" h="900" extrusionOk="0">
                  <a:moveTo>
                    <a:pt x="491" y="0"/>
                  </a:moveTo>
                  <a:cubicBezTo>
                    <a:pt x="458" y="0"/>
                    <a:pt x="425" y="4"/>
                    <a:pt x="391" y="11"/>
                  </a:cubicBezTo>
                  <a:cubicBezTo>
                    <a:pt x="147" y="67"/>
                    <a:pt x="0" y="310"/>
                    <a:pt x="57" y="547"/>
                  </a:cubicBezTo>
                  <a:cubicBezTo>
                    <a:pt x="105" y="758"/>
                    <a:pt x="287" y="899"/>
                    <a:pt x="492" y="899"/>
                  </a:cubicBezTo>
                  <a:cubicBezTo>
                    <a:pt x="525" y="899"/>
                    <a:pt x="558" y="896"/>
                    <a:pt x="592" y="888"/>
                  </a:cubicBezTo>
                  <a:cubicBezTo>
                    <a:pt x="835" y="833"/>
                    <a:pt x="982" y="589"/>
                    <a:pt x="926" y="345"/>
                  </a:cubicBezTo>
                  <a:cubicBezTo>
                    <a:pt x="878" y="141"/>
                    <a:pt x="696" y="0"/>
                    <a:pt x="491" y="0"/>
                  </a:cubicBezTo>
                  <a:close/>
                </a:path>
              </a:pathLst>
            </a:custGeom>
            <a:solidFill>
              <a:srgbClr val="52352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5" name="Google Shape;1725;p45"/>
            <p:cNvSpPr/>
            <p:nvPr/>
          </p:nvSpPr>
          <p:spPr>
            <a:xfrm>
              <a:off x="1244540" y="2487894"/>
              <a:ext cx="70625" cy="64867"/>
            </a:xfrm>
            <a:custGeom>
              <a:avLst/>
              <a:gdLst/>
              <a:ahLst/>
              <a:cxnLst/>
              <a:rect l="l" t="t" r="r" b="b"/>
              <a:pathLst>
                <a:path w="981" h="901" extrusionOk="0">
                  <a:moveTo>
                    <a:pt x="492" y="0"/>
                  </a:moveTo>
                  <a:cubicBezTo>
                    <a:pt x="458" y="0"/>
                    <a:pt x="424" y="4"/>
                    <a:pt x="390" y="12"/>
                  </a:cubicBezTo>
                  <a:cubicBezTo>
                    <a:pt x="146" y="67"/>
                    <a:pt x="0" y="311"/>
                    <a:pt x="56" y="547"/>
                  </a:cubicBezTo>
                  <a:cubicBezTo>
                    <a:pt x="103" y="757"/>
                    <a:pt x="286" y="900"/>
                    <a:pt x="492" y="900"/>
                  </a:cubicBezTo>
                  <a:cubicBezTo>
                    <a:pt x="525" y="900"/>
                    <a:pt x="558" y="897"/>
                    <a:pt x="592" y="889"/>
                  </a:cubicBezTo>
                  <a:cubicBezTo>
                    <a:pt x="835" y="832"/>
                    <a:pt x="981" y="588"/>
                    <a:pt x="926" y="346"/>
                  </a:cubicBezTo>
                  <a:cubicBezTo>
                    <a:pt x="877" y="143"/>
                    <a:pt x="696" y="0"/>
                    <a:pt x="492" y="0"/>
                  </a:cubicBezTo>
                  <a:close/>
                </a:path>
              </a:pathLst>
            </a:custGeom>
            <a:solidFill>
              <a:srgbClr val="52352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6" name="Google Shape;1726;p45"/>
            <p:cNvSpPr/>
            <p:nvPr/>
          </p:nvSpPr>
          <p:spPr>
            <a:xfrm>
              <a:off x="1352025" y="2608126"/>
              <a:ext cx="179549" cy="94313"/>
            </a:xfrm>
            <a:custGeom>
              <a:avLst/>
              <a:gdLst/>
              <a:ahLst/>
              <a:cxnLst/>
              <a:rect l="l" t="t" r="r" b="b"/>
              <a:pathLst>
                <a:path w="2494" h="1310" extrusionOk="0">
                  <a:moveTo>
                    <a:pt x="2061" y="1"/>
                  </a:moveTo>
                  <a:cubicBezTo>
                    <a:pt x="1788" y="1"/>
                    <a:pt x="1569" y="228"/>
                    <a:pt x="1081" y="353"/>
                  </a:cubicBezTo>
                  <a:cubicBezTo>
                    <a:pt x="538" y="492"/>
                    <a:pt x="156" y="408"/>
                    <a:pt x="107" y="540"/>
                  </a:cubicBezTo>
                  <a:cubicBezTo>
                    <a:pt x="0" y="818"/>
                    <a:pt x="490" y="1309"/>
                    <a:pt x="1155" y="1309"/>
                  </a:cubicBezTo>
                  <a:cubicBezTo>
                    <a:pt x="1226" y="1309"/>
                    <a:pt x="1299" y="1304"/>
                    <a:pt x="1373" y="1292"/>
                  </a:cubicBezTo>
                  <a:cubicBezTo>
                    <a:pt x="2153" y="1160"/>
                    <a:pt x="2494" y="81"/>
                    <a:pt x="2166" y="12"/>
                  </a:cubicBezTo>
                  <a:cubicBezTo>
                    <a:pt x="2130" y="4"/>
                    <a:pt x="2095" y="1"/>
                    <a:pt x="2061" y="1"/>
                  </a:cubicBezTo>
                  <a:close/>
                </a:path>
              </a:pathLst>
            </a:custGeom>
            <a:solidFill>
              <a:srgbClr val="D53D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727" name="Google Shape;1727;p45"/>
          <p:cNvGrpSpPr/>
          <p:nvPr/>
        </p:nvGrpSpPr>
        <p:grpSpPr>
          <a:xfrm>
            <a:off x="9245118" y="2994706"/>
            <a:ext cx="1955005" cy="2876633"/>
            <a:chOff x="4682150" y="1772000"/>
            <a:chExt cx="496850" cy="731075"/>
          </a:xfrm>
        </p:grpSpPr>
        <p:sp>
          <p:nvSpPr>
            <p:cNvPr id="1728" name="Google Shape;1728;p45"/>
            <p:cNvSpPr/>
            <p:nvPr/>
          </p:nvSpPr>
          <p:spPr>
            <a:xfrm>
              <a:off x="5031650" y="2371775"/>
              <a:ext cx="55875" cy="118425"/>
            </a:xfrm>
            <a:custGeom>
              <a:avLst/>
              <a:gdLst/>
              <a:ahLst/>
              <a:cxnLst/>
              <a:rect l="l" t="t" r="r" b="b"/>
              <a:pathLst>
                <a:path w="2235" h="4737" extrusionOk="0">
                  <a:moveTo>
                    <a:pt x="1782" y="0"/>
                  </a:moveTo>
                  <a:cubicBezTo>
                    <a:pt x="1727" y="0"/>
                    <a:pt x="1668" y="6"/>
                    <a:pt x="1609" y="13"/>
                  </a:cubicBezTo>
                  <a:cubicBezTo>
                    <a:pt x="1497" y="27"/>
                    <a:pt x="1371" y="55"/>
                    <a:pt x="1260" y="89"/>
                  </a:cubicBezTo>
                  <a:cubicBezTo>
                    <a:pt x="1086" y="145"/>
                    <a:pt x="947" y="200"/>
                    <a:pt x="892" y="222"/>
                  </a:cubicBezTo>
                  <a:cubicBezTo>
                    <a:pt x="870" y="236"/>
                    <a:pt x="864" y="236"/>
                    <a:pt x="864" y="236"/>
                  </a:cubicBezTo>
                  <a:cubicBezTo>
                    <a:pt x="864" y="236"/>
                    <a:pt x="675" y="625"/>
                    <a:pt x="475" y="1015"/>
                  </a:cubicBezTo>
                  <a:cubicBezTo>
                    <a:pt x="273" y="1405"/>
                    <a:pt x="57" y="1794"/>
                    <a:pt x="57" y="1794"/>
                  </a:cubicBezTo>
                  <a:cubicBezTo>
                    <a:pt x="57" y="1794"/>
                    <a:pt x="0" y="2288"/>
                    <a:pt x="15" y="2879"/>
                  </a:cubicBezTo>
                  <a:cubicBezTo>
                    <a:pt x="15" y="2956"/>
                    <a:pt x="22" y="3033"/>
                    <a:pt x="22" y="3110"/>
                  </a:cubicBezTo>
                  <a:cubicBezTo>
                    <a:pt x="64" y="3798"/>
                    <a:pt x="216" y="4522"/>
                    <a:pt x="543" y="4689"/>
                  </a:cubicBezTo>
                  <a:cubicBezTo>
                    <a:pt x="596" y="4721"/>
                    <a:pt x="652" y="4736"/>
                    <a:pt x="713" y="4736"/>
                  </a:cubicBezTo>
                  <a:cubicBezTo>
                    <a:pt x="733" y="4736"/>
                    <a:pt x="753" y="4735"/>
                    <a:pt x="774" y="4731"/>
                  </a:cubicBezTo>
                  <a:cubicBezTo>
                    <a:pt x="1635" y="4591"/>
                    <a:pt x="2235" y="965"/>
                    <a:pt x="2171" y="306"/>
                  </a:cubicBezTo>
                  <a:cubicBezTo>
                    <a:pt x="2151" y="139"/>
                    <a:pt x="2061" y="47"/>
                    <a:pt x="1936" y="20"/>
                  </a:cubicBezTo>
                  <a:cubicBezTo>
                    <a:pt x="1890" y="6"/>
                    <a:pt x="1838" y="0"/>
                    <a:pt x="1782" y="0"/>
                  </a:cubicBezTo>
                  <a:close/>
                </a:path>
              </a:pathLst>
            </a:custGeom>
            <a:solidFill>
              <a:srgbClr val="D53D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9" name="Google Shape;1729;p45"/>
            <p:cNvSpPr/>
            <p:nvPr/>
          </p:nvSpPr>
          <p:spPr>
            <a:xfrm>
              <a:off x="5045225" y="2372275"/>
              <a:ext cx="42300" cy="117925"/>
            </a:xfrm>
            <a:custGeom>
              <a:avLst/>
              <a:gdLst/>
              <a:ahLst/>
              <a:cxnLst/>
              <a:rect l="l" t="t" r="r" b="b"/>
              <a:pathLst>
                <a:path w="1692" h="4717" extrusionOk="0">
                  <a:moveTo>
                    <a:pt x="1393" y="0"/>
                  </a:moveTo>
                  <a:cubicBezTo>
                    <a:pt x="1323" y="1204"/>
                    <a:pt x="1107" y="2220"/>
                    <a:pt x="828" y="3013"/>
                  </a:cubicBezTo>
                  <a:cubicBezTo>
                    <a:pt x="558" y="3799"/>
                    <a:pt x="224" y="4369"/>
                    <a:pt x="0" y="4669"/>
                  </a:cubicBezTo>
                  <a:cubicBezTo>
                    <a:pt x="53" y="4701"/>
                    <a:pt x="109" y="4716"/>
                    <a:pt x="170" y="4716"/>
                  </a:cubicBezTo>
                  <a:cubicBezTo>
                    <a:pt x="190" y="4716"/>
                    <a:pt x="210" y="4715"/>
                    <a:pt x="231" y="4711"/>
                  </a:cubicBezTo>
                  <a:cubicBezTo>
                    <a:pt x="1092" y="4571"/>
                    <a:pt x="1692" y="945"/>
                    <a:pt x="1628" y="286"/>
                  </a:cubicBezTo>
                  <a:cubicBezTo>
                    <a:pt x="1608" y="119"/>
                    <a:pt x="1518" y="27"/>
                    <a:pt x="1393" y="0"/>
                  </a:cubicBezTo>
                  <a:close/>
                </a:path>
              </a:pathLst>
            </a:custGeom>
            <a:solidFill>
              <a:srgbClr val="F65C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0" name="Google Shape;1730;p45"/>
            <p:cNvSpPr/>
            <p:nvPr/>
          </p:nvSpPr>
          <p:spPr>
            <a:xfrm>
              <a:off x="4915800" y="2292950"/>
              <a:ext cx="138675" cy="129775"/>
            </a:xfrm>
            <a:custGeom>
              <a:avLst/>
              <a:gdLst/>
              <a:ahLst/>
              <a:cxnLst/>
              <a:rect l="l" t="t" r="r" b="b"/>
              <a:pathLst>
                <a:path w="5547" h="5191" extrusionOk="0">
                  <a:moveTo>
                    <a:pt x="2470" y="0"/>
                  </a:moveTo>
                  <a:cubicBezTo>
                    <a:pt x="2458" y="0"/>
                    <a:pt x="2439" y="10"/>
                    <a:pt x="2402" y="20"/>
                  </a:cubicBezTo>
                  <a:cubicBezTo>
                    <a:pt x="2283" y="49"/>
                    <a:pt x="2164" y="84"/>
                    <a:pt x="2039" y="119"/>
                  </a:cubicBezTo>
                  <a:cubicBezTo>
                    <a:pt x="1365" y="312"/>
                    <a:pt x="683" y="494"/>
                    <a:pt x="0" y="681"/>
                  </a:cubicBezTo>
                  <a:cubicBezTo>
                    <a:pt x="202" y="1182"/>
                    <a:pt x="404" y="1683"/>
                    <a:pt x="655" y="2164"/>
                  </a:cubicBezTo>
                  <a:cubicBezTo>
                    <a:pt x="773" y="2407"/>
                    <a:pt x="912" y="2644"/>
                    <a:pt x="1066" y="2866"/>
                  </a:cubicBezTo>
                  <a:cubicBezTo>
                    <a:pt x="1622" y="3681"/>
                    <a:pt x="2345" y="4327"/>
                    <a:pt x="3250" y="4725"/>
                  </a:cubicBezTo>
                  <a:cubicBezTo>
                    <a:pt x="3703" y="4927"/>
                    <a:pt x="4182" y="5087"/>
                    <a:pt x="4669" y="5190"/>
                  </a:cubicBezTo>
                  <a:cubicBezTo>
                    <a:pt x="4885" y="4920"/>
                    <a:pt x="5080" y="4628"/>
                    <a:pt x="5226" y="4307"/>
                  </a:cubicBezTo>
                  <a:cubicBezTo>
                    <a:pt x="5296" y="4153"/>
                    <a:pt x="5359" y="4001"/>
                    <a:pt x="5408" y="3841"/>
                  </a:cubicBezTo>
                  <a:cubicBezTo>
                    <a:pt x="5434" y="3764"/>
                    <a:pt x="5456" y="3687"/>
                    <a:pt x="5469" y="3611"/>
                  </a:cubicBezTo>
                  <a:cubicBezTo>
                    <a:pt x="5484" y="3569"/>
                    <a:pt x="5546" y="3409"/>
                    <a:pt x="5526" y="3375"/>
                  </a:cubicBezTo>
                  <a:cubicBezTo>
                    <a:pt x="5511" y="3353"/>
                    <a:pt x="5408" y="3333"/>
                    <a:pt x="5386" y="3325"/>
                  </a:cubicBezTo>
                  <a:cubicBezTo>
                    <a:pt x="5309" y="3305"/>
                    <a:pt x="5226" y="3277"/>
                    <a:pt x="5150" y="3250"/>
                  </a:cubicBezTo>
                  <a:cubicBezTo>
                    <a:pt x="4983" y="3193"/>
                    <a:pt x="4816" y="3131"/>
                    <a:pt x="4656" y="3061"/>
                  </a:cubicBezTo>
                  <a:cubicBezTo>
                    <a:pt x="4307" y="2908"/>
                    <a:pt x="3973" y="2714"/>
                    <a:pt x="3696" y="2448"/>
                  </a:cubicBezTo>
                  <a:cubicBezTo>
                    <a:pt x="3591" y="2351"/>
                    <a:pt x="3494" y="2248"/>
                    <a:pt x="3404" y="2129"/>
                  </a:cubicBezTo>
                  <a:cubicBezTo>
                    <a:pt x="3160" y="1802"/>
                    <a:pt x="2979" y="1420"/>
                    <a:pt x="2832" y="1037"/>
                  </a:cubicBezTo>
                  <a:cubicBezTo>
                    <a:pt x="2707" y="710"/>
                    <a:pt x="2610" y="383"/>
                    <a:pt x="2498" y="49"/>
                  </a:cubicBezTo>
                  <a:cubicBezTo>
                    <a:pt x="2488" y="12"/>
                    <a:pt x="2483" y="0"/>
                    <a:pt x="2470" y="0"/>
                  </a:cubicBezTo>
                  <a:close/>
                </a:path>
              </a:pathLst>
            </a:custGeom>
            <a:solidFill>
              <a:srgbClr val="FFC0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1" name="Google Shape;1731;p45"/>
            <p:cNvSpPr/>
            <p:nvPr/>
          </p:nvSpPr>
          <p:spPr>
            <a:xfrm>
              <a:off x="4766700" y="1952825"/>
              <a:ext cx="100225" cy="89250"/>
            </a:xfrm>
            <a:custGeom>
              <a:avLst/>
              <a:gdLst/>
              <a:ahLst/>
              <a:cxnLst/>
              <a:rect l="l" t="t" r="r" b="b"/>
              <a:pathLst>
                <a:path w="4009" h="3570" extrusionOk="0">
                  <a:moveTo>
                    <a:pt x="2957" y="0"/>
                  </a:moveTo>
                  <a:cubicBezTo>
                    <a:pt x="1568" y="0"/>
                    <a:pt x="736" y="431"/>
                    <a:pt x="1" y="1058"/>
                  </a:cubicBezTo>
                  <a:lnTo>
                    <a:pt x="183" y="1302"/>
                  </a:lnTo>
                  <a:cubicBezTo>
                    <a:pt x="537" y="1073"/>
                    <a:pt x="877" y="891"/>
                    <a:pt x="1288" y="731"/>
                  </a:cubicBezTo>
                  <a:lnTo>
                    <a:pt x="1288" y="731"/>
                  </a:lnTo>
                  <a:cubicBezTo>
                    <a:pt x="989" y="996"/>
                    <a:pt x="627" y="1260"/>
                    <a:pt x="398" y="1608"/>
                  </a:cubicBezTo>
                  <a:lnTo>
                    <a:pt x="684" y="2012"/>
                  </a:lnTo>
                  <a:cubicBezTo>
                    <a:pt x="919" y="1775"/>
                    <a:pt x="1086" y="1664"/>
                    <a:pt x="1378" y="1462"/>
                  </a:cubicBezTo>
                  <a:lnTo>
                    <a:pt x="1378" y="1462"/>
                  </a:lnTo>
                  <a:cubicBezTo>
                    <a:pt x="1143" y="1733"/>
                    <a:pt x="996" y="1970"/>
                    <a:pt x="857" y="2249"/>
                  </a:cubicBezTo>
                  <a:lnTo>
                    <a:pt x="1156" y="2660"/>
                  </a:lnTo>
                  <a:cubicBezTo>
                    <a:pt x="1378" y="2359"/>
                    <a:pt x="1442" y="2284"/>
                    <a:pt x="1866" y="2012"/>
                  </a:cubicBezTo>
                  <a:lnTo>
                    <a:pt x="1866" y="2012"/>
                  </a:lnTo>
                  <a:cubicBezTo>
                    <a:pt x="1664" y="2443"/>
                    <a:pt x="1587" y="2596"/>
                    <a:pt x="1455" y="3097"/>
                  </a:cubicBezTo>
                  <a:lnTo>
                    <a:pt x="1811" y="3570"/>
                  </a:lnTo>
                  <a:cubicBezTo>
                    <a:pt x="2222" y="2506"/>
                    <a:pt x="3105" y="1315"/>
                    <a:pt x="4009" y="71"/>
                  </a:cubicBezTo>
                  <a:cubicBezTo>
                    <a:pt x="3625" y="23"/>
                    <a:pt x="3276" y="0"/>
                    <a:pt x="2957" y="0"/>
                  </a:cubicBezTo>
                  <a:close/>
                </a:path>
              </a:pathLst>
            </a:custGeom>
            <a:solidFill>
              <a:srgbClr val="0A26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2" name="Google Shape;1732;p45"/>
            <p:cNvSpPr/>
            <p:nvPr/>
          </p:nvSpPr>
          <p:spPr>
            <a:xfrm>
              <a:off x="5011150" y="1984150"/>
              <a:ext cx="85400" cy="97100"/>
            </a:xfrm>
            <a:custGeom>
              <a:avLst/>
              <a:gdLst/>
              <a:ahLst/>
              <a:cxnLst/>
              <a:rect l="l" t="t" r="r" b="b"/>
              <a:pathLst>
                <a:path w="3416" h="3884" extrusionOk="0">
                  <a:moveTo>
                    <a:pt x="0" y="1"/>
                  </a:moveTo>
                  <a:cubicBezTo>
                    <a:pt x="466" y="1420"/>
                    <a:pt x="939" y="2785"/>
                    <a:pt x="1009" y="3883"/>
                  </a:cubicBezTo>
                  <a:lnTo>
                    <a:pt x="1475" y="3549"/>
                  </a:lnTo>
                  <a:cubicBezTo>
                    <a:pt x="1495" y="3048"/>
                    <a:pt x="1475" y="2888"/>
                    <a:pt x="1412" y="2429"/>
                  </a:cubicBezTo>
                  <a:lnTo>
                    <a:pt x="1412" y="2429"/>
                  </a:lnTo>
                  <a:cubicBezTo>
                    <a:pt x="1726" y="2805"/>
                    <a:pt x="1761" y="2895"/>
                    <a:pt x="1879" y="3229"/>
                  </a:cubicBezTo>
                  <a:lnTo>
                    <a:pt x="2275" y="2937"/>
                  </a:lnTo>
                  <a:cubicBezTo>
                    <a:pt x="2233" y="2644"/>
                    <a:pt x="2163" y="2380"/>
                    <a:pt x="2024" y="2060"/>
                  </a:cubicBezTo>
                  <a:lnTo>
                    <a:pt x="2024" y="2060"/>
                  </a:lnTo>
                  <a:cubicBezTo>
                    <a:pt x="2233" y="2332"/>
                    <a:pt x="2358" y="2484"/>
                    <a:pt x="2512" y="2770"/>
                  </a:cubicBezTo>
                  <a:lnTo>
                    <a:pt x="2888" y="2484"/>
                  </a:lnTo>
                  <a:cubicBezTo>
                    <a:pt x="2776" y="2095"/>
                    <a:pt x="2525" y="1741"/>
                    <a:pt x="2317" y="1413"/>
                  </a:cubicBezTo>
                  <a:lnTo>
                    <a:pt x="2317" y="1413"/>
                  </a:lnTo>
                  <a:cubicBezTo>
                    <a:pt x="2657" y="1677"/>
                    <a:pt x="2915" y="1950"/>
                    <a:pt x="3180" y="2262"/>
                  </a:cubicBezTo>
                  <a:lnTo>
                    <a:pt x="3416" y="2095"/>
                  </a:lnTo>
                  <a:cubicBezTo>
                    <a:pt x="2811" y="1115"/>
                    <a:pt x="1976" y="370"/>
                    <a:pt x="0" y="1"/>
                  </a:cubicBezTo>
                  <a:close/>
                </a:path>
              </a:pathLst>
            </a:custGeom>
            <a:solidFill>
              <a:srgbClr val="0A26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3" name="Google Shape;1733;p45"/>
            <p:cNvSpPr/>
            <p:nvPr/>
          </p:nvSpPr>
          <p:spPr>
            <a:xfrm>
              <a:off x="4826725" y="2457300"/>
              <a:ext cx="111725" cy="45775"/>
            </a:xfrm>
            <a:custGeom>
              <a:avLst/>
              <a:gdLst/>
              <a:ahLst/>
              <a:cxnLst/>
              <a:rect l="l" t="t" r="r" b="b"/>
              <a:pathLst>
                <a:path w="4469" h="1831" extrusionOk="0">
                  <a:moveTo>
                    <a:pt x="2317" y="1"/>
                  </a:moveTo>
                  <a:cubicBezTo>
                    <a:pt x="2317" y="1"/>
                    <a:pt x="1761" y="190"/>
                    <a:pt x="1198" y="447"/>
                  </a:cubicBezTo>
                  <a:cubicBezTo>
                    <a:pt x="634" y="704"/>
                    <a:pt x="56" y="1038"/>
                    <a:pt x="8" y="1330"/>
                  </a:cubicBezTo>
                  <a:cubicBezTo>
                    <a:pt x="1" y="1394"/>
                    <a:pt x="8" y="1456"/>
                    <a:pt x="43" y="1511"/>
                  </a:cubicBezTo>
                  <a:cubicBezTo>
                    <a:pt x="179" y="1746"/>
                    <a:pt x="754" y="1830"/>
                    <a:pt x="1442" y="1830"/>
                  </a:cubicBezTo>
                  <a:cubicBezTo>
                    <a:pt x="2544" y="1830"/>
                    <a:pt x="3937" y="1614"/>
                    <a:pt x="4280" y="1456"/>
                  </a:cubicBezTo>
                  <a:cubicBezTo>
                    <a:pt x="4420" y="1385"/>
                    <a:pt x="4468" y="1275"/>
                    <a:pt x="4462" y="1143"/>
                  </a:cubicBezTo>
                  <a:cubicBezTo>
                    <a:pt x="4433" y="787"/>
                    <a:pt x="4029" y="286"/>
                    <a:pt x="3939" y="175"/>
                  </a:cubicBezTo>
                  <a:cubicBezTo>
                    <a:pt x="3925" y="161"/>
                    <a:pt x="3919" y="148"/>
                    <a:pt x="3919" y="148"/>
                  </a:cubicBezTo>
                  <a:lnTo>
                    <a:pt x="2317" y="1"/>
                  </a:lnTo>
                  <a:close/>
                </a:path>
              </a:pathLst>
            </a:custGeom>
            <a:solidFill>
              <a:srgbClr val="D53D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4" name="Google Shape;1734;p45"/>
            <p:cNvSpPr/>
            <p:nvPr/>
          </p:nvSpPr>
          <p:spPr>
            <a:xfrm>
              <a:off x="4856675" y="2457300"/>
              <a:ext cx="68525" cy="16750"/>
            </a:xfrm>
            <a:custGeom>
              <a:avLst/>
              <a:gdLst/>
              <a:ahLst/>
              <a:cxnLst/>
              <a:rect l="l" t="t" r="r" b="b"/>
              <a:pathLst>
                <a:path w="2741" h="670" extrusionOk="0">
                  <a:moveTo>
                    <a:pt x="1119" y="1"/>
                  </a:moveTo>
                  <a:cubicBezTo>
                    <a:pt x="1119" y="1"/>
                    <a:pt x="563" y="190"/>
                    <a:pt x="0" y="447"/>
                  </a:cubicBezTo>
                  <a:cubicBezTo>
                    <a:pt x="234" y="609"/>
                    <a:pt x="530" y="669"/>
                    <a:pt x="839" y="669"/>
                  </a:cubicBezTo>
                  <a:cubicBezTo>
                    <a:pt x="1699" y="669"/>
                    <a:pt x="2670" y="205"/>
                    <a:pt x="2741" y="175"/>
                  </a:cubicBezTo>
                  <a:cubicBezTo>
                    <a:pt x="2727" y="161"/>
                    <a:pt x="2721" y="148"/>
                    <a:pt x="2721" y="148"/>
                  </a:cubicBezTo>
                  <a:lnTo>
                    <a:pt x="1119" y="1"/>
                  </a:lnTo>
                  <a:close/>
                </a:path>
              </a:pathLst>
            </a:custGeom>
            <a:solidFill>
              <a:srgbClr val="FFC0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5" name="Google Shape;1735;p45"/>
            <p:cNvSpPr/>
            <p:nvPr/>
          </p:nvSpPr>
          <p:spPr>
            <a:xfrm>
              <a:off x="4826725" y="2485875"/>
              <a:ext cx="111725" cy="17200"/>
            </a:xfrm>
            <a:custGeom>
              <a:avLst/>
              <a:gdLst/>
              <a:ahLst/>
              <a:cxnLst/>
              <a:rect l="l" t="t" r="r" b="b"/>
              <a:pathLst>
                <a:path w="4469" h="688" extrusionOk="0">
                  <a:moveTo>
                    <a:pt x="4462" y="0"/>
                  </a:moveTo>
                  <a:cubicBezTo>
                    <a:pt x="3445" y="286"/>
                    <a:pt x="2535" y="376"/>
                    <a:pt x="1790" y="376"/>
                  </a:cubicBezTo>
                  <a:cubicBezTo>
                    <a:pt x="974" y="376"/>
                    <a:pt x="357" y="268"/>
                    <a:pt x="14" y="187"/>
                  </a:cubicBezTo>
                  <a:lnTo>
                    <a:pt x="14" y="187"/>
                  </a:lnTo>
                  <a:cubicBezTo>
                    <a:pt x="1" y="251"/>
                    <a:pt x="14" y="313"/>
                    <a:pt x="43" y="368"/>
                  </a:cubicBezTo>
                  <a:cubicBezTo>
                    <a:pt x="179" y="603"/>
                    <a:pt x="754" y="687"/>
                    <a:pt x="1442" y="687"/>
                  </a:cubicBezTo>
                  <a:cubicBezTo>
                    <a:pt x="2544" y="687"/>
                    <a:pt x="3937" y="471"/>
                    <a:pt x="4280" y="313"/>
                  </a:cubicBezTo>
                  <a:cubicBezTo>
                    <a:pt x="4420" y="242"/>
                    <a:pt x="4468" y="132"/>
                    <a:pt x="4462" y="0"/>
                  </a:cubicBezTo>
                  <a:close/>
                </a:path>
              </a:pathLst>
            </a:custGeom>
            <a:solidFill>
              <a:srgbClr val="F65C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6" name="Google Shape;1736;p45"/>
            <p:cNvSpPr/>
            <p:nvPr/>
          </p:nvSpPr>
          <p:spPr>
            <a:xfrm>
              <a:off x="4856125" y="2307550"/>
              <a:ext cx="69075" cy="155875"/>
            </a:xfrm>
            <a:custGeom>
              <a:avLst/>
              <a:gdLst/>
              <a:ahLst/>
              <a:cxnLst/>
              <a:rect l="l" t="t" r="r" b="b"/>
              <a:pathLst>
                <a:path w="2763" h="6235" extrusionOk="0">
                  <a:moveTo>
                    <a:pt x="2352" y="1"/>
                  </a:moveTo>
                  <a:lnTo>
                    <a:pt x="1" y="7"/>
                  </a:lnTo>
                  <a:cubicBezTo>
                    <a:pt x="1" y="7"/>
                    <a:pt x="49" y="453"/>
                    <a:pt x="98" y="891"/>
                  </a:cubicBezTo>
                  <a:cubicBezTo>
                    <a:pt x="139" y="1225"/>
                    <a:pt x="181" y="1559"/>
                    <a:pt x="203" y="1706"/>
                  </a:cubicBezTo>
                  <a:cubicBezTo>
                    <a:pt x="203" y="1747"/>
                    <a:pt x="209" y="1774"/>
                    <a:pt x="209" y="1774"/>
                  </a:cubicBezTo>
                  <a:lnTo>
                    <a:pt x="209" y="1789"/>
                  </a:lnTo>
                  <a:lnTo>
                    <a:pt x="258" y="2130"/>
                  </a:lnTo>
                  <a:cubicBezTo>
                    <a:pt x="258" y="2130"/>
                    <a:pt x="390" y="3117"/>
                    <a:pt x="565" y="4105"/>
                  </a:cubicBezTo>
                  <a:cubicBezTo>
                    <a:pt x="739" y="5087"/>
                    <a:pt x="926" y="6068"/>
                    <a:pt x="926" y="6068"/>
                  </a:cubicBezTo>
                  <a:cubicBezTo>
                    <a:pt x="1353" y="6175"/>
                    <a:pt x="1715" y="6235"/>
                    <a:pt x="2078" y="6235"/>
                  </a:cubicBezTo>
                  <a:cubicBezTo>
                    <a:pt x="2301" y="6235"/>
                    <a:pt x="2524" y="6212"/>
                    <a:pt x="2763" y="6165"/>
                  </a:cubicBezTo>
                  <a:cubicBezTo>
                    <a:pt x="2763" y="6165"/>
                    <a:pt x="2653" y="5101"/>
                    <a:pt x="2561" y="4064"/>
                  </a:cubicBezTo>
                  <a:cubicBezTo>
                    <a:pt x="2471" y="3027"/>
                    <a:pt x="2422" y="1998"/>
                    <a:pt x="2422" y="1998"/>
                  </a:cubicBezTo>
                  <a:lnTo>
                    <a:pt x="2409" y="1664"/>
                  </a:lnTo>
                  <a:lnTo>
                    <a:pt x="2409" y="1656"/>
                  </a:lnTo>
                  <a:cubicBezTo>
                    <a:pt x="2409" y="1656"/>
                    <a:pt x="2402" y="1447"/>
                    <a:pt x="2387" y="1176"/>
                  </a:cubicBezTo>
                  <a:cubicBezTo>
                    <a:pt x="2380" y="1071"/>
                    <a:pt x="2380" y="946"/>
                    <a:pt x="2374" y="829"/>
                  </a:cubicBezTo>
                  <a:cubicBezTo>
                    <a:pt x="2367" y="411"/>
                    <a:pt x="2352" y="1"/>
                    <a:pt x="2352" y="1"/>
                  </a:cubicBezTo>
                  <a:close/>
                </a:path>
              </a:pathLst>
            </a:custGeom>
            <a:solidFill>
              <a:srgbClr val="FFC0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7" name="Google Shape;1737;p45"/>
            <p:cNvSpPr/>
            <p:nvPr/>
          </p:nvSpPr>
          <p:spPr>
            <a:xfrm>
              <a:off x="5101575" y="2049150"/>
              <a:ext cx="77425" cy="78750"/>
            </a:xfrm>
            <a:custGeom>
              <a:avLst/>
              <a:gdLst/>
              <a:ahLst/>
              <a:cxnLst/>
              <a:rect l="l" t="t" r="r" b="b"/>
              <a:pathLst>
                <a:path w="3097" h="3150" extrusionOk="0">
                  <a:moveTo>
                    <a:pt x="2003" y="0"/>
                  </a:moveTo>
                  <a:cubicBezTo>
                    <a:pt x="1829" y="0"/>
                    <a:pt x="1562" y="191"/>
                    <a:pt x="1323" y="400"/>
                  </a:cubicBezTo>
                  <a:cubicBezTo>
                    <a:pt x="1038" y="651"/>
                    <a:pt x="787" y="921"/>
                    <a:pt x="787" y="921"/>
                  </a:cubicBezTo>
                  <a:cubicBezTo>
                    <a:pt x="787" y="921"/>
                    <a:pt x="836" y="156"/>
                    <a:pt x="543" y="108"/>
                  </a:cubicBezTo>
                  <a:cubicBezTo>
                    <a:pt x="539" y="107"/>
                    <a:pt x="534" y="107"/>
                    <a:pt x="530" y="107"/>
                  </a:cubicBezTo>
                  <a:cubicBezTo>
                    <a:pt x="392" y="107"/>
                    <a:pt x="306" y="424"/>
                    <a:pt x="244" y="747"/>
                  </a:cubicBezTo>
                  <a:cubicBezTo>
                    <a:pt x="183" y="1081"/>
                    <a:pt x="154" y="1422"/>
                    <a:pt x="154" y="1422"/>
                  </a:cubicBezTo>
                  <a:cubicBezTo>
                    <a:pt x="1" y="1903"/>
                    <a:pt x="440" y="2967"/>
                    <a:pt x="934" y="3120"/>
                  </a:cubicBezTo>
                  <a:cubicBezTo>
                    <a:pt x="997" y="3141"/>
                    <a:pt x="1060" y="3149"/>
                    <a:pt x="1120" y="3149"/>
                  </a:cubicBezTo>
                  <a:cubicBezTo>
                    <a:pt x="1292" y="3149"/>
                    <a:pt x="1450" y="3080"/>
                    <a:pt x="1574" y="3002"/>
                  </a:cubicBezTo>
                  <a:cubicBezTo>
                    <a:pt x="1734" y="2898"/>
                    <a:pt x="1838" y="2773"/>
                    <a:pt x="1838" y="2773"/>
                  </a:cubicBezTo>
                  <a:cubicBezTo>
                    <a:pt x="1838" y="2773"/>
                    <a:pt x="2130" y="2723"/>
                    <a:pt x="2409" y="2639"/>
                  </a:cubicBezTo>
                  <a:cubicBezTo>
                    <a:pt x="2694" y="2556"/>
                    <a:pt x="2972" y="2431"/>
                    <a:pt x="2952" y="2292"/>
                  </a:cubicBezTo>
                  <a:cubicBezTo>
                    <a:pt x="2920" y="2112"/>
                    <a:pt x="2579" y="2080"/>
                    <a:pt x="2341" y="2080"/>
                  </a:cubicBezTo>
                  <a:cubicBezTo>
                    <a:pt x="2210" y="2080"/>
                    <a:pt x="2110" y="2090"/>
                    <a:pt x="2110" y="2090"/>
                  </a:cubicBezTo>
                  <a:cubicBezTo>
                    <a:pt x="2110" y="2090"/>
                    <a:pt x="2367" y="2042"/>
                    <a:pt x="2611" y="1938"/>
                  </a:cubicBezTo>
                  <a:cubicBezTo>
                    <a:pt x="2861" y="1833"/>
                    <a:pt x="3097" y="1679"/>
                    <a:pt x="3048" y="1479"/>
                  </a:cubicBezTo>
                  <a:cubicBezTo>
                    <a:pt x="3029" y="1397"/>
                    <a:pt x="2875" y="1371"/>
                    <a:pt x="2687" y="1371"/>
                  </a:cubicBezTo>
                  <a:cubicBezTo>
                    <a:pt x="2617" y="1371"/>
                    <a:pt x="2544" y="1375"/>
                    <a:pt x="2471" y="1380"/>
                  </a:cubicBezTo>
                  <a:cubicBezTo>
                    <a:pt x="2200" y="1402"/>
                    <a:pt x="1936" y="1450"/>
                    <a:pt x="1936" y="1450"/>
                  </a:cubicBezTo>
                  <a:cubicBezTo>
                    <a:pt x="1936" y="1450"/>
                    <a:pt x="2178" y="1312"/>
                    <a:pt x="2395" y="1136"/>
                  </a:cubicBezTo>
                  <a:cubicBezTo>
                    <a:pt x="2618" y="969"/>
                    <a:pt x="2820" y="761"/>
                    <a:pt x="2729" y="635"/>
                  </a:cubicBezTo>
                  <a:cubicBezTo>
                    <a:pt x="2698" y="589"/>
                    <a:pt x="2639" y="570"/>
                    <a:pt x="2562" y="570"/>
                  </a:cubicBezTo>
                  <a:cubicBezTo>
                    <a:pt x="2432" y="570"/>
                    <a:pt x="2253" y="624"/>
                    <a:pt x="2081" y="686"/>
                  </a:cubicBezTo>
                  <a:cubicBezTo>
                    <a:pt x="1818" y="789"/>
                    <a:pt x="1567" y="921"/>
                    <a:pt x="1567" y="921"/>
                  </a:cubicBezTo>
                  <a:cubicBezTo>
                    <a:pt x="1567" y="921"/>
                    <a:pt x="1754" y="734"/>
                    <a:pt x="1914" y="525"/>
                  </a:cubicBezTo>
                  <a:cubicBezTo>
                    <a:pt x="2075" y="316"/>
                    <a:pt x="2207" y="93"/>
                    <a:pt x="2095" y="24"/>
                  </a:cubicBezTo>
                  <a:cubicBezTo>
                    <a:pt x="2069" y="8"/>
                    <a:pt x="2038" y="0"/>
                    <a:pt x="2003" y="0"/>
                  </a:cubicBezTo>
                  <a:close/>
                </a:path>
              </a:pathLst>
            </a:custGeom>
            <a:solidFill>
              <a:srgbClr val="FFC0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8" name="Google Shape;1738;p45"/>
            <p:cNvSpPr/>
            <p:nvPr/>
          </p:nvSpPr>
          <p:spPr>
            <a:xfrm>
              <a:off x="4962100" y="2048700"/>
              <a:ext cx="162850" cy="108950"/>
            </a:xfrm>
            <a:custGeom>
              <a:avLst/>
              <a:gdLst/>
              <a:ahLst/>
              <a:cxnLst/>
              <a:rect l="l" t="t" r="r" b="b"/>
              <a:pathLst>
                <a:path w="6514" h="4358" extrusionOk="0">
                  <a:moveTo>
                    <a:pt x="1732" y="0"/>
                  </a:moveTo>
                  <a:cubicBezTo>
                    <a:pt x="1154" y="383"/>
                    <a:pt x="576" y="759"/>
                    <a:pt x="0" y="1141"/>
                  </a:cubicBezTo>
                  <a:cubicBezTo>
                    <a:pt x="187" y="1462"/>
                    <a:pt x="451" y="1747"/>
                    <a:pt x="682" y="2031"/>
                  </a:cubicBezTo>
                  <a:cubicBezTo>
                    <a:pt x="904" y="2310"/>
                    <a:pt x="1141" y="2574"/>
                    <a:pt x="1385" y="2833"/>
                  </a:cubicBezTo>
                  <a:cubicBezTo>
                    <a:pt x="1989" y="3472"/>
                    <a:pt x="2734" y="4182"/>
                    <a:pt x="3639" y="4336"/>
                  </a:cubicBezTo>
                  <a:cubicBezTo>
                    <a:pt x="3729" y="4350"/>
                    <a:pt x="3818" y="4357"/>
                    <a:pt x="3906" y="4357"/>
                  </a:cubicBezTo>
                  <a:cubicBezTo>
                    <a:pt x="4520" y="4357"/>
                    <a:pt x="5091" y="4025"/>
                    <a:pt x="5608" y="3710"/>
                  </a:cubicBezTo>
                  <a:cubicBezTo>
                    <a:pt x="5727" y="3633"/>
                    <a:pt x="5852" y="3563"/>
                    <a:pt x="5970" y="3486"/>
                  </a:cubicBezTo>
                  <a:cubicBezTo>
                    <a:pt x="6074" y="3424"/>
                    <a:pt x="6171" y="3354"/>
                    <a:pt x="6269" y="3292"/>
                  </a:cubicBezTo>
                  <a:cubicBezTo>
                    <a:pt x="6311" y="3270"/>
                    <a:pt x="6505" y="3174"/>
                    <a:pt x="6505" y="3138"/>
                  </a:cubicBezTo>
                  <a:cubicBezTo>
                    <a:pt x="6513" y="3117"/>
                    <a:pt x="6456" y="3048"/>
                    <a:pt x="6450" y="3027"/>
                  </a:cubicBezTo>
                  <a:cubicBezTo>
                    <a:pt x="6408" y="2950"/>
                    <a:pt x="6360" y="2875"/>
                    <a:pt x="6318" y="2798"/>
                  </a:cubicBezTo>
                  <a:cubicBezTo>
                    <a:pt x="6116" y="2429"/>
                    <a:pt x="5907" y="2066"/>
                    <a:pt x="5698" y="1697"/>
                  </a:cubicBezTo>
                  <a:cubicBezTo>
                    <a:pt x="5281" y="1934"/>
                    <a:pt x="4863" y="2178"/>
                    <a:pt x="4417" y="2380"/>
                  </a:cubicBezTo>
                  <a:cubicBezTo>
                    <a:pt x="4277" y="2446"/>
                    <a:pt x="4148" y="2500"/>
                    <a:pt x="4012" y="2500"/>
                  </a:cubicBezTo>
                  <a:cubicBezTo>
                    <a:pt x="3933" y="2500"/>
                    <a:pt x="3851" y="2482"/>
                    <a:pt x="3764" y="2435"/>
                  </a:cubicBezTo>
                  <a:cubicBezTo>
                    <a:pt x="3562" y="2332"/>
                    <a:pt x="3395" y="2165"/>
                    <a:pt x="3242" y="2005"/>
                  </a:cubicBezTo>
                  <a:cubicBezTo>
                    <a:pt x="2657" y="1405"/>
                    <a:pt x="2171" y="704"/>
                    <a:pt x="1732" y="0"/>
                  </a:cubicBezTo>
                  <a:close/>
                </a:path>
              </a:pathLst>
            </a:custGeom>
            <a:solidFill>
              <a:srgbClr val="FFC0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9" name="Google Shape;1739;p45"/>
            <p:cNvSpPr/>
            <p:nvPr/>
          </p:nvSpPr>
          <p:spPr>
            <a:xfrm>
              <a:off x="4682150" y="1869800"/>
              <a:ext cx="87200" cy="87975"/>
            </a:xfrm>
            <a:custGeom>
              <a:avLst/>
              <a:gdLst/>
              <a:ahLst/>
              <a:cxnLst/>
              <a:rect l="l" t="t" r="r" b="b"/>
              <a:pathLst>
                <a:path w="3488" h="3519" extrusionOk="0">
                  <a:moveTo>
                    <a:pt x="1930" y="1"/>
                  </a:moveTo>
                  <a:cubicBezTo>
                    <a:pt x="1922" y="1"/>
                    <a:pt x="1915" y="1"/>
                    <a:pt x="1908" y="2"/>
                  </a:cubicBezTo>
                  <a:cubicBezTo>
                    <a:pt x="1769" y="24"/>
                    <a:pt x="1783" y="288"/>
                    <a:pt x="1853" y="553"/>
                  </a:cubicBezTo>
                  <a:cubicBezTo>
                    <a:pt x="1908" y="817"/>
                    <a:pt x="2020" y="1074"/>
                    <a:pt x="2020" y="1074"/>
                  </a:cubicBezTo>
                  <a:cubicBezTo>
                    <a:pt x="2020" y="1074"/>
                    <a:pt x="1831" y="852"/>
                    <a:pt x="1616" y="637"/>
                  </a:cubicBezTo>
                  <a:cubicBezTo>
                    <a:pt x="1432" y="459"/>
                    <a:pt x="1228" y="286"/>
                    <a:pt x="1086" y="286"/>
                  </a:cubicBezTo>
                  <a:cubicBezTo>
                    <a:pt x="1061" y="286"/>
                    <a:pt x="1038" y="291"/>
                    <a:pt x="1018" y="303"/>
                  </a:cubicBezTo>
                  <a:cubicBezTo>
                    <a:pt x="871" y="378"/>
                    <a:pt x="976" y="670"/>
                    <a:pt x="1115" y="942"/>
                  </a:cubicBezTo>
                  <a:cubicBezTo>
                    <a:pt x="1253" y="1206"/>
                    <a:pt x="1442" y="1443"/>
                    <a:pt x="1442" y="1443"/>
                  </a:cubicBezTo>
                  <a:cubicBezTo>
                    <a:pt x="1442" y="1443"/>
                    <a:pt x="1198" y="1290"/>
                    <a:pt x="941" y="1144"/>
                  </a:cubicBezTo>
                  <a:cubicBezTo>
                    <a:pt x="744" y="1037"/>
                    <a:pt x="533" y="930"/>
                    <a:pt x="412" y="930"/>
                  </a:cubicBezTo>
                  <a:cubicBezTo>
                    <a:pt x="375" y="930"/>
                    <a:pt x="346" y="940"/>
                    <a:pt x="328" y="962"/>
                  </a:cubicBezTo>
                  <a:cubicBezTo>
                    <a:pt x="196" y="1144"/>
                    <a:pt x="363" y="1415"/>
                    <a:pt x="565" y="1630"/>
                  </a:cubicBezTo>
                  <a:cubicBezTo>
                    <a:pt x="774" y="1848"/>
                    <a:pt x="1011" y="2006"/>
                    <a:pt x="1011" y="2006"/>
                  </a:cubicBezTo>
                  <a:cubicBezTo>
                    <a:pt x="1011" y="2006"/>
                    <a:pt x="816" y="1903"/>
                    <a:pt x="607" y="1826"/>
                  </a:cubicBezTo>
                  <a:cubicBezTo>
                    <a:pt x="487" y="1783"/>
                    <a:pt x="362" y="1749"/>
                    <a:pt x="262" y="1749"/>
                  </a:cubicBezTo>
                  <a:cubicBezTo>
                    <a:pt x="182" y="1749"/>
                    <a:pt x="118" y="1770"/>
                    <a:pt x="84" y="1826"/>
                  </a:cubicBezTo>
                  <a:cubicBezTo>
                    <a:pt x="1" y="1958"/>
                    <a:pt x="238" y="2208"/>
                    <a:pt x="488" y="2424"/>
                  </a:cubicBezTo>
                  <a:cubicBezTo>
                    <a:pt x="620" y="2529"/>
                    <a:pt x="752" y="2626"/>
                    <a:pt x="851" y="2696"/>
                  </a:cubicBezTo>
                  <a:cubicBezTo>
                    <a:pt x="954" y="2758"/>
                    <a:pt x="1024" y="2799"/>
                    <a:pt x="1024" y="2799"/>
                  </a:cubicBezTo>
                  <a:cubicBezTo>
                    <a:pt x="1024" y="2799"/>
                    <a:pt x="1080" y="2975"/>
                    <a:pt x="1212" y="3148"/>
                  </a:cubicBezTo>
                  <a:cubicBezTo>
                    <a:pt x="1337" y="3322"/>
                    <a:pt x="1554" y="3496"/>
                    <a:pt x="1824" y="3518"/>
                  </a:cubicBezTo>
                  <a:cubicBezTo>
                    <a:pt x="1832" y="3518"/>
                    <a:pt x="1840" y="3518"/>
                    <a:pt x="1848" y="3518"/>
                  </a:cubicBezTo>
                  <a:cubicBezTo>
                    <a:pt x="2396" y="3518"/>
                    <a:pt x="3182" y="2605"/>
                    <a:pt x="3209" y="2090"/>
                  </a:cubicBezTo>
                  <a:cubicBezTo>
                    <a:pt x="3209" y="2090"/>
                    <a:pt x="3299" y="1749"/>
                    <a:pt x="3376" y="1402"/>
                  </a:cubicBezTo>
                  <a:cubicBezTo>
                    <a:pt x="3446" y="1054"/>
                    <a:pt x="3488" y="705"/>
                    <a:pt x="3341" y="679"/>
                  </a:cubicBezTo>
                  <a:cubicBezTo>
                    <a:pt x="3328" y="675"/>
                    <a:pt x="3315" y="674"/>
                    <a:pt x="3303" y="674"/>
                  </a:cubicBezTo>
                  <a:cubicBezTo>
                    <a:pt x="3170" y="674"/>
                    <a:pt x="3039" y="833"/>
                    <a:pt x="2945" y="997"/>
                  </a:cubicBezTo>
                  <a:cubicBezTo>
                    <a:pt x="2840" y="1186"/>
                    <a:pt x="2778" y="1373"/>
                    <a:pt x="2778" y="1373"/>
                  </a:cubicBezTo>
                  <a:cubicBezTo>
                    <a:pt x="2778" y="1373"/>
                    <a:pt x="2743" y="1290"/>
                    <a:pt x="2688" y="1151"/>
                  </a:cubicBezTo>
                  <a:cubicBezTo>
                    <a:pt x="2631" y="1019"/>
                    <a:pt x="2556" y="846"/>
                    <a:pt x="2472" y="670"/>
                  </a:cubicBezTo>
                  <a:cubicBezTo>
                    <a:pt x="2312" y="329"/>
                    <a:pt x="2118" y="1"/>
                    <a:pt x="1930" y="1"/>
                  </a:cubicBezTo>
                  <a:close/>
                </a:path>
              </a:pathLst>
            </a:custGeom>
            <a:solidFill>
              <a:srgbClr val="FFC0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0" name="Google Shape;1740;p45"/>
            <p:cNvSpPr/>
            <p:nvPr/>
          </p:nvSpPr>
          <p:spPr>
            <a:xfrm>
              <a:off x="4727750" y="1928825"/>
              <a:ext cx="158175" cy="145825"/>
            </a:xfrm>
            <a:custGeom>
              <a:avLst/>
              <a:gdLst/>
              <a:ahLst/>
              <a:cxnLst/>
              <a:rect l="l" t="t" r="r" b="b"/>
              <a:pathLst>
                <a:path w="6327" h="5833" extrusionOk="0">
                  <a:moveTo>
                    <a:pt x="1323" y="1"/>
                  </a:moveTo>
                  <a:cubicBezTo>
                    <a:pt x="1031" y="251"/>
                    <a:pt x="745" y="509"/>
                    <a:pt x="453" y="759"/>
                  </a:cubicBezTo>
                  <a:cubicBezTo>
                    <a:pt x="321" y="871"/>
                    <a:pt x="189" y="990"/>
                    <a:pt x="56" y="1106"/>
                  </a:cubicBezTo>
                  <a:cubicBezTo>
                    <a:pt x="42" y="1115"/>
                    <a:pt x="0" y="1142"/>
                    <a:pt x="0" y="1157"/>
                  </a:cubicBezTo>
                  <a:cubicBezTo>
                    <a:pt x="0" y="1183"/>
                    <a:pt x="97" y="1282"/>
                    <a:pt x="106" y="1295"/>
                  </a:cubicBezTo>
                  <a:cubicBezTo>
                    <a:pt x="154" y="1357"/>
                    <a:pt x="202" y="1414"/>
                    <a:pt x="251" y="1476"/>
                  </a:cubicBezTo>
                  <a:cubicBezTo>
                    <a:pt x="780" y="2130"/>
                    <a:pt x="1336" y="2770"/>
                    <a:pt x="1949" y="3354"/>
                  </a:cubicBezTo>
                  <a:cubicBezTo>
                    <a:pt x="2554" y="3925"/>
                    <a:pt x="3187" y="4503"/>
                    <a:pt x="3897" y="4947"/>
                  </a:cubicBezTo>
                  <a:cubicBezTo>
                    <a:pt x="4134" y="5094"/>
                    <a:pt x="4364" y="5248"/>
                    <a:pt x="4606" y="5387"/>
                  </a:cubicBezTo>
                  <a:cubicBezTo>
                    <a:pt x="4683" y="5428"/>
                    <a:pt x="4760" y="5470"/>
                    <a:pt x="4837" y="5512"/>
                  </a:cubicBezTo>
                  <a:cubicBezTo>
                    <a:pt x="5052" y="5624"/>
                    <a:pt x="5261" y="5727"/>
                    <a:pt x="5476" y="5833"/>
                  </a:cubicBezTo>
                  <a:cubicBezTo>
                    <a:pt x="5511" y="5749"/>
                    <a:pt x="5546" y="5666"/>
                    <a:pt x="5582" y="5582"/>
                  </a:cubicBezTo>
                  <a:cubicBezTo>
                    <a:pt x="5832" y="4983"/>
                    <a:pt x="6083" y="4391"/>
                    <a:pt x="6326" y="3800"/>
                  </a:cubicBezTo>
                  <a:cubicBezTo>
                    <a:pt x="5964" y="3640"/>
                    <a:pt x="5602" y="3480"/>
                    <a:pt x="5248" y="3292"/>
                  </a:cubicBezTo>
                  <a:cubicBezTo>
                    <a:pt x="5212" y="3271"/>
                    <a:pt x="5177" y="3257"/>
                    <a:pt x="5142" y="3236"/>
                  </a:cubicBezTo>
                  <a:cubicBezTo>
                    <a:pt x="3674" y="2429"/>
                    <a:pt x="2409" y="1260"/>
                    <a:pt x="1323" y="1"/>
                  </a:cubicBezTo>
                  <a:close/>
                </a:path>
              </a:pathLst>
            </a:custGeom>
            <a:solidFill>
              <a:srgbClr val="FFC0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1" name="Google Shape;1741;p45"/>
            <p:cNvSpPr/>
            <p:nvPr/>
          </p:nvSpPr>
          <p:spPr>
            <a:xfrm>
              <a:off x="4792800" y="2007625"/>
              <a:ext cx="240450" cy="331375"/>
            </a:xfrm>
            <a:custGeom>
              <a:avLst/>
              <a:gdLst/>
              <a:ahLst/>
              <a:cxnLst/>
              <a:rect l="l" t="t" r="r" b="b"/>
              <a:pathLst>
                <a:path w="9618" h="13255" extrusionOk="0">
                  <a:moveTo>
                    <a:pt x="2687" y="0"/>
                  </a:moveTo>
                  <a:lnTo>
                    <a:pt x="2687" y="0"/>
                  </a:lnTo>
                  <a:cubicBezTo>
                    <a:pt x="2687" y="0"/>
                    <a:pt x="2430" y="2200"/>
                    <a:pt x="2806" y="2839"/>
                  </a:cubicBezTo>
                  <a:cubicBezTo>
                    <a:pt x="2569" y="4120"/>
                    <a:pt x="2290" y="5581"/>
                    <a:pt x="2138" y="6381"/>
                  </a:cubicBezTo>
                  <a:cubicBezTo>
                    <a:pt x="2096" y="6590"/>
                    <a:pt x="2068" y="6757"/>
                    <a:pt x="2046" y="6862"/>
                  </a:cubicBezTo>
                  <a:cubicBezTo>
                    <a:pt x="2033" y="6939"/>
                    <a:pt x="2026" y="6981"/>
                    <a:pt x="2026" y="6981"/>
                  </a:cubicBezTo>
                  <a:lnTo>
                    <a:pt x="578" y="10508"/>
                  </a:lnTo>
                  <a:lnTo>
                    <a:pt x="0" y="11907"/>
                  </a:lnTo>
                  <a:lnTo>
                    <a:pt x="418" y="12226"/>
                  </a:lnTo>
                  <a:lnTo>
                    <a:pt x="1024" y="12679"/>
                  </a:lnTo>
                  <a:cubicBezTo>
                    <a:pt x="1198" y="12769"/>
                    <a:pt x="1386" y="12846"/>
                    <a:pt x="1580" y="12894"/>
                  </a:cubicBezTo>
                  <a:lnTo>
                    <a:pt x="1587" y="12894"/>
                  </a:lnTo>
                  <a:cubicBezTo>
                    <a:pt x="1838" y="12965"/>
                    <a:pt x="2097" y="13001"/>
                    <a:pt x="2357" y="13001"/>
                  </a:cubicBezTo>
                  <a:cubicBezTo>
                    <a:pt x="2581" y="13001"/>
                    <a:pt x="2806" y="12974"/>
                    <a:pt x="3028" y="12923"/>
                  </a:cubicBezTo>
                  <a:lnTo>
                    <a:pt x="4050" y="12686"/>
                  </a:lnTo>
                  <a:cubicBezTo>
                    <a:pt x="4267" y="12638"/>
                    <a:pt x="4488" y="12614"/>
                    <a:pt x="4709" y="12614"/>
                  </a:cubicBezTo>
                  <a:cubicBezTo>
                    <a:pt x="4906" y="12614"/>
                    <a:pt x="5102" y="12633"/>
                    <a:pt x="5296" y="12672"/>
                  </a:cubicBezTo>
                  <a:cubicBezTo>
                    <a:pt x="5553" y="12721"/>
                    <a:pt x="5812" y="12811"/>
                    <a:pt x="6047" y="12929"/>
                  </a:cubicBezTo>
                  <a:cubicBezTo>
                    <a:pt x="6388" y="13103"/>
                    <a:pt x="6750" y="13208"/>
                    <a:pt x="7120" y="13243"/>
                  </a:cubicBezTo>
                  <a:cubicBezTo>
                    <a:pt x="7206" y="13251"/>
                    <a:pt x="7292" y="13254"/>
                    <a:pt x="7378" y="13254"/>
                  </a:cubicBezTo>
                  <a:cubicBezTo>
                    <a:pt x="7787" y="13254"/>
                    <a:pt x="8195" y="13172"/>
                    <a:pt x="8574" y="13000"/>
                  </a:cubicBezTo>
                  <a:lnTo>
                    <a:pt x="9618" y="12540"/>
                  </a:lnTo>
                  <a:lnTo>
                    <a:pt x="8526" y="8658"/>
                  </a:lnTo>
                  <a:lnTo>
                    <a:pt x="8163" y="7357"/>
                  </a:lnTo>
                  <a:cubicBezTo>
                    <a:pt x="8163" y="7348"/>
                    <a:pt x="8157" y="7335"/>
                    <a:pt x="8157" y="7315"/>
                  </a:cubicBezTo>
                  <a:cubicBezTo>
                    <a:pt x="8150" y="7231"/>
                    <a:pt x="8135" y="7056"/>
                    <a:pt x="8108" y="6821"/>
                  </a:cubicBezTo>
                  <a:cubicBezTo>
                    <a:pt x="8025" y="6069"/>
                    <a:pt x="7871" y="4663"/>
                    <a:pt x="7829" y="3404"/>
                  </a:cubicBezTo>
                  <a:lnTo>
                    <a:pt x="9005" y="2103"/>
                  </a:lnTo>
                  <a:cubicBezTo>
                    <a:pt x="9005" y="2103"/>
                    <a:pt x="8359" y="1163"/>
                    <a:pt x="7203" y="1017"/>
                  </a:cubicBezTo>
                  <a:cubicBezTo>
                    <a:pt x="6570" y="934"/>
                    <a:pt x="4663" y="641"/>
                    <a:pt x="4663" y="641"/>
                  </a:cubicBezTo>
                  <a:cubicBezTo>
                    <a:pt x="4037" y="543"/>
                    <a:pt x="3417" y="356"/>
                    <a:pt x="2848" y="77"/>
                  </a:cubicBezTo>
                  <a:lnTo>
                    <a:pt x="2687" y="0"/>
                  </a:lnTo>
                  <a:close/>
                </a:path>
              </a:pathLst>
            </a:custGeom>
            <a:solidFill>
              <a:srgbClr val="F65C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2" name="Google Shape;1742;p45"/>
            <p:cNvSpPr/>
            <p:nvPr/>
          </p:nvSpPr>
          <p:spPr>
            <a:xfrm>
              <a:off x="4792800" y="2224050"/>
              <a:ext cx="240450" cy="114950"/>
            </a:xfrm>
            <a:custGeom>
              <a:avLst/>
              <a:gdLst/>
              <a:ahLst/>
              <a:cxnLst/>
              <a:rect l="l" t="t" r="r" b="b"/>
              <a:pathLst>
                <a:path w="9618" h="4598" extrusionOk="0">
                  <a:moveTo>
                    <a:pt x="8526" y="1"/>
                  </a:moveTo>
                  <a:cubicBezTo>
                    <a:pt x="7825" y="1294"/>
                    <a:pt x="6465" y="2900"/>
                    <a:pt x="4143" y="2900"/>
                  </a:cubicBezTo>
                  <a:cubicBezTo>
                    <a:pt x="3141" y="2900"/>
                    <a:pt x="1961" y="2601"/>
                    <a:pt x="578" y="1851"/>
                  </a:cubicBezTo>
                  <a:lnTo>
                    <a:pt x="0" y="3250"/>
                  </a:lnTo>
                  <a:lnTo>
                    <a:pt x="418" y="3569"/>
                  </a:lnTo>
                  <a:lnTo>
                    <a:pt x="1024" y="4022"/>
                  </a:lnTo>
                  <a:cubicBezTo>
                    <a:pt x="1198" y="4112"/>
                    <a:pt x="1386" y="4189"/>
                    <a:pt x="1580" y="4237"/>
                  </a:cubicBezTo>
                  <a:lnTo>
                    <a:pt x="1587" y="4237"/>
                  </a:lnTo>
                  <a:cubicBezTo>
                    <a:pt x="1838" y="4308"/>
                    <a:pt x="2097" y="4344"/>
                    <a:pt x="2357" y="4344"/>
                  </a:cubicBezTo>
                  <a:cubicBezTo>
                    <a:pt x="2581" y="4344"/>
                    <a:pt x="2806" y="4317"/>
                    <a:pt x="3028" y="4266"/>
                  </a:cubicBezTo>
                  <a:lnTo>
                    <a:pt x="4050" y="4029"/>
                  </a:lnTo>
                  <a:cubicBezTo>
                    <a:pt x="4267" y="3981"/>
                    <a:pt x="4488" y="3957"/>
                    <a:pt x="4709" y="3957"/>
                  </a:cubicBezTo>
                  <a:cubicBezTo>
                    <a:pt x="4906" y="3957"/>
                    <a:pt x="5102" y="3976"/>
                    <a:pt x="5296" y="4015"/>
                  </a:cubicBezTo>
                  <a:cubicBezTo>
                    <a:pt x="5553" y="4064"/>
                    <a:pt x="5812" y="4154"/>
                    <a:pt x="6047" y="4272"/>
                  </a:cubicBezTo>
                  <a:cubicBezTo>
                    <a:pt x="6388" y="4446"/>
                    <a:pt x="6750" y="4551"/>
                    <a:pt x="7120" y="4586"/>
                  </a:cubicBezTo>
                  <a:cubicBezTo>
                    <a:pt x="7206" y="4594"/>
                    <a:pt x="7292" y="4597"/>
                    <a:pt x="7378" y="4597"/>
                  </a:cubicBezTo>
                  <a:cubicBezTo>
                    <a:pt x="7787" y="4597"/>
                    <a:pt x="8195" y="4515"/>
                    <a:pt x="8574" y="4343"/>
                  </a:cubicBezTo>
                  <a:lnTo>
                    <a:pt x="9618" y="3883"/>
                  </a:lnTo>
                  <a:lnTo>
                    <a:pt x="8526" y="1"/>
                  </a:lnTo>
                  <a:close/>
                </a:path>
              </a:pathLst>
            </a:custGeom>
            <a:solidFill>
              <a:srgbClr val="000000">
                <a:alpha val="142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3" name="Google Shape;1743;p45"/>
            <p:cNvSpPr/>
            <p:nvPr/>
          </p:nvSpPr>
          <p:spPr>
            <a:xfrm>
              <a:off x="4881525" y="2011750"/>
              <a:ext cx="105000" cy="46800"/>
            </a:xfrm>
            <a:custGeom>
              <a:avLst/>
              <a:gdLst/>
              <a:ahLst/>
              <a:cxnLst/>
              <a:rect l="l" t="t" r="r" b="b"/>
              <a:pathLst>
                <a:path w="4200" h="1872" extrusionOk="0">
                  <a:moveTo>
                    <a:pt x="1532" y="0"/>
                  </a:moveTo>
                  <a:cubicBezTo>
                    <a:pt x="982" y="0"/>
                    <a:pt x="514" y="142"/>
                    <a:pt x="327" y="560"/>
                  </a:cubicBezTo>
                  <a:cubicBezTo>
                    <a:pt x="0" y="1301"/>
                    <a:pt x="19" y="1469"/>
                    <a:pt x="110" y="1469"/>
                  </a:cubicBezTo>
                  <a:cubicBezTo>
                    <a:pt x="130" y="1469"/>
                    <a:pt x="152" y="1461"/>
                    <a:pt x="175" y="1450"/>
                  </a:cubicBezTo>
                  <a:cubicBezTo>
                    <a:pt x="311" y="1382"/>
                    <a:pt x="864" y="1327"/>
                    <a:pt x="1253" y="1327"/>
                  </a:cubicBezTo>
                  <a:cubicBezTo>
                    <a:pt x="1417" y="1327"/>
                    <a:pt x="1553" y="1337"/>
                    <a:pt x="1615" y="1360"/>
                  </a:cubicBezTo>
                  <a:cubicBezTo>
                    <a:pt x="1837" y="1443"/>
                    <a:pt x="2067" y="1443"/>
                    <a:pt x="2067" y="1443"/>
                  </a:cubicBezTo>
                  <a:cubicBezTo>
                    <a:pt x="2067" y="1443"/>
                    <a:pt x="2938" y="1457"/>
                    <a:pt x="3487" y="1868"/>
                  </a:cubicBezTo>
                  <a:cubicBezTo>
                    <a:pt x="3491" y="1870"/>
                    <a:pt x="3495" y="1872"/>
                    <a:pt x="3500" y="1872"/>
                  </a:cubicBezTo>
                  <a:cubicBezTo>
                    <a:pt x="3643" y="1872"/>
                    <a:pt x="4199" y="564"/>
                    <a:pt x="3201" y="281"/>
                  </a:cubicBezTo>
                  <a:cubicBezTo>
                    <a:pt x="2691" y="136"/>
                    <a:pt x="2072" y="0"/>
                    <a:pt x="1532" y="0"/>
                  </a:cubicBezTo>
                  <a:close/>
                </a:path>
              </a:pathLst>
            </a:custGeom>
            <a:solidFill>
              <a:srgbClr val="FFF9F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4" name="Google Shape;1744;p45"/>
            <p:cNvSpPr/>
            <p:nvPr/>
          </p:nvSpPr>
          <p:spPr>
            <a:xfrm>
              <a:off x="4904675" y="1993725"/>
              <a:ext cx="56900" cy="54400"/>
            </a:xfrm>
            <a:custGeom>
              <a:avLst/>
              <a:gdLst/>
              <a:ahLst/>
              <a:cxnLst/>
              <a:rect l="l" t="t" r="r" b="b"/>
              <a:pathLst>
                <a:path w="2276" h="2176" extrusionOk="0">
                  <a:moveTo>
                    <a:pt x="230" y="0"/>
                  </a:moveTo>
                  <a:lnTo>
                    <a:pt x="230" y="0"/>
                  </a:lnTo>
                  <a:cubicBezTo>
                    <a:pt x="243" y="139"/>
                    <a:pt x="1" y="1336"/>
                    <a:pt x="1" y="1336"/>
                  </a:cubicBezTo>
                  <a:lnTo>
                    <a:pt x="605" y="2017"/>
                  </a:lnTo>
                  <a:cubicBezTo>
                    <a:pt x="722" y="2122"/>
                    <a:pt x="872" y="2176"/>
                    <a:pt x="1023" y="2176"/>
                  </a:cubicBezTo>
                  <a:cubicBezTo>
                    <a:pt x="1134" y="2176"/>
                    <a:pt x="1246" y="2146"/>
                    <a:pt x="1344" y="2088"/>
                  </a:cubicBezTo>
                  <a:lnTo>
                    <a:pt x="2192" y="1573"/>
                  </a:lnTo>
                  <a:lnTo>
                    <a:pt x="2275" y="105"/>
                  </a:lnTo>
                  <a:lnTo>
                    <a:pt x="230" y="0"/>
                  </a:lnTo>
                  <a:close/>
                </a:path>
              </a:pathLst>
            </a:custGeom>
            <a:solidFill>
              <a:srgbClr val="F4A47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5" name="Google Shape;1745;p45"/>
            <p:cNvSpPr/>
            <p:nvPr/>
          </p:nvSpPr>
          <p:spPr>
            <a:xfrm>
              <a:off x="4813875" y="1914900"/>
              <a:ext cx="50800" cy="46400"/>
            </a:xfrm>
            <a:custGeom>
              <a:avLst/>
              <a:gdLst/>
              <a:ahLst/>
              <a:cxnLst/>
              <a:rect l="l" t="t" r="r" b="b"/>
              <a:pathLst>
                <a:path w="2032" h="1856" extrusionOk="0">
                  <a:moveTo>
                    <a:pt x="885" y="1"/>
                  </a:moveTo>
                  <a:cubicBezTo>
                    <a:pt x="588" y="1"/>
                    <a:pt x="322" y="158"/>
                    <a:pt x="194" y="439"/>
                  </a:cubicBezTo>
                  <a:cubicBezTo>
                    <a:pt x="1" y="879"/>
                    <a:pt x="209" y="1448"/>
                    <a:pt x="660" y="1720"/>
                  </a:cubicBezTo>
                  <a:cubicBezTo>
                    <a:pt x="820" y="1812"/>
                    <a:pt x="986" y="1856"/>
                    <a:pt x="1145" y="1856"/>
                  </a:cubicBezTo>
                  <a:cubicBezTo>
                    <a:pt x="1443" y="1856"/>
                    <a:pt x="1710" y="1700"/>
                    <a:pt x="1838" y="1413"/>
                  </a:cubicBezTo>
                  <a:cubicBezTo>
                    <a:pt x="2031" y="975"/>
                    <a:pt x="1823" y="404"/>
                    <a:pt x="1370" y="140"/>
                  </a:cubicBezTo>
                  <a:cubicBezTo>
                    <a:pt x="1210" y="46"/>
                    <a:pt x="1043" y="1"/>
                    <a:pt x="885" y="1"/>
                  </a:cubicBezTo>
                  <a:close/>
                </a:path>
              </a:pathLst>
            </a:custGeom>
            <a:solidFill>
              <a:srgbClr val="F4A47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6" name="Google Shape;1746;p45"/>
            <p:cNvSpPr/>
            <p:nvPr/>
          </p:nvSpPr>
          <p:spPr>
            <a:xfrm>
              <a:off x="5018100" y="1950050"/>
              <a:ext cx="50250" cy="42975"/>
            </a:xfrm>
            <a:custGeom>
              <a:avLst/>
              <a:gdLst/>
              <a:ahLst/>
              <a:cxnLst/>
              <a:rect l="l" t="t" r="r" b="b"/>
              <a:pathLst>
                <a:path w="2010" h="1719" extrusionOk="0">
                  <a:moveTo>
                    <a:pt x="1105" y="0"/>
                  </a:moveTo>
                  <a:cubicBezTo>
                    <a:pt x="1101" y="0"/>
                    <a:pt x="1096" y="0"/>
                    <a:pt x="1092" y="0"/>
                  </a:cubicBezTo>
                  <a:cubicBezTo>
                    <a:pt x="564" y="7"/>
                    <a:pt x="98" y="398"/>
                    <a:pt x="48" y="870"/>
                  </a:cubicBezTo>
                  <a:cubicBezTo>
                    <a:pt x="0" y="1338"/>
                    <a:pt x="374" y="1719"/>
                    <a:pt x="895" y="1719"/>
                  </a:cubicBezTo>
                  <a:cubicBezTo>
                    <a:pt x="900" y="1719"/>
                    <a:pt x="906" y="1719"/>
                    <a:pt x="911" y="1719"/>
                  </a:cubicBezTo>
                  <a:cubicBezTo>
                    <a:pt x="1441" y="1719"/>
                    <a:pt x="1907" y="1330"/>
                    <a:pt x="1955" y="850"/>
                  </a:cubicBezTo>
                  <a:cubicBezTo>
                    <a:pt x="2010" y="380"/>
                    <a:pt x="1628" y="0"/>
                    <a:pt x="1105" y="0"/>
                  </a:cubicBezTo>
                  <a:close/>
                </a:path>
              </a:pathLst>
            </a:custGeom>
            <a:solidFill>
              <a:srgbClr val="F4A47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7" name="Google Shape;1747;p45"/>
            <p:cNvSpPr/>
            <p:nvPr/>
          </p:nvSpPr>
          <p:spPr>
            <a:xfrm>
              <a:off x="4842725" y="1782450"/>
              <a:ext cx="224275" cy="233700"/>
            </a:xfrm>
            <a:custGeom>
              <a:avLst/>
              <a:gdLst/>
              <a:ahLst/>
              <a:cxnLst/>
              <a:rect l="l" t="t" r="r" b="b"/>
              <a:pathLst>
                <a:path w="8971" h="9348" extrusionOk="0">
                  <a:moveTo>
                    <a:pt x="4360" y="1"/>
                  </a:moveTo>
                  <a:cubicBezTo>
                    <a:pt x="2405" y="1"/>
                    <a:pt x="662" y="1364"/>
                    <a:pt x="209" y="3296"/>
                  </a:cubicBezTo>
                  <a:cubicBezTo>
                    <a:pt x="64" y="3914"/>
                    <a:pt x="64" y="4527"/>
                    <a:pt x="183" y="5098"/>
                  </a:cubicBezTo>
                  <a:cubicBezTo>
                    <a:pt x="266" y="5535"/>
                    <a:pt x="244" y="5988"/>
                    <a:pt x="161" y="6427"/>
                  </a:cubicBezTo>
                  <a:cubicBezTo>
                    <a:pt x="1" y="7240"/>
                    <a:pt x="321" y="8667"/>
                    <a:pt x="3543" y="9203"/>
                  </a:cubicBezTo>
                  <a:cubicBezTo>
                    <a:pt x="4152" y="9303"/>
                    <a:pt x="4674" y="9347"/>
                    <a:pt x="5122" y="9347"/>
                  </a:cubicBezTo>
                  <a:cubicBezTo>
                    <a:pt x="7213" y="9347"/>
                    <a:pt x="7663" y="8381"/>
                    <a:pt x="7698" y="7693"/>
                  </a:cubicBezTo>
                  <a:cubicBezTo>
                    <a:pt x="7718" y="7220"/>
                    <a:pt x="7856" y="6753"/>
                    <a:pt x="8087" y="6335"/>
                  </a:cubicBezTo>
                  <a:cubicBezTo>
                    <a:pt x="8324" y="5926"/>
                    <a:pt x="8483" y="5458"/>
                    <a:pt x="8566" y="4966"/>
                  </a:cubicBezTo>
                  <a:cubicBezTo>
                    <a:pt x="8970" y="2536"/>
                    <a:pt x="7230" y="248"/>
                    <a:pt x="4733" y="18"/>
                  </a:cubicBezTo>
                  <a:cubicBezTo>
                    <a:pt x="4608" y="6"/>
                    <a:pt x="4483" y="1"/>
                    <a:pt x="4360" y="1"/>
                  </a:cubicBezTo>
                  <a:close/>
                </a:path>
              </a:pathLst>
            </a:custGeom>
            <a:solidFill>
              <a:srgbClr val="FFC0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8" name="Google Shape;1748;p45"/>
            <p:cNvSpPr/>
            <p:nvPr/>
          </p:nvSpPr>
          <p:spPr>
            <a:xfrm>
              <a:off x="4824825" y="1789075"/>
              <a:ext cx="118500" cy="140825"/>
            </a:xfrm>
            <a:custGeom>
              <a:avLst/>
              <a:gdLst/>
              <a:ahLst/>
              <a:cxnLst/>
              <a:rect l="l" t="t" r="r" b="b"/>
              <a:pathLst>
                <a:path w="4740" h="5633" extrusionOk="0">
                  <a:moveTo>
                    <a:pt x="3121" y="1"/>
                  </a:moveTo>
                  <a:cubicBezTo>
                    <a:pt x="2254" y="1"/>
                    <a:pt x="1225" y="445"/>
                    <a:pt x="745" y="1680"/>
                  </a:cubicBezTo>
                  <a:cubicBezTo>
                    <a:pt x="738" y="1708"/>
                    <a:pt x="723" y="1728"/>
                    <a:pt x="717" y="1750"/>
                  </a:cubicBezTo>
                  <a:cubicBezTo>
                    <a:pt x="0" y="3732"/>
                    <a:pt x="932" y="5633"/>
                    <a:pt x="932" y="5633"/>
                  </a:cubicBezTo>
                  <a:cubicBezTo>
                    <a:pt x="932" y="5633"/>
                    <a:pt x="1782" y="4046"/>
                    <a:pt x="1754" y="2620"/>
                  </a:cubicBezTo>
                  <a:cubicBezTo>
                    <a:pt x="1754" y="2620"/>
                    <a:pt x="3925" y="2187"/>
                    <a:pt x="4496" y="1075"/>
                  </a:cubicBezTo>
                  <a:cubicBezTo>
                    <a:pt x="4740" y="594"/>
                    <a:pt x="4259" y="170"/>
                    <a:pt x="3549" y="38"/>
                  </a:cubicBezTo>
                  <a:cubicBezTo>
                    <a:pt x="3413" y="14"/>
                    <a:pt x="3269" y="1"/>
                    <a:pt x="3121" y="1"/>
                  </a:cubicBezTo>
                  <a:close/>
                </a:path>
              </a:pathLst>
            </a:custGeom>
            <a:solidFill>
              <a:srgbClr val="0A26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9" name="Google Shape;1749;p45"/>
            <p:cNvSpPr/>
            <p:nvPr/>
          </p:nvSpPr>
          <p:spPr>
            <a:xfrm>
              <a:off x="4904825" y="1772000"/>
              <a:ext cx="166175" cy="186950"/>
            </a:xfrm>
            <a:custGeom>
              <a:avLst/>
              <a:gdLst/>
              <a:ahLst/>
              <a:cxnLst/>
              <a:rect l="l" t="t" r="r" b="b"/>
              <a:pathLst>
                <a:path w="6647" h="7478" extrusionOk="0">
                  <a:moveTo>
                    <a:pt x="2080" y="0"/>
                  </a:moveTo>
                  <a:cubicBezTo>
                    <a:pt x="933" y="0"/>
                    <a:pt x="1" y="424"/>
                    <a:pt x="37" y="1145"/>
                  </a:cubicBezTo>
                  <a:cubicBezTo>
                    <a:pt x="43" y="1215"/>
                    <a:pt x="50" y="1292"/>
                    <a:pt x="78" y="1361"/>
                  </a:cubicBezTo>
                  <a:cubicBezTo>
                    <a:pt x="586" y="3101"/>
                    <a:pt x="5311" y="3852"/>
                    <a:pt x="5311" y="3852"/>
                  </a:cubicBezTo>
                  <a:cubicBezTo>
                    <a:pt x="4851" y="5760"/>
                    <a:pt x="5220" y="7478"/>
                    <a:pt x="5220" y="7478"/>
                  </a:cubicBezTo>
                  <a:cubicBezTo>
                    <a:pt x="5790" y="6929"/>
                    <a:pt x="6249" y="6219"/>
                    <a:pt x="6431" y="5362"/>
                  </a:cubicBezTo>
                  <a:cubicBezTo>
                    <a:pt x="6647" y="4373"/>
                    <a:pt x="6493" y="3204"/>
                    <a:pt x="5721" y="1848"/>
                  </a:cubicBezTo>
                  <a:cubicBezTo>
                    <a:pt x="4979" y="554"/>
                    <a:pt x="3390" y="0"/>
                    <a:pt x="2080" y="0"/>
                  </a:cubicBezTo>
                  <a:close/>
                </a:path>
              </a:pathLst>
            </a:custGeom>
            <a:solidFill>
              <a:srgbClr val="0A26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0" name="Google Shape;1750;p45"/>
            <p:cNvSpPr/>
            <p:nvPr/>
          </p:nvSpPr>
          <p:spPr>
            <a:xfrm>
              <a:off x="4904825" y="1772000"/>
              <a:ext cx="166175" cy="134075"/>
            </a:xfrm>
            <a:custGeom>
              <a:avLst/>
              <a:gdLst/>
              <a:ahLst/>
              <a:cxnLst/>
              <a:rect l="l" t="t" r="r" b="b"/>
              <a:pathLst>
                <a:path w="6647" h="5363" extrusionOk="0">
                  <a:moveTo>
                    <a:pt x="2080" y="0"/>
                  </a:moveTo>
                  <a:cubicBezTo>
                    <a:pt x="933" y="0"/>
                    <a:pt x="1" y="424"/>
                    <a:pt x="37" y="1145"/>
                  </a:cubicBezTo>
                  <a:cubicBezTo>
                    <a:pt x="394" y="871"/>
                    <a:pt x="1018" y="514"/>
                    <a:pt x="1852" y="514"/>
                  </a:cubicBezTo>
                  <a:cubicBezTo>
                    <a:pt x="2414" y="514"/>
                    <a:pt x="3071" y="676"/>
                    <a:pt x="3808" y="1132"/>
                  </a:cubicBezTo>
                  <a:cubicBezTo>
                    <a:pt x="5631" y="2259"/>
                    <a:pt x="6236" y="4151"/>
                    <a:pt x="6431" y="5362"/>
                  </a:cubicBezTo>
                  <a:cubicBezTo>
                    <a:pt x="6647" y="4373"/>
                    <a:pt x="6493" y="3204"/>
                    <a:pt x="5721" y="1848"/>
                  </a:cubicBezTo>
                  <a:cubicBezTo>
                    <a:pt x="4979" y="554"/>
                    <a:pt x="3390" y="0"/>
                    <a:pt x="2080" y="0"/>
                  </a:cubicBezTo>
                  <a:close/>
                </a:path>
              </a:pathLst>
            </a:custGeom>
            <a:solidFill>
              <a:srgbClr val="12477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1" name="Google Shape;1751;p45"/>
            <p:cNvSpPr/>
            <p:nvPr/>
          </p:nvSpPr>
          <p:spPr>
            <a:xfrm>
              <a:off x="4843425" y="1789075"/>
              <a:ext cx="70125" cy="42000"/>
            </a:xfrm>
            <a:custGeom>
              <a:avLst/>
              <a:gdLst/>
              <a:ahLst/>
              <a:cxnLst/>
              <a:rect l="l" t="t" r="r" b="b"/>
              <a:pathLst>
                <a:path w="2805" h="1680" extrusionOk="0">
                  <a:moveTo>
                    <a:pt x="2377" y="1"/>
                  </a:moveTo>
                  <a:cubicBezTo>
                    <a:pt x="1510" y="1"/>
                    <a:pt x="481" y="445"/>
                    <a:pt x="1" y="1680"/>
                  </a:cubicBezTo>
                  <a:cubicBezTo>
                    <a:pt x="155" y="1471"/>
                    <a:pt x="335" y="1277"/>
                    <a:pt x="544" y="1117"/>
                  </a:cubicBezTo>
                  <a:cubicBezTo>
                    <a:pt x="1056" y="707"/>
                    <a:pt x="1709" y="480"/>
                    <a:pt x="2365" y="480"/>
                  </a:cubicBezTo>
                  <a:cubicBezTo>
                    <a:pt x="2412" y="480"/>
                    <a:pt x="2459" y="482"/>
                    <a:pt x="2506" y="484"/>
                  </a:cubicBezTo>
                  <a:lnTo>
                    <a:pt x="2805" y="38"/>
                  </a:lnTo>
                  <a:cubicBezTo>
                    <a:pt x="2669" y="14"/>
                    <a:pt x="2525" y="1"/>
                    <a:pt x="2377" y="1"/>
                  </a:cubicBezTo>
                  <a:close/>
                </a:path>
              </a:pathLst>
            </a:custGeom>
            <a:solidFill>
              <a:srgbClr val="12477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2" name="Google Shape;1752;p45"/>
            <p:cNvSpPr/>
            <p:nvPr/>
          </p:nvSpPr>
          <p:spPr>
            <a:xfrm>
              <a:off x="4843950" y="2167150"/>
              <a:ext cx="152775" cy="23750"/>
            </a:xfrm>
            <a:custGeom>
              <a:avLst/>
              <a:gdLst/>
              <a:ahLst/>
              <a:cxnLst/>
              <a:rect l="l" t="t" r="r" b="b"/>
              <a:pathLst>
                <a:path w="6111" h="950" extrusionOk="0">
                  <a:moveTo>
                    <a:pt x="92" y="0"/>
                  </a:moveTo>
                  <a:cubicBezTo>
                    <a:pt x="50" y="209"/>
                    <a:pt x="22" y="376"/>
                    <a:pt x="0" y="481"/>
                  </a:cubicBezTo>
                  <a:cubicBezTo>
                    <a:pt x="1705" y="793"/>
                    <a:pt x="3425" y="950"/>
                    <a:pt x="5154" y="950"/>
                  </a:cubicBezTo>
                  <a:cubicBezTo>
                    <a:pt x="5473" y="950"/>
                    <a:pt x="5791" y="945"/>
                    <a:pt x="6111" y="934"/>
                  </a:cubicBezTo>
                  <a:cubicBezTo>
                    <a:pt x="6104" y="850"/>
                    <a:pt x="6089" y="675"/>
                    <a:pt x="6062" y="440"/>
                  </a:cubicBezTo>
                  <a:cubicBezTo>
                    <a:pt x="5734" y="451"/>
                    <a:pt x="5406" y="456"/>
                    <a:pt x="5078" y="456"/>
                  </a:cubicBezTo>
                  <a:cubicBezTo>
                    <a:pt x="3406" y="456"/>
                    <a:pt x="1744" y="309"/>
                    <a:pt x="92" y="0"/>
                  </a:cubicBezTo>
                  <a:close/>
                </a:path>
              </a:pathLst>
            </a:custGeom>
            <a:solidFill>
              <a:srgbClr val="FFCC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3" name="Google Shape;1753;p45"/>
            <p:cNvSpPr/>
            <p:nvPr/>
          </p:nvSpPr>
          <p:spPr>
            <a:xfrm>
              <a:off x="4921550" y="2060025"/>
              <a:ext cx="11675" cy="11650"/>
            </a:xfrm>
            <a:custGeom>
              <a:avLst/>
              <a:gdLst/>
              <a:ahLst/>
              <a:cxnLst/>
              <a:rect l="l" t="t" r="r" b="b"/>
              <a:pathLst>
                <a:path w="467" h="466" extrusionOk="0">
                  <a:moveTo>
                    <a:pt x="229" y="0"/>
                  </a:moveTo>
                  <a:cubicBezTo>
                    <a:pt x="104" y="0"/>
                    <a:pt x="1" y="104"/>
                    <a:pt x="1" y="229"/>
                  </a:cubicBezTo>
                  <a:cubicBezTo>
                    <a:pt x="1" y="361"/>
                    <a:pt x="104" y="466"/>
                    <a:pt x="229" y="466"/>
                  </a:cubicBezTo>
                  <a:cubicBezTo>
                    <a:pt x="361" y="466"/>
                    <a:pt x="466" y="361"/>
                    <a:pt x="466" y="229"/>
                  </a:cubicBezTo>
                  <a:cubicBezTo>
                    <a:pt x="466" y="104"/>
                    <a:pt x="361" y="0"/>
                    <a:pt x="229" y="0"/>
                  </a:cubicBezTo>
                  <a:close/>
                </a:path>
              </a:pathLst>
            </a:custGeom>
            <a:solidFill>
              <a:srgbClr val="FFCC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4" name="Google Shape;1754;p45"/>
            <p:cNvSpPr/>
            <p:nvPr/>
          </p:nvSpPr>
          <p:spPr>
            <a:xfrm>
              <a:off x="4919975" y="2084025"/>
              <a:ext cx="11675" cy="11675"/>
            </a:xfrm>
            <a:custGeom>
              <a:avLst/>
              <a:gdLst/>
              <a:ahLst/>
              <a:cxnLst/>
              <a:rect l="l" t="t" r="r" b="b"/>
              <a:pathLst>
                <a:path w="467" h="467" extrusionOk="0">
                  <a:moveTo>
                    <a:pt x="237" y="0"/>
                  </a:moveTo>
                  <a:cubicBezTo>
                    <a:pt x="105" y="0"/>
                    <a:pt x="0" y="104"/>
                    <a:pt x="0" y="236"/>
                  </a:cubicBezTo>
                  <a:cubicBezTo>
                    <a:pt x="0" y="361"/>
                    <a:pt x="105" y="466"/>
                    <a:pt x="237" y="466"/>
                  </a:cubicBezTo>
                  <a:cubicBezTo>
                    <a:pt x="362" y="466"/>
                    <a:pt x="466" y="361"/>
                    <a:pt x="466" y="236"/>
                  </a:cubicBezTo>
                  <a:cubicBezTo>
                    <a:pt x="466" y="104"/>
                    <a:pt x="362" y="0"/>
                    <a:pt x="237" y="0"/>
                  </a:cubicBezTo>
                  <a:close/>
                </a:path>
              </a:pathLst>
            </a:custGeom>
            <a:solidFill>
              <a:srgbClr val="FFCC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5" name="Google Shape;1755;p45"/>
            <p:cNvSpPr/>
            <p:nvPr/>
          </p:nvSpPr>
          <p:spPr>
            <a:xfrm>
              <a:off x="5031650" y="2377325"/>
              <a:ext cx="32050" cy="66450"/>
            </a:xfrm>
            <a:custGeom>
              <a:avLst/>
              <a:gdLst/>
              <a:ahLst/>
              <a:cxnLst/>
              <a:rect l="l" t="t" r="r" b="b"/>
              <a:pathLst>
                <a:path w="1282" h="2658" extrusionOk="0">
                  <a:moveTo>
                    <a:pt x="892" y="0"/>
                  </a:moveTo>
                  <a:cubicBezTo>
                    <a:pt x="870" y="14"/>
                    <a:pt x="864" y="14"/>
                    <a:pt x="864" y="14"/>
                  </a:cubicBezTo>
                  <a:cubicBezTo>
                    <a:pt x="864" y="14"/>
                    <a:pt x="675" y="403"/>
                    <a:pt x="475" y="793"/>
                  </a:cubicBezTo>
                  <a:cubicBezTo>
                    <a:pt x="273" y="1183"/>
                    <a:pt x="57" y="1572"/>
                    <a:pt x="57" y="1572"/>
                  </a:cubicBezTo>
                  <a:cubicBezTo>
                    <a:pt x="57" y="1572"/>
                    <a:pt x="0" y="2066"/>
                    <a:pt x="15" y="2657"/>
                  </a:cubicBezTo>
                  <a:cubicBezTo>
                    <a:pt x="780" y="2233"/>
                    <a:pt x="1281" y="451"/>
                    <a:pt x="892" y="0"/>
                  </a:cubicBezTo>
                  <a:close/>
                </a:path>
              </a:pathLst>
            </a:custGeom>
            <a:solidFill>
              <a:srgbClr val="FFC0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6" name="Google Shape;1756;p45"/>
            <p:cNvSpPr/>
            <p:nvPr/>
          </p:nvSpPr>
          <p:spPr>
            <a:xfrm>
              <a:off x="4969400" y="1872275"/>
              <a:ext cx="44700" cy="20875"/>
            </a:xfrm>
            <a:custGeom>
              <a:avLst/>
              <a:gdLst/>
              <a:ahLst/>
              <a:cxnLst/>
              <a:rect l="l" t="t" r="r" b="b"/>
              <a:pathLst>
                <a:path w="1788" h="835" extrusionOk="0">
                  <a:moveTo>
                    <a:pt x="579" y="0"/>
                  </a:moveTo>
                  <a:cubicBezTo>
                    <a:pt x="560" y="0"/>
                    <a:pt x="541" y="1"/>
                    <a:pt x="521" y="2"/>
                  </a:cubicBezTo>
                  <a:cubicBezTo>
                    <a:pt x="451" y="2"/>
                    <a:pt x="368" y="8"/>
                    <a:pt x="278" y="28"/>
                  </a:cubicBezTo>
                  <a:lnTo>
                    <a:pt x="258" y="28"/>
                  </a:lnTo>
                  <a:cubicBezTo>
                    <a:pt x="187" y="50"/>
                    <a:pt x="84" y="70"/>
                    <a:pt x="27" y="154"/>
                  </a:cubicBezTo>
                  <a:cubicBezTo>
                    <a:pt x="7" y="189"/>
                    <a:pt x="0" y="230"/>
                    <a:pt x="14" y="272"/>
                  </a:cubicBezTo>
                  <a:cubicBezTo>
                    <a:pt x="20" y="314"/>
                    <a:pt x="56" y="349"/>
                    <a:pt x="97" y="362"/>
                  </a:cubicBezTo>
                  <a:cubicBezTo>
                    <a:pt x="129" y="380"/>
                    <a:pt x="162" y="386"/>
                    <a:pt x="195" y="386"/>
                  </a:cubicBezTo>
                  <a:cubicBezTo>
                    <a:pt x="227" y="386"/>
                    <a:pt x="257" y="381"/>
                    <a:pt x="284" y="377"/>
                  </a:cubicBezTo>
                  <a:cubicBezTo>
                    <a:pt x="299" y="377"/>
                    <a:pt x="313" y="371"/>
                    <a:pt x="326" y="371"/>
                  </a:cubicBezTo>
                  <a:cubicBezTo>
                    <a:pt x="403" y="362"/>
                    <a:pt x="466" y="362"/>
                    <a:pt x="515" y="362"/>
                  </a:cubicBezTo>
                  <a:cubicBezTo>
                    <a:pt x="647" y="371"/>
                    <a:pt x="772" y="391"/>
                    <a:pt x="884" y="426"/>
                  </a:cubicBezTo>
                  <a:cubicBezTo>
                    <a:pt x="1002" y="461"/>
                    <a:pt x="1113" y="516"/>
                    <a:pt x="1218" y="580"/>
                  </a:cubicBezTo>
                  <a:cubicBezTo>
                    <a:pt x="1245" y="600"/>
                    <a:pt x="1273" y="621"/>
                    <a:pt x="1301" y="641"/>
                  </a:cubicBezTo>
                  <a:cubicBezTo>
                    <a:pt x="1328" y="655"/>
                    <a:pt x="1356" y="676"/>
                    <a:pt x="1378" y="690"/>
                  </a:cubicBezTo>
                  <a:cubicBezTo>
                    <a:pt x="1398" y="705"/>
                    <a:pt x="1420" y="718"/>
                    <a:pt x="1433" y="738"/>
                  </a:cubicBezTo>
                  <a:cubicBezTo>
                    <a:pt x="1468" y="767"/>
                    <a:pt x="1510" y="802"/>
                    <a:pt x="1559" y="822"/>
                  </a:cubicBezTo>
                  <a:cubicBezTo>
                    <a:pt x="1576" y="831"/>
                    <a:pt x="1592" y="834"/>
                    <a:pt x="1610" y="834"/>
                  </a:cubicBezTo>
                  <a:cubicBezTo>
                    <a:pt x="1622" y="834"/>
                    <a:pt x="1635" y="833"/>
                    <a:pt x="1649" y="830"/>
                  </a:cubicBezTo>
                  <a:cubicBezTo>
                    <a:pt x="1670" y="822"/>
                    <a:pt x="1697" y="815"/>
                    <a:pt x="1719" y="795"/>
                  </a:cubicBezTo>
                  <a:cubicBezTo>
                    <a:pt x="1767" y="753"/>
                    <a:pt x="1787" y="690"/>
                    <a:pt x="1774" y="635"/>
                  </a:cubicBezTo>
                  <a:cubicBezTo>
                    <a:pt x="1746" y="558"/>
                    <a:pt x="1697" y="503"/>
                    <a:pt x="1649" y="454"/>
                  </a:cubicBezTo>
                  <a:cubicBezTo>
                    <a:pt x="1642" y="446"/>
                    <a:pt x="1635" y="433"/>
                    <a:pt x="1629" y="426"/>
                  </a:cubicBezTo>
                  <a:cubicBezTo>
                    <a:pt x="1579" y="371"/>
                    <a:pt x="1517" y="321"/>
                    <a:pt x="1440" y="266"/>
                  </a:cubicBezTo>
                  <a:cubicBezTo>
                    <a:pt x="1301" y="175"/>
                    <a:pt x="1154" y="105"/>
                    <a:pt x="994" y="63"/>
                  </a:cubicBezTo>
                  <a:cubicBezTo>
                    <a:pt x="855" y="21"/>
                    <a:pt x="715" y="0"/>
                    <a:pt x="579" y="0"/>
                  </a:cubicBezTo>
                  <a:close/>
                </a:path>
              </a:pathLst>
            </a:custGeom>
            <a:solidFill>
              <a:srgbClr val="0A26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7" name="Google Shape;1757;p45"/>
            <p:cNvSpPr/>
            <p:nvPr/>
          </p:nvSpPr>
          <p:spPr>
            <a:xfrm>
              <a:off x="4883800" y="1864950"/>
              <a:ext cx="46300" cy="14600"/>
            </a:xfrm>
            <a:custGeom>
              <a:avLst/>
              <a:gdLst/>
              <a:ahLst/>
              <a:cxnLst/>
              <a:rect l="l" t="t" r="r" b="b"/>
              <a:pathLst>
                <a:path w="1852" h="584" extrusionOk="0">
                  <a:moveTo>
                    <a:pt x="972" y="1"/>
                  </a:moveTo>
                  <a:cubicBezTo>
                    <a:pt x="945" y="1"/>
                    <a:pt x="918" y="1"/>
                    <a:pt x="891" y="2"/>
                  </a:cubicBezTo>
                  <a:cubicBezTo>
                    <a:pt x="724" y="9"/>
                    <a:pt x="564" y="44"/>
                    <a:pt x="425" y="93"/>
                  </a:cubicBezTo>
                  <a:cubicBezTo>
                    <a:pt x="362" y="121"/>
                    <a:pt x="278" y="154"/>
                    <a:pt x="201" y="196"/>
                  </a:cubicBezTo>
                  <a:lnTo>
                    <a:pt x="181" y="211"/>
                  </a:lnTo>
                  <a:cubicBezTo>
                    <a:pt x="118" y="253"/>
                    <a:pt x="34" y="301"/>
                    <a:pt x="8" y="398"/>
                  </a:cubicBezTo>
                  <a:cubicBezTo>
                    <a:pt x="1" y="440"/>
                    <a:pt x="8" y="482"/>
                    <a:pt x="28" y="517"/>
                  </a:cubicBezTo>
                  <a:cubicBezTo>
                    <a:pt x="56" y="552"/>
                    <a:pt x="91" y="572"/>
                    <a:pt x="139" y="580"/>
                  </a:cubicBezTo>
                  <a:cubicBezTo>
                    <a:pt x="150" y="582"/>
                    <a:pt x="160" y="583"/>
                    <a:pt x="171" y="583"/>
                  </a:cubicBezTo>
                  <a:cubicBezTo>
                    <a:pt x="228" y="583"/>
                    <a:pt x="279" y="554"/>
                    <a:pt x="320" y="530"/>
                  </a:cubicBezTo>
                  <a:cubicBezTo>
                    <a:pt x="335" y="523"/>
                    <a:pt x="348" y="517"/>
                    <a:pt x="362" y="510"/>
                  </a:cubicBezTo>
                  <a:cubicBezTo>
                    <a:pt x="432" y="482"/>
                    <a:pt x="487" y="462"/>
                    <a:pt x="544" y="447"/>
                  </a:cubicBezTo>
                  <a:cubicBezTo>
                    <a:pt x="661" y="405"/>
                    <a:pt x="786" y="385"/>
                    <a:pt x="904" y="385"/>
                  </a:cubicBezTo>
                  <a:cubicBezTo>
                    <a:pt x="926" y="384"/>
                    <a:pt x="947" y="383"/>
                    <a:pt x="968" y="383"/>
                  </a:cubicBezTo>
                  <a:cubicBezTo>
                    <a:pt x="1072" y="383"/>
                    <a:pt x="1174" y="396"/>
                    <a:pt x="1267" y="420"/>
                  </a:cubicBezTo>
                  <a:cubicBezTo>
                    <a:pt x="1302" y="427"/>
                    <a:pt x="1337" y="440"/>
                    <a:pt x="1370" y="447"/>
                  </a:cubicBezTo>
                  <a:cubicBezTo>
                    <a:pt x="1399" y="462"/>
                    <a:pt x="1434" y="468"/>
                    <a:pt x="1462" y="475"/>
                  </a:cubicBezTo>
                  <a:cubicBezTo>
                    <a:pt x="1482" y="482"/>
                    <a:pt x="1504" y="488"/>
                    <a:pt x="1524" y="497"/>
                  </a:cubicBezTo>
                  <a:cubicBezTo>
                    <a:pt x="1566" y="517"/>
                    <a:pt x="1614" y="539"/>
                    <a:pt x="1671" y="539"/>
                  </a:cubicBezTo>
                  <a:cubicBezTo>
                    <a:pt x="1678" y="540"/>
                    <a:pt x="1686" y="541"/>
                    <a:pt x="1693" y="541"/>
                  </a:cubicBezTo>
                  <a:cubicBezTo>
                    <a:pt x="1715" y="541"/>
                    <a:pt x="1738" y="535"/>
                    <a:pt x="1754" y="523"/>
                  </a:cubicBezTo>
                  <a:cubicBezTo>
                    <a:pt x="1781" y="510"/>
                    <a:pt x="1803" y="488"/>
                    <a:pt x="1816" y="462"/>
                  </a:cubicBezTo>
                  <a:cubicBezTo>
                    <a:pt x="1851" y="405"/>
                    <a:pt x="1845" y="343"/>
                    <a:pt x="1816" y="295"/>
                  </a:cubicBezTo>
                  <a:cubicBezTo>
                    <a:pt x="1768" y="225"/>
                    <a:pt x="1698" y="189"/>
                    <a:pt x="1642" y="163"/>
                  </a:cubicBezTo>
                  <a:cubicBezTo>
                    <a:pt x="1629" y="154"/>
                    <a:pt x="1621" y="148"/>
                    <a:pt x="1607" y="141"/>
                  </a:cubicBezTo>
                  <a:cubicBezTo>
                    <a:pt x="1546" y="106"/>
                    <a:pt x="1469" y="79"/>
                    <a:pt x="1379" y="51"/>
                  </a:cubicBezTo>
                  <a:cubicBezTo>
                    <a:pt x="1250" y="16"/>
                    <a:pt x="1112" y="1"/>
                    <a:pt x="972" y="1"/>
                  </a:cubicBezTo>
                  <a:close/>
                </a:path>
              </a:pathLst>
            </a:custGeom>
            <a:solidFill>
              <a:srgbClr val="0A26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8" name="Google Shape;1758;p45"/>
            <p:cNvSpPr/>
            <p:nvPr/>
          </p:nvSpPr>
          <p:spPr>
            <a:xfrm>
              <a:off x="4928325" y="1922275"/>
              <a:ext cx="24400" cy="23550"/>
            </a:xfrm>
            <a:custGeom>
              <a:avLst/>
              <a:gdLst/>
              <a:ahLst/>
              <a:cxnLst/>
              <a:rect l="l" t="t" r="r" b="b"/>
              <a:pathLst>
                <a:path w="976" h="942" extrusionOk="0">
                  <a:moveTo>
                    <a:pt x="489" y="0"/>
                  </a:moveTo>
                  <a:cubicBezTo>
                    <a:pt x="284" y="0"/>
                    <a:pt x="110" y="126"/>
                    <a:pt x="42" y="325"/>
                  </a:cubicBezTo>
                  <a:cubicBezTo>
                    <a:pt x="0" y="458"/>
                    <a:pt x="7" y="604"/>
                    <a:pt x="77" y="722"/>
                  </a:cubicBezTo>
                  <a:cubicBezTo>
                    <a:pt x="157" y="860"/>
                    <a:pt x="318" y="941"/>
                    <a:pt x="479" y="941"/>
                  </a:cubicBezTo>
                  <a:cubicBezTo>
                    <a:pt x="529" y="941"/>
                    <a:pt x="579" y="934"/>
                    <a:pt x="626" y="918"/>
                  </a:cubicBezTo>
                  <a:cubicBezTo>
                    <a:pt x="822" y="847"/>
                    <a:pt x="960" y="645"/>
                    <a:pt x="967" y="437"/>
                  </a:cubicBezTo>
                  <a:cubicBezTo>
                    <a:pt x="975" y="208"/>
                    <a:pt x="773" y="41"/>
                    <a:pt x="565" y="6"/>
                  </a:cubicBezTo>
                  <a:cubicBezTo>
                    <a:pt x="539" y="2"/>
                    <a:pt x="514" y="0"/>
                    <a:pt x="489" y="0"/>
                  </a:cubicBezTo>
                  <a:close/>
                </a:path>
              </a:pathLst>
            </a:custGeom>
            <a:solidFill>
              <a:srgbClr val="FFAF9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9" name="Google Shape;1759;p45"/>
            <p:cNvSpPr/>
            <p:nvPr/>
          </p:nvSpPr>
          <p:spPr>
            <a:xfrm>
              <a:off x="4960625" y="1908125"/>
              <a:ext cx="38725" cy="19650"/>
            </a:xfrm>
            <a:custGeom>
              <a:avLst/>
              <a:gdLst/>
              <a:ahLst/>
              <a:cxnLst/>
              <a:rect l="l" t="t" r="r" b="b"/>
              <a:pathLst>
                <a:path w="1549" h="786" extrusionOk="0">
                  <a:moveTo>
                    <a:pt x="826" y="0"/>
                  </a:moveTo>
                  <a:cubicBezTo>
                    <a:pt x="554" y="0"/>
                    <a:pt x="264" y="145"/>
                    <a:pt x="79" y="418"/>
                  </a:cubicBezTo>
                  <a:cubicBezTo>
                    <a:pt x="0" y="524"/>
                    <a:pt x="79" y="646"/>
                    <a:pt x="176" y="646"/>
                  </a:cubicBezTo>
                  <a:cubicBezTo>
                    <a:pt x="206" y="646"/>
                    <a:pt x="238" y="634"/>
                    <a:pt x="268" y="607"/>
                  </a:cubicBezTo>
                  <a:cubicBezTo>
                    <a:pt x="393" y="481"/>
                    <a:pt x="587" y="412"/>
                    <a:pt x="778" y="412"/>
                  </a:cubicBezTo>
                  <a:cubicBezTo>
                    <a:pt x="999" y="412"/>
                    <a:pt x="1217" y="505"/>
                    <a:pt x="1318" y="710"/>
                  </a:cubicBezTo>
                  <a:cubicBezTo>
                    <a:pt x="1342" y="762"/>
                    <a:pt x="1382" y="785"/>
                    <a:pt x="1421" y="785"/>
                  </a:cubicBezTo>
                  <a:cubicBezTo>
                    <a:pt x="1486" y="785"/>
                    <a:pt x="1549" y="723"/>
                    <a:pt x="1527" y="627"/>
                  </a:cubicBezTo>
                  <a:cubicBezTo>
                    <a:pt x="1457" y="238"/>
                    <a:pt x="1206" y="14"/>
                    <a:pt x="844" y="1"/>
                  </a:cubicBezTo>
                  <a:cubicBezTo>
                    <a:pt x="838" y="0"/>
                    <a:pt x="832" y="0"/>
                    <a:pt x="826" y="0"/>
                  </a:cubicBezTo>
                  <a:close/>
                </a:path>
              </a:pathLst>
            </a:custGeom>
            <a:solidFill>
              <a:srgbClr val="EB765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0" name="Google Shape;1760;p45"/>
            <p:cNvSpPr/>
            <p:nvPr/>
          </p:nvSpPr>
          <p:spPr>
            <a:xfrm>
              <a:off x="4886400" y="1897575"/>
              <a:ext cx="38525" cy="20700"/>
            </a:xfrm>
            <a:custGeom>
              <a:avLst/>
              <a:gdLst/>
              <a:ahLst/>
              <a:cxnLst/>
              <a:rect l="l" t="t" r="r" b="b"/>
              <a:pathLst>
                <a:path w="1541" h="828" extrusionOk="0">
                  <a:moveTo>
                    <a:pt x="677" y="0"/>
                  </a:moveTo>
                  <a:cubicBezTo>
                    <a:pt x="411" y="0"/>
                    <a:pt x="189" y="151"/>
                    <a:pt x="49" y="436"/>
                  </a:cubicBezTo>
                  <a:cubicBezTo>
                    <a:pt x="0" y="536"/>
                    <a:pt x="63" y="625"/>
                    <a:pt x="139" y="625"/>
                  </a:cubicBezTo>
                  <a:cubicBezTo>
                    <a:pt x="170" y="625"/>
                    <a:pt x="203" y="610"/>
                    <a:pt x="231" y="576"/>
                  </a:cubicBezTo>
                  <a:cubicBezTo>
                    <a:pt x="334" y="457"/>
                    <a:pt x="478" y="406"/>
                    <a:pt x="627" y="406"/>
                  </a:cubicBezTo>
                  <a:cubicBezTo>
                    <a:pt x="880" y="406"/>
                    <a:pt x="1149" y="551"/>
                    <a:pt x="1266" y="757"/>
                  </a:cubicBezTo>
                  <a:cubicBezTo>
                    <a:pt x="1296" y="807"/>
                    <a:pt x="1338" y="828"/>
                    <a:pt x="1378" y="828"/>
                  </a:cubicBezTo>
                  <a:cubicBezTo>
                    <a:pt x="1462" y="828"/>
                    <a:pt x="1541" y="737"/>
                    <a:pt x="1503" y="625"/>
                  </a:cubicBezTo>
                  <a:cubicBezTo>
                    <a:pt x="1392" y="311"/>
                    <a:pt x="1149" y="89"/>
                    <a:pt x="877" y="27"/>
                  </a:cubicBezTo>
                  <a:cubicBezTo>
                    <a:pt x="808" y="9"/>
                    <a:pt x="741" y="0"/>
                    <a:pt x="677" y="0"/>
                  </a:cubicBezTo>
                  <a:close/>
                </a:path>
              </a:pathLst>
            </a:custGeom>
            <a:solidFill>
              <a:srgbClr val="EB765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1" name="Google Shape;1761;p45"/>
            <p:cNvSpPr/>
            <p:nvPr/>
          </p:nvSpPr>
          <p:spPr>
            <a:xfrm>
              <a:off x="4893125" y="1947575"/>
              <a:ext cx="92600" cy="28375"/>
            </a:xfrm>
            <a:custGeom>
              <a:avLst/>
              <a:gdLst/>
              <a:ahLst/>
              <a:cxnLst/>
              <a:rect l="l" t="t" r="r" b="b"/>
              <a:pathLst>
                <a:path w="3704" h="1135" extrusionOk="0">
                  <a:moveTo>
                    <a:pt x="181" y="1"/>
                  </a:moveTo>
                  <a:cubicBezTo>
                    <a:pt x="81" y="1"/>
                    <a:pt x="1" y="106"/>
                    <a:pt x="79" y="211"/>
                  </a:cubicBezTo>
                  <a:cubicBezTo>
                    <a:pt x="455" y="719"/>
                    <a:pt x="1026" y="1060"/>
                    <a:pt x="1645" y="1123"/>
                  </a:cubicBezTo>
                  <a:cubicBezTo>
                    <a:pt x="1723" y="1131"/>
                    <a:pt x="1802" y="1135"/>
                    <a:pt x="1881" y="1135"/>
                  </a:cubicBezTo>
                  <a:cubicBezTo>
                    <a:pt x="2473" y="1135"/>
                    <a:pt x="3087" y="920"/>
                    <a:pt x="3566" y="649"/>
                  </a:cubicBezTo>
                  <a:cubicBezTo>
                    <a:pt x="3703" y="574"/>
                    <a:pt x="3633" y="399"/>
                    <a:pt x="3497" y="399"/>
                  </a:cubicBezTo>
                  <a:cubicBezTo>
                    <a:pt x="3482" y="399"/>
                    <a:pt x="3465" y="401"/>
                    <a:pt x="3447" y="407"/>
                  </a:cubicBezTo>
                  <a:cubicBezTo>
                    <a:pt x="2949" y="551"/>
                    <a:pt x="2579" y="627"/>
                    <a:pt x="2168" y="627"/>
                  </a:cubicBezTo>
                  <a:cubicBezTo>
                    <a:pt x="2029" y="627"/>
                    <a:pt x="1884" y="618"/>
                    <a:pt x="1729" y="600"/>
                  </a:cubicBezTo>
                  <a:cubicBezTo>
                    <a:pt x="1186" y="545"/>
                    <a:pt x="852" y="475"/>
                    <a:pt x="281" y="37"/>
                  </a:cubicBezTo>
                  <a:cubicBezTo>
                    <a:pt x="249" y="12"/>
                    <a:pt x="214" y="1"/>
                    <a:pt x="181" y="1"/>
                  </a:cubicBezTo>
                  <a:close/>
                </a:path>
              </a:pathLst>
            </a:custGeom>
            <a:solidFill>
              <a:srgbClr val="F65C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762" name="Google Shape;1762;p45"/>
          <p:cNvGrpSpPr/>
          <p:nvPr/>
        </p:nvGrpSpPr>
        <p:grpSpPr>
          <a:xfrm>
            <a:off x="8940076" y="5054270"/>
            <a:ext cx="3470723" cy="1848245"/>
            <a:chOff x="6705057" y="3790702"/>
            <a:chExt cx="2603042" cy="1386184"/>
          </a:xfrm>
        </p:grpSpPr>
        <p:sp>
          <p:nvSpPr>
            <p:cNvPr id="1763" name="Google Shape;1763;p45"/>
            <p:cNvSpPr/>
            <p:nvPr/>
          </p:nvSpPr>
          <p:spPr>
            <a:xfrm>
              <a:off x="6705057" y="4233701"/>
              <a:ext cx="1746789" cy="943185"/>
            </a:xfrm>
            <a:custGeom>
              <a:avLst/>
              <a:gdLst/>
              <a:ahLst/>
              <a:cxnLst/>
              <a:rect l="l" t="t" r="r" b="b"/>
              <a:pathLst>
                <a:path w="21550" h="11636" extrusionOk="0">
                  <a:moveTo>
                    <a:pt x="8175" y="1"/>
                  </a:moveTo>
                  <a:cubicBezTo>
                    <a:pt x="5636" y="1"/>
                    <a:pt x="3575" y="2053"/>
                    <a:pt x="3575" y="4593"/>
                  </a:cubicBezTo>
                  <a:cubicBezTo>
                    <a:pt x="3575" y="5116"/>
                    <a:pt x="3666" y="5624"/>
                    <a:pt x="3833" y="6090"/>
                  </a:cubicBezTo>
                  <a:cubicBezTo>
                    <a:pt x="1593" y="6931"/>
                    <a:pt x="0" y="9089"/>
                    <a:pt x="0" y="11614"/>
                  </a:cubicBezTo>
                  <a:lnTo>
                    <a:pt x="0" y="11636"/>
                  </a:lnTo>
                  <a:lnTo>
                    <a:pt x="21550" y="11636"/>
                  </a:lnTo>
                  <a:cubicBezTo>
                    <a:pt x="21299" y="10098"/>
                    <a:pt x="20291" y="8824"/>
                    <a:pt x="18920" y="8197"/>
                  </a:cubicBezTo>
                  <a:cubicBezTo>
                    <a:pt x="19289" y="7538"/>
                    <a:pt x="19497" y="6771"/>
                    <a:pt x="19497" y="5958"/>
                  </a:cubicBezTo>
                  <a:cubicBezTo>
                    <a:pt x="19497" y="3424"/>
                    <a:pt x="17443" y="1365"/>
                    <a:pt x="14905" y="1365"/>
                  </a:cubicBezTo>
                  <a:cubicBezTo>
                    <a:pt x="13868" y="1365"/>
                    <a:pt x="12914" y="1706"/>
                    <a:pt x="12149" y="2284"/>
                  </a:cubicBezTo>
                  <a:cubicBezTo>
                    <a:pt x="11495" y="1163"/>
                    <a:pt x="10381" y="342"/>
                    <a:pt x="9066" y="84"/>
                  </a:cubicBezTo>
                  <a:cubicBezTo>
                    <a:pt x="8774" y="29"/>
                    <a:pt x="8482" y="1"/>
                    <a:pt x="8175"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4" name="Google Shape;1764;p45"/>
            <p:cNvSpPr/>
            <p:nvPr/>
          </p:nvSpPr>
          <p:spPr>
            <a:xfrm>
              <a:off x="7509271" y="3790702"/>
              <a:ext cx="1798828" cy="1367278"/>
            </a:xfrm>
            <a:custGeom>
              <a:avLst/>
              <a:gdLst/>
              <a:ahLst/>
              <a:cxnLst/>
              <a:rect l="l" t="t" r="r" b="b"/>
              <a:pathLst>
                <a:path w="22192" h="16868" extrusionOk="0">
                  <a:moveTo>
                    <a:pt x="18050" y="1"/>
                  </a:moveTo>
                  <a:cubicBezTo>
                    <a:pt x="15775" y="1"/>
                    <a:pt x="13785" y="1232"/>
                    <a:pt x="12714" y="3075"/>
                  </a:cubicBezTo>
                  <a:cubicBezTo>
                    <a:pt x="11684" y="2297"/>
                    <a:pt x="10396" y="1838"/>
                    <a:pt x="9005" y="1838"/>
                  </a:cubicBezTo>
                  <a:cubicBezTo>
                    <a:pt x="6562" y="1838"/>
                    <a:pt x="4454" y="3257"/>
                    <a:pt x="3452" y="5316"/>
                  </a:cubicBezTo>
                  <a:cubicBezTo>
                    <a:pt x="3055" y="6131"/>
                    <a:pt x="2833" y="7042"/>
                    <a:pt x="2833" y="8010"/>
                  </a:cubicBezTo>
                  <a:cubicBezTo>
                    <a:pt x="2833" y="9102"/>
                    <a:pt x="3118" y="10131"/>
                    <a:pt x="3619" y="11023"/>
                  </a:cubicBezTo>
                  <a:cubicBezTo>
                    <a:pt x="1484" y="11990"/>
                    <a:pt x="1" y="14139"/>
                    <a:pt x="1" y="16637"/>
                  </a:cubicBezTo>
                  <a:cubicBezTo>
                    <a:pt x="1" y="16714"/>
                    <a:pt x="1" y="16791"/>
                    <a:pt x="7" y="16868"/>
                  </a:cubicBezTo>
                  <a:lnTo>
                    <a:pt x="22192" y="16868"/>
                  </a:lnTo>
                  <a:lnTo>
                    <a:pt x="22192" y="1594"/>
                  </a:lnTo>
                  <a:cubicBezTo>
                    <a:pt x="21098" y="599"/>
                    <a:pt x="19645" y="1"/>
                    <a:pt x="18050"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765" name="Google Shape;1765;p45"/>
          <p:cNvGrpSpPr/>
          <p:nvPr/>
        </p:nvGrpSpPr>
        <p:grpSpPr>
          <a:xfrm>
            <a:off x="10687743" y="6011411"/>
            <a:ext cx="564920" cy="524608"/>
            <a:chOff x="7806882" y="4508558"/>
            <a:chExt cx="423690" cy="393456"/>
          </a:xfrm>
        </p:grpSpPr>
        <p:sp>
          <p:nvSpPr>
            <p:cNvPr id="1766" name="Google Shape;1766;p45"/>
            <p:cNvSpPr/>
            <p:nvPr/>
          </p:nvSpPr>
          <p:spPr>
            <a:xfrm>
              <a:off x="7997532" y="4685266"/>
              <a:ext cx="204832" cy="168113"/>
            </a:xfrm>
            <a:custGeom>
              <a:avLst/>
              <a:gdLst/>
              <a:ahLst/>
              <a:cxnLst/>
              <a:rect l="l" t="t" r="r" b="b"/>
              <a:pathLst>
                <a:path w="2527" h="2074" extrusionOk="0">
                  <a:moveTo>
                    <a:pt x="620" y="0"/>
                  </a:moveTo>
                  <a:lnTo>
                    <a:pt x="0" y="501"/>
                  </a:lnTo>
                  <a:cubicBezTo>
                    <a:pt x="25" y="526"/>
                    <a:pt x="672" y="2073"/>
                    <a:pt x="1318" y="2073"/>
                  </a:cubicBezTo>
                  <a:cubicBezTo>
                    <a:pt x="1410" y="2073"/>
                    <a:pt x="1503" y="2041"/>
                    <a:pt x="1593" y="1969"/>
                  </a:cubicBezTo>
                  <a:cubicBezTo>
                    <a:pt x="2527" y="1239"/>
                    <a:pt x="620" y="0"/>
                    <a:pt x="620" y="0"/>
                  </a:cubicBezTo>
                  <a:close/>
                </a:path>
              </a:pathLst>
            </a:custGeom>
            <a:solidFill>
              <a:srgbClr val="FFEDD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7" name="Google Shape;1767;p45"/>
            <p:cNvSpPr/>
            <p:nvPr/>
          </p:nvSpPr>
          <p:spPr>
            <a:xfrm>
              <a:off x="7984482" y="4508558"/>
              <a:ext cx="175571" cy="175165"/>
            </a:xfrm>
            <a:custGeom>
              <a:avLst/>
              <a:gdLst/>
              <a:ahLst/>
              <a:cxnLst/>
              <a:rect l="l" t="t" r="r" b="b"/>
              <a:pathLst>
                <a:path w="2166" h="2161" extrusionOk="0">
                  <a:moveTo>
                    <a:pt x="1027" y="0"/>
                  </a:moveTo>
                  <a:cubicBezTo>
                    <a:pt x="204" y="0"/>
                    <a:pt x="1" y="1833"/>
                    <a:pt x="1" y="1833"/>
                  </a:cubicBezTo>
                  <a:lnTo>
                    <a:pt x="726" y="2160"/>
                  </a:lnTo>
                  <a:cubicBezTo>
                    <a:pt x="739" y="2125"/>
                    <a:pt x="2165" y="468"/>
                    <a:pt x="1323" y="73"/>
                  </a:cubicBezTo>
                  <a:cubicBezTo>
                    <a:pt x="1216" y="23"/>
                    <a:pt x="1118" y="0"/>
                    <a:pt x="1027" y="0"/>
                  </a:cubicBezTo>
                  <a:close/>
                </a:path>
              </a:pathLst>
            </a:custGeom>
            <a:solidFill>
              <a:srgbClr val="FFEDD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8" name="Google Shape;1768;p45"/>
            <p:cNvSpPr/>
            <p:nvPr/>
          </p:nvSpPr>
          <p:spPr>
            <a:xfrm>
              <a:off x="7806882" y="4656571"/>
              <a:ext cx="195186" cy="113237"/>
            </a:xfrm>
            <a:custGeom>
              <a:avLst/>
              <a:gdLst/>
              <a:ahLst/>
              <a:cxnLst/>
              <a:rect l="l" t="t" r="r" b="b"/>
              <a:pathLst>
                <a:path w="2408" h="1397" extrusionOk="0">
                  <a:moveTo>
                    <a:pt x="2220" y="75"/>
                  </a:moveTo>
                  <a:cubicBezTo>
                    <a:pt x="2185" y="84"/>
                    <a:pt x="1" y="0"/>
                    <a:pt x="209" y="897"/>
                  </a:cubicBezTo>
                  <a:cubicBezTo>
                    <a:pt x="297" y="1270"/>
                    <a:pt x="557" y="1397"/>
                    <a:pt x="870" y="1397"/>
                  </a:cubicBezTo>
                  <a:cubicBezTo>
                    <a:pt x="1524" y="1397"/>
                    <a:pt x="2407" y="842"/>
                    <a:pt x="2407" y="842"/>
                  </a:cubicBezTo>
                  <a:lnTo>
                    <a:pt x="2220" y="75"/>
                  </a:lnTo>
                  <a:close/>
                </a:path>
              </a:pathLst>
            </a:custGeom>
            <a:solidFill>
              <a:srgbClr val="FFEDD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9" name="Google Shape;1769;p45"/>
            <p:cNvSpPr/>
            <p:nvPr/>
          </p:nvSpPr>
          <p:spPr>
            <a:xfrm>
              <a:off x="8001990" y="4571054"/>
              <a:ext cx="228582" cy="162763"/>
            </a:xfrm>
            <a:custGeom>
              <a:avLst/>
              <a:gdLst/>
              <a:ahLst/>
              <a:cxnLst/>
              <a:rect l="l" t="t" r="r" b="b"/>
              <a:pathLst>
                <a:path w="2820" h="2008" extrusionOk="0">
                  <a:moveTo>
                    <a:pt x="1952" y="1"/>
                  </a:moveTo>
                  <a:cubicBezTo>
                    <a:pt x="1392" y="1"/>
                    <a:pt x="0" y="1069"/>
                    <a:pt x="0" y="1069"/>
                  </a:cubicBezTo>
                  <a:lnTo>
                    <a:pt x="161" y="1743"/>
                  </a:lnTo>
                  <a:cubicBezTo>
                    <a:pt x="161" y="1743"/>
                    <a:pt x="1088" y="2007"/>
                    <a:pt x="1766" y="2007"/>
                  </a:cubicBezTo>
                  <a:cubicBezTo>
                    <a:pt x="1988" y="2007"/>
                    <a:pt x="2184" y="1979"/>
                    <a:pt x="2312" y="1904"/>
                  </a:cubicBezTo>
                  <a:cubicBezTo>
                    <a:pt x="2819" y="1598"/>
                    <a:pt x="1670" y="1069"/>
                    <a:pt x="1670" y="1069"/>
                  </a:cubicBezTo>
                  <a:cubicBezTo>
                    <a:pt x="1670" y="1069"/>
                    <a:pt x="2430" y="539"/>
                    <a:pt x="2145" y="87"/>
                  </a:cubicBezTo>
                  <a:cubicBezTo>
                    <a:pt x="2106" y="27"/>
                    <a:pt x="2039" y="1"/>
                    <a:pt x="1952" y="1"/>
                  </a:cubicBezTo>
                  <a:close/>
                </a:path>
              </a:pathLst>
            </a:custGeom>
            <a:solidFill>
              <a:srgbClr val="FFF9F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0" name="Google Shape;1770;p45"/>
            <p:cNvSpPr/>
            <p:nvPr/>
          </p:nvSpPr>
          <p:spPr>
            <a:xfrm>
              <a:off x="7820419" y="4516663"/>
              <a:ext cx="214964" cy="201428"/>
            </a:xfrm>
            <a:custGeom>
              <a:avLst/>
              <a:gdLst/>
              <a:ahLst/>
              <a:cxnLst/>
              <a:rect l="l" t="t" r="r" b="b"/>
              <a:pathLst>
                <a:path w="2652" h="2485" extrusionOk="0">
                  <a:moveTo>
                    <a:pt x="1642" y="0"/>
                  </a:moveTo>
                  <a:cubicBezTo>
                    <a:pt x="1289" y="0"/>
                    <a:pt x="1350" y="1008"/>
                    <a:pt x="1350" y="1008"/>
                  </a:cubicBezTo>
                  <a:cubicBezTo>
                    <a:pt x="1350" y="1008"/>
                    <a:pt x="1004" y="830"/>
                    <a:pt x="689" y="830"/>
                  </a:cubicBezTo>
                  <a:cubicBezTo>
                    <a:pt x="519" y="830"/>
                    <a:pt x="357" y="882"/>
                    <a:pt x="265" y="1043"/>
                  </a:cubicBezTo>
                  <a:cubicBezTo>
                    <a:pt x="1" y="1509"/>
                    <a:pt x="2130" y="2484"/>
                    <a:pt x="2130" y="2484"/>
                  </a:cubicBezTo>
                  <a:lnTo>
                    <a:pt x="2651" y="2025"/>
                  </a:lnTo>
                  <a:cubicBezTo>
                    <a:pt x="2651" y="2025"/>
                    <a:pt x="2297" y="362"/>
                    <a:pt x="1789" y="48"/>
                  </a:cubicBezTo>
                  <a:cubicBezTo>
                    <a:pt x="1734" y="15"/>
                    <a:pt x="1685" y="0"/>
                    <a:pt x="1642" y="0"/>
                  </a:cubicBezTo>
                  <a:close/>
                </a:path>
              </a:pathLst>
            </a:custGeom>
            <a:solidFill>
              <a:srgbClr val="FFF9F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1" name="Google Shape;1771;p45"/>
            <p:cNvSpPr/>
            <p:nvPr/>
          </p:nvSpPr>
          <p:spPr>
            <a:xfrm>
              <a:off x="7862650" y="4691993"/>
              <a:ext cx="172734" cy="210020"/>
            </a:xfrm>
            <a:custGeom>
              <a:avLst/>
              <a:gdLst/>
              <a:ahLst/>
              <a:cxnLst/>
              <a:rect l="l" t="t" r="r" b="b"/>
              <a:pathLst>
                <a:path w="2131" h="2591" extrusionOk="0">
                  <a:moveTo>
                    <a:pt x="1510" y="1"/>
                  </a:moveTo>
                  <a:cubicBezTo>
                    <a:pt x="1510" y="1"/>
                    <a:pt x="113" y="974"/>
                    <a:pt x="29" y="1567"/>
                  </a:cubicBezTo>
                  <a:cubicBezTo>
                    <a:pt x="0" y="1772"/>
                    <a:pt x="117" y="1839"/>
                    <a:pt x="283" y="1839"/>
                  </a:cubicBezTo>
                  <a:cubicBezTo>
                    <a:pt x="595" y="1839"/>
                    <a:pt x="1079" y="1601"/>
                    <a:pt x="1080" y="1601"/>
                  </a:cubicBezTo>
                  <a:lnTo>
                    <a:pt x="1080" y="1601"/>
                  </a:lnTo>
                  <a:cubicBezTo>
                    <a:pt x="1080" y="1601"/>
                    <a:pt x="1009" y="2519"/>
                    <a:pt x="1539" y="2589"/>
                  </a:cubicBezTo>
                  <a:cubicBezTo>
                    <a:pt x="1546" y="2590"/>
                    <a:pt x="1553" y="2590"/>
                    <a:pt x="1560" y="2590"/>
                  </a:cubicBezTo>
                  <a:cubicBezTo>
                    <a:pt x="2070" y="2590"/>
                    <a:pt x="2130" y="306"/>
                    <a:pt x="2130" y="306"/>
                  </a:cubicBezTo>
                  <a:lnTo>
                    <a:pt x="1510" y="1"/>
                  </a:lnTo>
                  <a:close/>
                </a:path>
              </a:pathLst>
            </a:custGeom>
            <a:solidFill>
              <a:srgbClr val="FFF9F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2" name="Google Shape;1772;p45"/>
            <p:cNvSpPr/>
            <p:nvPr/>
          </p:nvSpPr>
          <p:spPr>
            <a:xfrm>
              <a:off x="7958624" y="4635009"/>
              <a:ext cx="114453" cy="114048"/>
            </a:xfrm>
            <a:custGeom>
              <a:avLst/>
              <a:gdLst/>
              <a:ahLst/>
              <a:cxnLst/>
              <a:rect l="l" t="t" r="r" b="b"/>
              <a:pathLst>
                <a:path w="1412" h="1407" extrusionOk="0">
                  <a:moveTo>
                    <a:pt x="702" y="1"/>
                  </a:moveTo>
                  <a:cubicBezTo>
                    <a:pt x="313" y="1"/>
                    <a:pt x="1" y="315"/>
                    <a:pt x="1" y="704"/>
                  </a:cubicBezTo>
                  <a:cubicBezTo>
                    <a:pt x="1" y="1093"/>
                    <a:pt x="313" y="1407"/>
                    <a:pt x="702" y="1407"/>
                  </a:cubicBezTo>
                  <a:cubicBezTo>
                    <a:pt x="1093" y="1407"/>
                    <a:pt x="1412" y="1093"/>
                    <a:pt x="1412" y="704"/>
                  </a:cubicBezTo>
                  <a:cubicBezTo>
                    <a:pt x="1412" y="315"/>
                    <a:pt x="1093" y="1"/>
                    <a:pt x="702" y="1"/>
                  </a:cubicBezTo>
                  <a:close/>
                </a:path>
              </a:pathLst>
            </a:custGeom>
            <a:solidFill>
              <a:srgbClr val="FFB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773" name="Google Shape;1773;p45"/>
          <p:cNvGrpSpPr/>
          <p:nvPr/>
        </p:nvGrpSpPr>
        <p:grpSpPr>
          <a:xfrm>
            <a:off x="11247264" y="5063347"/>
            <a:ext cx="843221" cy="692669"/>
            <a:chOff x="8226523" y="3797510"/>
            <a:chExt cx="632416" cy="519502"/>
          </a:xfrm>
        </p:grpSpPr>
        <p:sp>
          <p:nvSpPr>
            <p:cNvPr id="1774" name="Google Shape;1774;p45"/>
            <p:cNvSpPr/>
            <p:nvPr/>
          </p:nvSpPr>
          <p:spPr>
            <a:xfrm>
              <a:off x="8440275" y="4064842"/>
              <a:ext cx="247144" cy="252170"/>
            </a:xfrm>
            <a:custGeom>
              <a:avLst/>
              <a:gdLst/>
              <a:ahLst/>
              <a:cxnLst/>
              <a:rect l="l" t="t" r="r" b="b"/>
              <a:pathLst>
                <a:path w="3049" h="3111" extrusionOk="0">
                  <a:moveTo>
                    <a:pt x="891" y="1"/>
                  </a:moveTo>
                  <a:cubicBezTo>
                    <a:pt x="891" y="49"/>
                    <a:pt x="1" y="3090"/>
                    <a:pt x="1343" y="3110"/>
                  </a:cubicBezTo>
                  <a:cubicBezTo>
                    <a:pt x="1349" y="3110"/>
                    <a:pt x="1355" y="3110"/>
                    <a:pt x="1361" y="3110"/>
                  </a:cubicBezTo>
                  <a:cubicBezTo>
                    <a:pt x="3048" y="3110"/>
                    <a:pt x="2040" y="1"/>
                    <a:pt x="2040" y="1"/>
                  </a:cubicBezTo>
                  <a:close/>
                </a:path>
              </a:pathLst>
            </a:custGeom>
            <a:solidFill>
              <a:srgbClr val="FFEDD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5" name="Google Shape;1775;p45"/>
            <p:cNvSpPr/>
            <p:nvPr/>
          </p:nvSpPr>
          <p:spPr>
            <a:xfrm>
              <a:off x="8561052" y="3872733"/>
              <a:ext cx="297886" cy="204508"/>
            </a:xfrm>
            <a:custGeom>
              <a:avLst/>
              <a:gdLst/>
              <a:ahLst/>
              <a:cxnLst/>
              <a:rect l="l" t="t" r="r" b="b"/>
              <a:pathLst>
                <a:path w="3675" h="2523" extrusionOk="0">
                  <a:moveTo>
                    <a:pt x="2355" y="0"/>
                  </a:moveTo>
                  <a:cubicBezTo>
                    <a:pt x="1375" y="0"/>
                    <a:pt x="0" y="1494"/>
                    <a:pt x="0" y="1494"/>
                  </a:cubicBezTo>
                  <a:lnTo>
                    <a:pt x="508" y="2522"/>
                  </a:lnTo>
                  <a:cubicBezTo>
                    <a:pt x="556" y="2496"/>
                    <a:pt x="3674" y="1709"/>
                    <a:pt x="3090" y="498"/>
                  </a:cubicBezTo>
                  <a:cubicBezTo>
                    <a:pt x="2915" y="138"/>
                    <a:pt x="2653" y="0"/>
                    <a:pt x="2355" y="0"/>
                  </a:cubicBezTo>
                  <a:close/>
                </a:path>
              </a:pathLst>
            </a:custGeom>
            <a:solidFill>
              <a:srgbClr val="FFEDD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6" name="Google Shape;1776;p45"/>
            <p:cNvSpPr/>
            <p:nvPr/>
          </p:nvSpPr>
          <p:spPr>
            <a:xfrm>
              <a:off x="8253597" y="3881893"/>
              <a:ext cx="304695" cy="204427"/>
            </a:xfrm>
            <a:custGeom>
              <a:avLst/>
              <a:gdLst/>
              <a:ahLst/>
              <a:cxnLst/>
              <a:rect l="l" t="t" r="r" b="b"/>
              <a:pathLst>
                <a:path w="3759" h="2522" extrusionOk="0">
                  <a:moveTo>
                    <a:pt x="1302" y="0"/>
                  </a:moveTo>
                  <a:cubicBezTo>
                    <a:pt x="1064" y="0"/>
                    <a:pt x="867" y="100"/>
                    <a:pt x="746" y="350"/>
                  </a:cubicBezTo>
                  <a:cubicBezTo>
                    <a:pt x="1" y="1895"/>
                    <a:pt x="3271" y="2521"/>
                    <a:pt x="3271" y="2521"/>
                  </a:cubicBezTo>
                  <a:lnTo>
                    <a:pt x="3758" y="1478"/>
                  </a:lnTo>
                  <a:cubicBezTo>
                    <a:pt x="3720" y="1462"/>
                    <a:pt x="2215" y="0"/>
                    <a:pt x="1302" y="0"/>
                  </a:cubicBezTo>
                  <a:close/>
                </a:path>
              </a:pathLst>
            </a:custGeom>
            <a:solidFill>
              <a:srgbClr val="FFEDD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7" name="Google Shape;1777;p45"/>
            <p:cNvSpPr/>
            <p:nvPr/>
          </p:nvSpPr>
          <p:spPr>
            <a:xfrm>
              <a:off x="8544111" y="4010127"/>
              <a:ext cx="310774" cy="247631"/>
            </a:xfrm>
            <a:custGeom>
              <a:avLst/>
              <a:gdLst/>
              <a:ahLst/>
              <a:cxnLst/>
              <a:rect l="l" t="t" r="r" b="b"/>
              <a:pathLst>
                <a:path w="3834" h="3055" extrusionOk="0">
                  <a:moveTo>
                    <a:pt x="445" y="1"/>
                  </a:moveTo>
                  <a:lnTo>
                    <a:pt x="1" y="904"/>
                  </a:lnTo>
                  <a:cubicBezTo>
                    <a:pt x="1" y="904"/>
                    <a:pt x="1420" y="2923"/>
                    <a:pt x="2275" y="3049"/>
                  </a:cubicBezTo>
                  <a:cubicBezTo>
                    <a:pt x="2305" y="3053"/>
                    <a:pt x="2332" y="3055"/>
                    <a:pt x="2358" y="3055"/>
                  </a:cubicBezTo>
                  <a:cubicBezTo>
                    <a:pt x="3077" y="3055"/>
                    <a:pt x="2317" y="1524"/>
                    <a:pt x="2317" y="1524"/>
                  </a:cubicBezTo>
                  <a:lnTo>
                    <a:pt x="2317" y="1524"/>
                  </a:lnTo>
                  <a:cubicBezTo>
                    <a:pt x="2317" y="1524"/>
                    <a:pt x="2371" y="1528"/>
                    <a:pt x="2459" y="1528"/>
                  </a:cubicBezTo>
                  <a:cubicBezTo>
                    <a:pt x="2806" y="1528"/>
                    <a:pt x="3671" y="1466"/>
                    <a:pt x="3743" y="856"/>
                  </a:cubicBezTo>
                  <a:cubicBezTo>
                    <a:pt x="3833" y="91"/>
                    <a:pt x="445" y="1"/>
                    <a:pt x="445" y="1"/>
                  </a:cubicBezTo>
                  <a:close/>
                </a:path>
              </a:pathLst>
            </a:custGeom>
            <a:solidFill>
              <a:srgbClr val="FFF9F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8" name="Google Shape;1778;p45"/>
            <p:cNvSpPr/>
            <p:nvPr/>
          </p:nvSpPr>
          <p:spPr>
            <a:xfrm>
              <a:off x="8392369" y="3797510"/>
              <a:ext cx="294482" cy="271867"/>
            </a:xfrm>
            <a:custGeom>
              <a:avLst/>
              <a:gdLst/>
              <a:ahLst/>
              <a:cxnLst/>
              <a:rect l="l" t="t" r="r" b="b"/>
              <a:pathLst>
                <a:path w="3633" h="3354" extrusionOk="0">
                  <a:moveTo>
                    <a:pt x="933" y="1"/>
                  </a:moveTo>
                  <a:cubicBezTo>
                    <a:pt x="863" y="1"/>
                    <a:pt x="791" y="13"/>
                    <a:pt x="717" y="42"/>
                  </a:cubicBezTo>
                  <a:cubicBezTo>
                    <a:pt x="1" y="319"/>
                    <a:pt x="1510" y="3354"/>
                    <a:pt x="1510" y="3354"/>
                  </a:cubicBezTo>
                  <a:lnTo>
                    <a:pt x="2519" y="3325"/>
                  </a:lnTo>
                  <a:cubicBezTo>
                    <a:pt x="2519" y="3325"/>
                    <a:pt x="3633" y="1128"/>
                    <a:pt x="3341" y="313"/>
                  </a:cubicBezTo>
                  <a:cubicBezTo>
                    <a:pt x="3278" y="138"/>
                    <a:pt x="3179" y="69"/>
                    <a:pt x="3063" y="69"/>
                  </a:cubicBezTo>
                  <a:cubicBezTo>
                    <a:pt x="2637" y="69"/>
                    <a:pt x="1976" y="987"/>
                    <a:pt x="1976" y="987"/>
                  </a:cubicBezTo>
                  <a:cubicBezTo>
                    <a:pt x="1976" y="987"/>
                    <a:pt x="1544" y="1"/>
                    <a:pt x="933" y="1"/>
                  </a:cubicBezTo>
                  <a:close/>
                </a:path>
              </a:pathLst>
            </a:custGeom>
            <a:solidFill>
              <a:srgbClr val="FFF9F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9" name="Google Shape;1779;p45"/>
            <p:cNvSpPr/>
            <p:nvPr/>
          </p:nvSpPr>
          <p:spPr>
            <a:xfrm>
              <a:off x="8226523" y="4031203"/>
              <a:ext cx="336794" cy="246415"/>
            </a:xfrm>
            <a:custGeom>
              <a:avLst/>
              <a:gdLst/>
              <a:ahLst/>
              <a:cxnLst/>
              <a:rect l="l" t="t" r="r" b="b"/>
              <a:pathLst>
                <a:path w="4155" h="3040" extrusionOk="0">
                  <a:moveTo>
                    <a:pt x="2942" y="1"/>
                  </a:moveTo>
                  <a:cubicBezTo>
                    <a:pt x="2164" y="1"/>
                    <a:pt x="1039" y="70"/>
                    <a:pt x="640" y="442"/>
                  </a:cubicBezTo>
                  <a:cubicBezTo>
                    <a:pt x="1" y="1027"/>
                    <a:pt x="1789" y="1438"/>
                    <a:pt x="1789" y="1438"/>
                  </a:cubicBezTo>
                  <a:cubicBezTo>
                    <a:pt x="1789" y="1438"/>
                    <a:pt x="871" y="2405"/>
                    <a:pt x="1405" y="2962"/>
                  </a:cubicBezTo>
                  <a:cubicBezTo>
                    <a:pt x="1457" y="3015"/>
                    <a:pt x="1524" y="3039"/>
                    <a:pt x="1604" y="3039"/>
                  </a:cubicBezTo>
                  <a:cubicBezTo>
                    <a:pt x="2348" y="3039"/>
                    <a:pt x="4154" y="943"/>
                    <a:pt x="4154" y="943"/>
                  </a:cubicBezTo>
                  <a:lnTo>
                    <a:pt x="3737" y="25"/>
                  </a:lnTo>
                  <a:cubicBezTo>
                    <a:pt x="3737" y="25"/>
                    <a:pt x="3399" y="1"/>
                    <a:pt x="2942" y="1"/>
                  </a:cubicBezTo>
                  <a:close/>
                </a:path>
              </a:pathLst>
            </a:custGeom>
            <a:solidFill>
              <a:srgbClr val="FFF9F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0" name="Google Shape;1780;p45"/>
            <p:cNvSpPr/>
            <p:nvPr/>
          </p:nvSpPr>
          <p:spPr>
            <a:xfrm>
              <a:off x="8470753" y="3978758"/>
              <a:ext cx="186189" cy="165682"/>
            </a:xfrm>
            <a:custGeom>
              <a:avLst/>
              <a:gdLst/>
              <a:ahLst/>
              <a:cxnLst/>
              <a:rect l="l" t="t" r="r" b="b"/>
              <a:pathLst>
                <a:path w="2297" h="2044" extrusionOk="0">
                  <a:moveTo>
                    <a:pt x="1153" y="0"/>
                  </a:moveTo>
                  <a:cubicBezTo>
                    <a:pt x="854" y="0"/>
                    <a:pt x="557" y="130"/>
                    <a:pt x="354" y="379"/>
                  </a:cubicBezTo>
                  <a:cubicBezTo>
                    <a:pt x="0" y="819"/>
                    <a:pt x="71" y="1458"/>
                    <a:pt x="508" y="1814"/>
                  </a:cubicBezTo>
                  <a:cubicBezTo>
                    <a:pt x="699" y="1968"/>
                    <a:pt x="928" y="2043"/>
                    <a:pt x="1154" y="2043"/>
                  </a:cubicBezTo>
                  <a:cubicBezTo>
                    <a:pt x="1449" y="2043"/>
                    <a:pt x="1741" y="1915"/>
                    <a:pt x="1941" y="1667"/>
                  </a:cubicBezTo>
                  <a:cubicBezTo>
                    <a:pt x="2297" y="1230"/>
                    <a:pt x="2233" y="582"/>
                    <a:pt x="1796" y="228"/>
                  </a:cubicBezTo>
                  <a:cubicBezTo>
                    <a:pt x="1607" y="74"/>
                    <a:pt x="1379" y="0"/>
                    <a:pt x="1153" y="0"/>
                  </a:cubicBezTo>
                  <a:close/>
                </a:path>
              </a:pathLst>
            </a:custGeom>
            <a:solidFill>
              <a:srgbClr val="FFB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cxnSp>
        <p:nvCxnSpPr>
          <p:cNvPr id="1781" name="Google Shape;1781;p45"/>
          <p:cNvCxnSpPr/>
          <p:nvPr/>
        </p:nvCxnSpPr>
        <p:spPr>
          <a:xfrm>
            <a:off x="4590917" y="6088684"/>
            <a:ext cx="3004000" cy="0"/>
          </a:xfrm>
          <a:prstGeom prst="straightConnector1">
            <a:avLst/>
          </a:prstGeom>
          <a:noFill/>
          <a:ln w="19050" cap="flat" cmpd="sng">
            <a:solidFill>
              <a:schemeClr val="dk1"/>
            </a:solidFill>
            <a:prstDash val="dash"/>
            <a:round/>
            <a:headEnd type="none" w="med" len="med"/>
            <a:tailEnd type="none" w="med" len="med"/>
          </a:ln>
        </p:spPr>
      </p:cxnSp>
      <p:grpSp>
        <p:nvGrpSpPr>
          <p:cNvPr id="1782" name="Google Shape;1782;p45"/>
          <p:cNvGrpSpPr/>
          <p:nvPr/>
        </p:nvGrpSpPr>
        <p:grpSpPr>
          <a:xfrm>
            <a:off x="-6761" y="5025629"/>
            <a:ext cx="3710736" cy="1889489"/>
            <a:chOff x="-5071" y="3769221"/>
            <a:chExt cx="2783052" cy="1417117"/>
          </a:xfrm>
        </p:grpSpPr>
        <p:sp>
          <p:nvSpPr>
            <p:cNvPr id="1783" name="Google Shape;1783;p45"/>
            <p:cNvSpPr/>
            <p:nvPr/>
          </p:nvSpPr>
          <p:spPr>
            <a:xfrm>
              <a:off x="1098875" y="4375682"/>
              <a:ext cx="1679106" cy="810656"/>
            </a:xfrm>
            <a:custGeom>
              <a:avLst/>
              <a:gdLst/>
              <a:ahLst/>
              <a:cxnLst/>
              <a:rect l="l" t="t" r="r" b="b"/>
              <a:pathLst>
                <a:path w="20715" h="10001" extrusionOk="0">
                  <a:moveTo>
                    <a:pt x="12769" y="1"/>
                  </a:moveTo>
                  <a:cubicBezTo>
                    <a:pt x="12044" y="1"/>
                    <a:pt x="11363" y="168"/>
                    <a:pt x="10750" y="467"/>
                  </a:cubicBezTo>
                  <a:cubicBezTo>
                    <a:pt x="9930" y="864"/>
                    <a:pt x="9255" y="1504"/>
                    <a:pt x="8796" y="2290"/>
                  </a:cubicBezTo>
                  <a:cubicBezTo>
                    <a:pt x="8030" y="1713"/>
                    <a:pt x="7069" y="1365"/>
                    <a:pt x="6041" y="1365"/>
                  </a:cubicBezTo>
                  <a:cubicBezTo>
                    <a:pt x="3500" y="1365"/>
                    <a:pt x="1440" y="3424"/>
                    <a:pt x="1440" y="5964"/>
                  </a:cubicBezTo>
                  <a:cubicBezTo>
                    <a:pt x="1440" y="6779"/>
                    <a:pt x="1657" y="7538"/>
                    <a:pt x="2024" y="8206"/>
                  </a:cubicBezTo>
                  <a:cubicBezTo>
                    <a:pt x="1182" y="8588"/>
                    <a:pt x="479" y="9214"/>
                    <a:pt x="0" y="10001"/>
                  </a:cubicBezTo>
                  <a:lnTo>
                    <a:pt x="20715" y="10001"/>
                  </a:lnTo>
                  <a:cubicBezTo>
                    <a:pt x="20201" y="8199"/>
                    <a:pt x="18849" y="6744"/>
                    <a:pt x="17111" y="6096"/>
                  </a:cubicBezTo>
                  <a:cubicBezTo>
                    <a:pt x="17278" y="5624"/>
                    <a:pt x="17362" y="5123"/>
                    <a:pt x="17362" y="4593"/>
                  </a:cubicBezTo>
                  <a:cubicBezTo>
                    <a:pt x="17362" y="2053"/>
                    <a:pt x="15309" y="1"/>
                    <a:pt x="12769"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4" name="Google Shape;1784;p45"/>
            <p:cNvSpPr/>
            <p:nvPr/>
          </p:nvSpPr>
          <p:spPr>
            <a:xfrm>
              <a:off x="-5071" y="3769221"/>
              <a:ext cx="1834980" cy="1388758"/>
            </a:xfrm>
            <a:custGeom>
              <a:avLst/>
              <a:gdLst/>
              <a:ahLst/>
              <a:cxnLst/>
              <a:rect l="l" t="t" r="r" b="b"/>
              <a:pathLst>
                <a:path w="22638" h="17133" extrusionOk="0">
                  <a:moveTo>
                    <a:pt x="4586" y="0"/>
                  </a:moveTo>
                  <a:cubicBezTo>
                    <a:pt x="2764" y="0"/>
                    <a:pt x="1128" y="787"/>
                    <a:pt x="0" y="2039"/>
                  </a:cubicBezTo>
                  <a:cubicBezTo>
                    <a:pt x="15" y="10112"/>
                    <a:pt x="42" y="17133"/>
                    <a:pt x="42" y="17133"/>
                  </a:cubicBezTo>
                  <a:lnTo>
                    <a:pt x="22616" y="17133"/>
                  </a:lnTo>
                  <a:cubicBezTo>
                    <a:pt x="22629" y="16966"/>
                    <a:pt x="22637" y="16806"/>
                    <a:pt x="22637" y="16639"/>
                  </a:cubicBezTo>
                  <a:cubicBezTo>
                    <a:pt x="22637" y="14140"/>
                    <a:pt x="21154" y="11991"/>
                    <a:pt x="19018" y="11016"/>
                  </a:cubicBezTo>
                  <a:cubicBezTo>
                    <a:pt x="19519" y="10126"/>
                    <a:pt x="19805" y="9102"/>
                    <a:pt x="19805" y="8010"/>
                  </a:cubicBezTo>
                  <a:cubicBezTo>
                    <a:pt x="19805" y="7871"/>
                    <a:pt x="19798" y="7732"/>
                    <a:pt x="19790" y="7599"/>
                  </a:cubicBezTo>
                  <a:cubicBezTo>
                    <a:pt x="19581" y="4377"/>
                    <a:pt x="16903" y="1837"/>
                    <a:pt x="13633" y="1837"/>
                  </a:cubicBezTo>
                  <a:cubicBezTo>
                    <a:pt x="12242" y="1837"/>
                    <a:pt x="10954" y="2296"/>
                    <a:pt x="9924" y="3076"/>
                  </a:cubicBezTo>
                  <a:cubicBezTo>
                    <a:pt x="8851" y="1233"/>
                    <a:pt x="6869" y="0"/>
                    <a:pt x="458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785" name="Google Shape;1785;p45"/>
          <p:cNvGrpSpPr/>
          <p:nvPr/>
        </p:nvGrpSpPr>
        <p:grpSpPr>
          <a:xfrm>
            <a:off x="330228" y="5656266"/>
            <a:ext cx="850785" cy="788857"/>
            <a:chOff x="247670" y="4242199"/>
            <a:chExt cx="638089" cy="591643"/>
          </a:xfrm>
        </p:grpSpPr>
        <p:sp>
          <p:nvSpPr>
            <p:cNvPr id="1786" name="Google Shape;1786;p45"/>
            <p:cNvSpPr/>
            <p:nvPr/>
          </p:nvSpPr>
          <p:spPr>
            <a:xfrm>
              <a:off x="535347" y="4508152"/>
              <a:ext cx="308019" cy="252899"/>
            </a:xfrm>
            <a:custGeom>
              <a:avLst/>
              <a:gdLst/>
              <a:ahLst/>
              <a:cxnLst/>
              <a:rect l="l" t="t" r="r" b="b"/>
              <a:pathLst>
                <a:path w="3800" h="3120" extrusionOk="0">
                  <a:moveTo>
                    <a:pt x="925" y="1"/>
                  </a:moveTo>
                  <a:lnTo>
                    <a:pt x="0" y="752"/>
                  </a:lnTo>
                  <a:cubicBezTo>
                    <a:pt x="31" y="789"/>
                    <a:pt x="1005" y="3119"/>
                    <a:pt x="1986" y="3119"/>
                  </a:cubicBezTo>
                  <a:cubicBezTo>
                    <a:pt x="2125" y="3119"/>
                    <a:pt x="2265" y="3072"/>
                    <a:pt x="2402" y="2965"/>
                  </a:cubicBezTo>
                  <a:cubicBezTo>
                    <a:pt x="3799" y="1865"/>
                    <a:pt x="925" y="1"/>
                    <a:pt x="925" y="1"/>
                  </a:cubicBezTo>
                  <a:close/>
                </a:path>
              </a:pathLst>
            </a:custGeom>
            <a:solidFill>
              <a:srgbClr val="FFEDD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7" name="Google Shape;1787;p45"/>
            <p:cNvSpPr/>
            <p:nvPr/>
          </p:nvSpPr>
          <p:spPr>
            <a:xfrm>
              <a:off x="515569" y="4242199"/>
              <a:ext cx="263518" cy="263194"/>
            </a:xfrm>
            <a:custGeom>
              <a:avLst/>
              <a:gdLst/>
              <a:ahLst/>
              <a:cxnLst/>
              <a:rect l="l" t="t" r="r" b="b"/>
              <a:pathLst>
                <a:path w="3251" h="3247" extrusionOk="0">
                  <a:moveTo>
                    <a:pt x="1544" y="0"/>
                  </a:moveTo>
                  <a:cubicBezTo>
                    <a:pt x="305" y="0"/>
                    <a:pt x="0" y="2752"/>
                    <a:pt x="0" y="2752"/>
                  </a:cubicBezTo>
                  <a:lnTo>
                    <a:pt x="1086" y="3247"/>
                  </a:lnTo>
                  <a:cubicBezTo>
                    <a:pt x="1107" y="3198"/>
                    <a:pt x="3250" y="700"/>
                    <a:pt x="1991" y="109"/>
                  </a:cubicBezTo>
                  <a:cubicBezTo>
                    <a:pt x="1830" y="34"/>
                    <a:pt x="1681" y="0"/>
                    <a:pt x="1544" y="0"/>
                  </a:cubicBezTo>
                  <a:close/>
                </a:path>
              </a:pathLst>
            </a:custGeom>
            <a:solidFill>
              <a:srgbClr val="FFEDD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8" name="Google Shape;1788;p45"/>
            <p:cNvSpPr/>
            <p:nvPr/>
          </p:nvSpPr>
          <p:spPr>
            <a:xfrm>
              <a:off x="247670" y="4464218"/>
              <a:ext cx="294482" cy="170950"/>
            </a:xfrm>
            <a:custGeom>
              <a:avLst/>
              <a:gdLst/>
              <a:ahLst/>
              <a:cxnLst/>
              <a:rect l="l" t="t" r="r" b="b"/>
              <a:pathLst>
                <a:path w="3633" h="2109" extrusionOk="0">
                  <a:moveTo>
                    <a:pt x="3340" y="119"/>
                  </a:moveTo>
                  <a:cubicBezTo>
                    <a:pt x="3292" y="132"/>
                    <a:pt x="0" y="0"/>
                    <a:pt x="321" y="1356"/>
                  </a:cubicBezTo>
                  <a:cubicBezTo>
                    <a:pt x="454" y="1918"/>
                    <a:pt x="846" y="2108"/>
                    <a:pt x="1317" y="2108"/>
                  </a:cubicBezTo>
                  <a:cubicBezTo>
                    <a:pt x="2303" y="2108"/>
                    <a:pt x="3633" y="1273"/>
                    <a:pt x="3633" y="1273"/>
                  </a:cubicBezTo>
                  <a:lnTo>
                    <a:pt x="3340" y="119"/>
                  </a:lnTo>
                  <a:close/>
                </a:path>
              </a:pathLst>
            </a:custGeom>
            <a:solidFill>
              <a:srgbClr val="FFEDD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9" name="Google Shape;1789;p45"/>
            <p:cNvSpPr/>
            <p:nvPr/>
          </p:nvSpPr>
          <p:spPr>
            <a:xfrm>
              <a:off x="542075" y="4336146"/>
              <a:ext cx="343684" cy="244794"/>
            </a:xfrm>
            <a:custGeom>
              <a:avLst/>
              <a:gdLst/>
              <a:ahLst/>
              <a:cxnLst/>
              <a:rect l="l" t="t" r="r" b="b"/>
              <a:pathLst>
                <a:path w="4240" h="3020" extrusionOk="0">
                  <a:moveTo>
                    <a:pt x="2928" y="1"/>
                  </a:moveTo>
                  <a:cubicBezTo>
                    <a:pt x="2084" y="1"/>
                    <a:pt x="1" y="1600"/>
                    <a:pt x="1" y="1600"/>
                  </a:cubicBezTo>
                  <a:lnTo>
                    <a:pt x="231" y="2624"/>
                  </a:lnTo>
                  <a:cubicBezTo>
                    <a:pt x="231" y="2624"/>
                    <a:pt x="1622" y="3020"/>
                    <a:pt x="2640" y="3020"/>
                  </a:cubicBezTo>
                  <a:cubicBezTo>
                    <a:pt x="2978" y="3020"/>
                    <a:pt x="3275" y="2976"/>
                    <a:pt x="3466" y="2859"/>
                  </a:cubicBezTo>
                  <a:cubicBezTo>
                    <a:pt x="4239" y="2400"/>
                    <a:pt x="2506" y="1600"/>
                    <a:pt x="2506" y="1600"/>
                  </a:cubicBezTo>
                  <a:cubicBezTo>
                    <a:pt x="2506" y="1600"/>
                    <a:pt x="3646" y="807"/>
                    <a:pt x="3222" y="132"/>
                  </a:cubicBezTo>
                  <a:cubicBezTo>
                    <a:pt x="3163" y="40"/>
                    <a:pt x="3061" y="1"/>
                    <a:pt x="2928" y="1"/>
                  </a:cubicBezTo>
                  <a:close/>
                </a:path>
              </a:pathLst>
            </a:custGeom>
            <a:solidFill>
              <a:srgbClr val="FFF9F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0" name="Google Shape;1790;p45"/>
            <p:cNvSpPr/>
            <p:nvPr/>
          </p:nvSpPr>
          <p:spPr>
            <a:xfrm>
              <a:off x="267935" y="4254601"/>
              <a:ext cx="324473" cy="302101"/>
            </a:xfrm>
            <a:custGeom>
              <a:avLst/>
              <a:gdLst/>
              <a:ahLst/>
              <a:cxnLst/>
              <a:rect l="l" t="t" r="r" b="b"/>
              <a:pathLst>
                <a:path w="4003" h="3727" extrusionOk="0">
                  <a:moveTo>
                    <a:pt x="2471" y="0"/>
                  </a:moveTo>
                  <a:cubicBezTo>
                    <a:pt x="1944" y="0"/>
                    <a:pt x="2033" y="1507"/>
                    <a:pt x="2033" y="1507"/>
                  </a:cubicBezTo>
                  <a:cubicBezTo>
                    <a:pt x="2033" y="1507"/>
                    <a:pt x="1519" y="1243"/>
                    <a:pt x="1049" y="1243"/>
                  </a:cubicBezTo>
                  <a:cubicBezTo>
                    <a:pt x="790" y="1243"/>
                    <a:pt x="545" y="1323"/>
                    <a:pt x="405" y="1569"/>
                  </a:cubicBezTo>
                  <a:cubicBezTo>
                    <a:pt x="1" y="2265"/>
                    <a:pt x="3209" y="3727"/>
                    <a:pt x="3209" y="3727"/>
                  </a:cubicBezTo>
                  <a:lnTo>
                    <a:pt x="4002" y="3045"/>
                  </a:lnTo>
                  <a:cubicBezTo>
                    <a:pt x="4002" y="3045"/>
                    <a:pt x="3466" y="540"/>
                    <a:pt x="2695" y="74"/>
                  </a:cubicBezTo>
                  <a:cubicBezTo>
                    <a:pt x="2610" y="23"/>
                    <a:pt x="2536" y="0"/>
                    <a:pt x="2471" y="0"/>
                  </a:cubicBezTo>
                  <a:close/>
                </a:path>
              </a:pathLst>
            </a:custGeom>
            <a:solidFill>
              <a:srgbClr val="FFF9F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1" name="Google Shape;1791;p45"/>
            <p:cNvSpPr/>
            <p:nvPr/>
          </p:nvSpPr>
          <p:spPr>
            <a:xfrm>
              <a:off x="331971" y="4518366"/>
              <a:ext cx="260438" cy="315476"/>
            </a:xfrm>
            <a:custGeom>
              <a:avLst/>
              <a:gdLst/>
              <a:ahLst/>
              <a:cxnLst/>
              <a:rect l="l" t="t" r="r" b="b"/>
              <a:pathLst>
                <a:path w="3213" h="3892" extrusionOk="0">
                  <a:moveTo>
                    <a:pt x="2272" y="0"/>
                  </a:moveTo>
                  <a:cubicBezTo>
                    <a:pt x="2272" y="0"/>
                    <a:pt x="171" y="1468"/>
                    <a:pt x="46" y="2358"/>
                  </a:cubicBezTo>
                  <a:cubicBezTo>
                    <a:pt x="0" y="2667"/>
                    <a:pt x="175" y="2767"/>
                    <a:pt x="423" y="2767"/>
                  </a:cubicBezTo>
                  <a:cubicBezTo>
                    <a:pt x="893" y="2767"/>
                    <a:pt x="1626" y="2407"/>
                    <a:pt x="1626" y="2407"/>
                  </a:cubicBezTo>
                  <a:lnTo>
                    <a:pt x="1626" y="2407"/>
                  </a:lnTo>
                  <a:cubicBezTo>
                    <a:pt x="1626" y="2407"/>
                    <a:pt x="1520" y="3793"/>
                    <a:pt x="2314" y="3890"/>
                  </a:cubicBezTo>
                  <a:cubicBezTo>
                    <a:pt x="2324" y="3891"/>
                    <a:pt x="2335" y="3891"/>
                    <a:pt x="2346" y="3891"/>
                  </a:cubicBezTo>
                  <a:cubicBezTo>
                    <a:pt x="3110" y="3891"/>
                    <a:pt x="3212" y="459"/>
                    <a:pt x="3212" y="459"/>
                  </a:cubicBezTo>
                  <a:lnTo>
                    <a:pt x="2272" y="0"/>
                  </a:lnTo>
                  <a:close/>
                </a:path>
              </a:pathLst>
            </a:custGeom>
            <a:solidFill>
              <a:srgbClr val="FFF9F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2" name="Google Shape;1792;p45"/>
            <p:cNvSpPr/>
            <p:nvPr/>
          </p:nvSpPr>
          <p:spPr>
            <a:xfrm>
              <a:off x="476661" y="4431957"/>
              <a:ext cx="172166" cy="172166"/>
            </a:xfrm>
            <a:custGeom>
              <a:avLst/>
              <a:gdLst/>
              <a:ahLst/>
              <a:cxnLst/>
              <a:rect l="l" t="t" r="r" b="b"/>
              <a:pathLst>
                <a:path w="2124" h="2124" extrusionOk="0">
                  <a:moveTo>
                    <a:pt x="1058" y="1"/>
                  </a:moveTo>
                  <a:cubicBezTo>
                    <a:pt x="474" y="1"/>
                    <a:pt x="1" y="482"/>
                    <a:pt x="1" y="1066"/>
                  </a:cubicBezTo>
                  <a:cubicBezTo>
                    <a:pt x="1" y="1651"/>
                    <a:pt x="474" y="2123"/>
                    <a:pt x="1058" y="2123"/>
                  </a:cubicBezTo>
                  <a:cubicBezTo>
                    <a:pt x="1643" y="2123"/>
                    <a:pt x="2124" y="1651"/>
                    <a:pt x="2124" y="1066"/>
                  </a:cubicBezTo>
                  <a:cubicBezTo>
                    <a:pt x="2124" y="482"/>
                    <a:pt x="1643" y="1"/>
                    <a:pt x="1058" y="1"/>
                  </a:cubicBezTo>
                  <a:close/>
                </a:path>
              </a:pathLst>
            </a:custGeom>
            <a:solidFill>
              <a:srgbClr val="FFB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793" name="Google Shape;1793;p45"/>
          <p:cNvGrpSpPr/>
          <p:nvPr/>
        </p:nvGrpSpPr>
        <p:grpSpPr>
          <a:xfrm>
            <a:off x="1665859" y="6352181"/>
            <a:ext cx="395672" cy="367355"/>
            <a:chOff x="1249394" y="4764136"/>
            <a:chExt cx="296754" cy="275516"/>
          </a:xfrm>
        </p:grpSpPr>
        <p:sp>
          <p:nvSpPr>
            <p:cNvPr id="1794" name="Google Shape;1794;p45"/>
            <p:cNvSpPr/>
            <p:nvPr/>
          </p:nvSpPr>
          <p:spPr>
            <a:xfrm>
              <a:off x="1383141" y="4887750"/>
              <a:ext cx="143310" cy="117614"/>
            </a:xfrm>
            <a:custGeom>
              <a:avLst/>
              <a:gdLst/>
              <a:ahLst/>
              <a:cxnLst/>
              <a:rect l="l" t="t" r="r" b="b"/>
              <a:pathLst>
                <a:path w="1768" h="1451" extrusionOk="0">
                  <a:moveTo>
                    <a:pt x="431" y="1"/>
                  </a:moveTo>
                  <a:lnTo>
                    <a:pt x="0" y="348"/>
                  </a:lnTo>
                  <a:cubicBezTo>
                    <a:pt x="12" y="367"/>
                    <a:pt x="466" y="1451"/>
                    <a:pt x="920" y="1451"/>
                  </a:cubicBezTo>
                  <a:cubicBezTo>
                    <a:pt x="984" y="1451"/>
                    <a:pt x="1049" y="1429"/>
                    <a:pt x="1113" y="1378"/>
                  </a:cubicBezTo>
                  <a:cubicBezTo>
                    <a:pt x="1767" y="871"/>
                    <a:pt x="431" y="1"/>
                    <a:pt x="431" y="1"/>
                  </a:cubicBezTo>
                  <a:close/>
                </a:path>
              </a:pathLst>
            </a:custGeom>
            <a:solidFill>
              <a:srgbClr val="FFEDD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5" name="Google Shape;1795;p45"/>
            <p:cNvSpPr/>
            <p:nvPr/>
          </p:nvSpPr>
          <p:spPr>
            <a:xfrm>
              <a:off x="1374062" y="4764136"/>
              <a:ext cx="122478" cy="122640"/>
            </a:xfrm>
            <a:custGeom>
              <a:avLst/>
              <a:gdLst/>
              <a:ahLst/>
              <a:cxnLst/>
              <a:rect l="l" t="t" r="r" b="b"/>
              <a:pathLst>
                <a:path w="1511" h="1513" extrusionOk="0">
                  <a:moveTo>
                    <a:pt x="718" y="1"/>
                  </a:moveTo>
                  <a:cubicBezTo>
                    <a:pt x="141" y="1"/>
                    <a:pt x="0" y="1282"/>
                    <a:pt x="0" y="1282"/>
                  </a:cubicBezTo>
                  <a:lnTo>
                    <a:pt x="501" y="1512"/>
                  </a:lnTo>
                  <a:cubicBezTo>
                    <a:pt x="515" y="1490"/>
                    <a:pt x="1510" y="328"/>
                    <a:pt x="926" y="51"/>
                  </a:cubicBezTo>
                  <a:cubicBezTo>
                    <a:pt x="851" y="16"/>
                    <a:pt x="782" y="1"/>
                    <a:pt x="718" y="1"/>
                  </a:cubicBezTo>
                  <a:close/>
                </a:path>
              </a:pathLst>
            </a:custGeom>
            <a:solidFill>
              <a:srgbClr val="FFEDD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6" name="Google Shape;1796;p45"/>
            <p:cNvSpPr/>
            <p:nvPr/>
          </p:nvSpPr>
          <p:spPr>
            <a:xfrm>
              <a:off x="1249394" y="4867486"/>
              <a:ext cx="136501" cy="79517"/>
            </a:xfrm>
            <a:custGeom>
              <a:avLst/>
              <a:gdLst/>
              <a:ahLst/>
              <a:cxnLst/>
              <a:rect l="l" t="t" r="r" b="b"/>
              <a:pathLst>
                <a:path w="1684" h="981" extrusionOk="0">
                  <a:moveTo>
                    <a:pt x="1552" y="55"/>
                  </a:moveTo>
                  <a:cubicBezTo>
                    <a:pt x="1532" y="62"/>
                    <a:pt x="0" y="0"/>
                    <a:pt x="147" y="633"/>
                  </a:cubicBezTo>
                  <a:cubicBezTo>
                    <a:pt x="210" y="893"/>
                    <a:pt x="391" y="981"/>
                    <a:pt x="609" y="981"/>
                  </a:cubicBezTo>
                  <a:cubicBezTo>
                    <a:pt x="1067" y="981"/>
                    <a:pt x="1684" y="591"/>
                    <a:pt x="1684" y="591"/>
                  </a:cubicBezTo>
                  <a:lnTo>
                    <a:pt x="1552" y="55"/>
                  </a:lnTo>
                  <a:close/>
                </a:path>
              </a:pathLst>
            </a:custGeom>
            <a:solidFill>
              <a:srgbClr val="FFEDD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7" name="Google Shape;1797;p45"/>
            <p:cNvSpPr/>
            <p:nvPr/>
          </p:nvSpPr>
          <p:spPr>
            <a:xfrm>
              <a:off x="1385816" y="4807826"/>
              <a:ext cx="160332" cy="114129"/>
            </a:xfrm>
            <a:custGeom>
              <a:avLst/>
              <a:gdLst/>
              <a:ahLst/>
              <a:cxnLst/>
              <a:rect l="l" t="t" r="r" b="b"/>
              <a:pathLst>
                <a:path w="1978" h="1408" extrusionOk="0">
                  <a:moveTo>
                    <a:pt x="1368" y="0"/>
                  </a:moveTo>
                  <a:cubicBezTo>
                    <a:pt x="974" y="0"/>
                    <a:pt x="1" y="749"/>
                    <a:pt x="1" y="749"/>
                  </a:cubicBezTo>
                  <a:lnTo>
                    <a:pt x="113" y="1224"/>
                  </a:lnTo>
                  <a:cubicBezTo>
                    <a:pt x="113" y="1224"/>
                    <a:pt x="761" y="1408"/>
                    <a:pt x="1237" y="1408"/>
                  </a:cubicBezTo>
                  <a:cubicBezTo>
                    <a:pt x="1394" y="1408"/>
                    <a:pt x="1533" y="1387"/>
                    <a:pt x="1622" y="1334"/>
                  </a:cubicBezTo>
                  <a:cubicBezTo>
                    <a:pt x="1978" y="1118"/>
                    <a:pt x="1170" y="749"/>
                    <a:pt x="1170" y="749"/>
                  </a:cubicBezTo>
                  <a:cubicBezTo>
                    <a:pt x="1170" y="749"/>
                    <a:pt x="1699" y="374"/>
                    <a:pt x="1504" y="61"/>
                  </a:cubicBezTo>
                  <a:cubicBezTo>
                    <a:pt x="1477" y="19"/>
                    <a:pt x="1429" y="0"/>
                    <a:pt x="1368" y="0"/>
                  </a:cubicBezTo>
                  <a:close/>
                </a:path>
              </a:pathLst>
            </a:custGeom>
            <a:solidFill>
              <a:srgbClr val="FFF9F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8" name="Google Shape;1798;p45"/>
            <p:cNvSpPr/>
            <p:nvPr/>
          </p:nvSpPr>
          <p:spPr>
            <a:xfrm>
              <a:off x="1258959" y="4769972"/>
              <a:ext cx="150605" cy="140473"/>
            </a:xfrm>
            <a:custGeom>
              <a:avLst/>
              <a:gdLst/>
              <a:ahLst/>
              <a:cxnLst/>
              <a:rect l="l" t="t" r="r" b="b"/>
              <a:pathLst>
                <a:path w="1858" h="1733" extrusionOk="0">
                  <a:moveTo>
                    <a:pt x="1149" y="0"/>
                  </a:moveTo>
                  <a:cubicBezTo>
                    <a:pt x="901" y="0"/>
                    <a:pt x="939" y="702"/>
                    <a:pt x="939" y="702"/>
                  </a:cubicBezTo>
                  <a:cubicBezTo>
                    <a:pt x="939" y="702"/>
                    <a:pt x="702" y="580"/>
                    <a:pt x="483" y="580"/>
                  </a:cubicBezTo>
                  <a:cubicBezTo>
                    <a:pt x="363" y="580"/>
                    <a:pt x="248" y="617"/>
                    <a:pt x="181" y="730"/>
                  </a:cubicBezTo>
                  <a:cubicBezTo>
                    <a:pt x="1" y="1049"/>
                    <a:pt x="1491" y="1732"/>
                    <a:pt x="1491" y="1732"/>
                  </a:cubicBezTo>
                  <a:lnTo>
                    <a:pt x="1858" y="1418"/>
                  </a:lnTo>
                  <a:cubicBezTo>
                    <a:pt x="1858" y="1418"/>
                    <a:pt x="1607" y="249"/>
                    <a:pt x="1253" y="34"/>
                  </a:cubicBezTo>
                  <a:cubicBezTo>
                    <a:pt x="1214" y="11"/>
                    <a:pt x="1179" y="0"/>
                    <a:pt x="1149" y="0"/>
                  </a:cubicBezTo>
                  <a:close/>
                </a:path>
              </a:pathLst>
            </a:custGeom>
            <a:solidFill>
              <a:srgbClr val="FFF9F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9" name="Google Shape;1799;p45"/>
            <p:cNvSpPr/>
            <p:nvPr/>
          </p:nvSpPr>
          <p:spPr>
            <a:xfrm>
              <a:off x="1288464" y="4892776"/>
              <a:ext cx="121100" cy="146876"/>
            </a:xfrm>
            <a:custGeom>
              <a:avLst/>
              <a:gdLst/>
              <a:ahLst/>
              <a:cxnLst/>
              <a:rect l="l" t="t" r="r" b="b"/>
              <a:pathLst>
                <a:path w="1494" h="1812" extrusionOk="0">
                  <a:moveTo>
                    <a:pt x="1056" y="0"/>
                  </a:moveTo>
                  <a:cubicBezTo>
                    <a:pt x="1056" y="0"/>
                    <a:pt x="83" y="683"/>
                    <a:pt x="19" y="1094"/>
                  </a:cubicBezTo>
                  <a:cubicBezTo>
                    <a:pt x="0" y="1240"/>
                    <a:pt x="84" y="1287"/>
                    <a:pt x="201" y="1287"/>
                  </a:cubicBezTo>
                  <a:cubicBezTo>
                    <a:pt x="420" y="1287"/>
                    <a:pt x="757" y="1121"/>
                    <a:pt x="757" y="1121"/>
                  </a:cubicBezTo>
                  <a:lnTo>
                    <a:pt x="757" y="1121"/>
                  </a:lnTo>
                  <a:cubicBezTo>
                    <a:pt x="757" y="1121"/>
                    <a:pt x="709" y="1762"/>
                    <a:pt x="1076" y="1811"/>
                  </a:cubicBezTo>
                  <a:cubicBezTo>
                    <a:pt x="1081" y="1811"/>
                    <a:pt x="1086" y="1811"/>
                    <a:pt x="1090" y="1811"/>
                  </a:cubicBezTo>
                  <a:cubicBezTo>
                    <a:pt x="1447" y="1811"/>
                    <a:pt x="1494" y="209"/>
                    <a:pt x="1494" y="209"/>
                  </a:cubicBezTo>
                  <a:lnTo>
                    <a:pt x="1056" y="0"/>
                  </a:lnTo>
                  <a:close/>
                </a:path>
              </a:pathLst>
            </a:custGeom>
            <a:solidFill>
              <a:srgbClr val="FFF9F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0" name="Google Shape;1800;p45"/>
            <p:cNvSpPr/>
            <p:nvPr/>
          </p:nvSpPr>
          <p:spPr>
            <a:xfrm>
              <a:off x="1356067" y="4852814"/>
              <a:ext cx="79517" cy="79517"/>
            </a:xfrm>
            <a:custGeom>
              <a:avLst/>
              <a:gdLst/>
              <a:ahLst/>
              <a:cxnLst/>
              <a:rect l="l" t="t" r="r" b="b"/>
              <a:pathLst>
                <a:path w="981" h="981" extrusionOk="0">
                  <a:moveTo>
                    <a:pt x="486" y="1"/>
                  </a:moveTo>
                  <a:cubicBezTo>
                    <a:pt x="216" y="1"/>
                    <a:pt x="0" y="216"/>
                    <a:pt x="0" y="493"/>
                  </a:cubicBezTo>
                  <a:cubicBezTo>
                    <a:pt x="0" y="766"/>
                    <a:pt x="216" y="981"/>
                    <a:pt x="486" y="981"/>
                  </a:cubicBezTo>
                  <a:cubicBezTo>
                    <a:pt x="765" y="981"/>
                    <a:pt x="981" y="766"/>
                    <a:pt x="981" y="493"/>
                  </a:cubicBezTo>
                  <a:cubicBezTo>
                    <a:pt x="981" y="216"/>
                    <a:pt x="765" y="1"/>
                    <a:pt x="486" y="1"/>
                  </a:cubicBezTo>
                  <a:close/>
                </a:path>
              </a:pathLst>
            </a:custGeom>
            <a:solidFill>
              <a:srgbClr val="FFB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801" name="Google Shape;1801;p45"/>
          <p:cNvGrpSpPr/>
          <p:nvPr/>
        </p:nvGrpSpPr>
        <p:grpSpPr>
          <a:xfrm>
            <a:off x="1465158" y="5174236"/>
            <a:ext cx="565569" cy="523960"/>
            <a:chOff x="1098868" y="3880677"/>
            <a:chExt cx="424177" cy="392970"/>
          </a:xfrm>
        </p:grpSpPr>
        <p:sp>
          <p:nvSpPr>
            <p:cNvPr id="1802" name="Google Shape;1802;p45"/>
            <p:cNvSpPr/>
            <p:nvPr/>
          </p:nvSpPr>
          <p:spPr>
            <a:xfrm>
              <a:off x="1290004" y="4057547"/>
              <a:ext cx="204913" cy="167870"/>
            </a:xfrm>
            <a:custGeom>
              <a:avLst/>
              <a:gdLst/>
              <a:ahLst/>
              <a:cxnLst/>
              <a:rect l="l" t="t" r="r" b="b"/>
              <a:pathLst>
                <a:path w="2528" h="2071" extrusionOk="0">
                  <a:moveTo>
                    <a:pt x="613" y="0"/>
                  </a:moveTo>
                  <a:lnTo>
                    <a:pt x="0" y="493"/>
                  </a:lnTo>
                  <a:cubicBezTo>
                    <a:pt x="19" y="518"/>
                    <a:pt x="668" y="2071"/>
                    <a:pt x="1320" y="2071"/>
                  </a:cubicBezTo>
                  <a:cubicBezTo>
                    <a:pt x="1411" y="2071"/>
                    <a:pt x="1503" y="2040"/>
                    <a:pt x="1594" y="1969"/>
                  </a:cubicBezTo>
                  <a:cubicBezTo>
                    <a:pt x="2527" y="1238"/>
                    <a:pt x="613" y="0"/>
                    <a:pt x="613" y="0"/>
                  </a:cubicBezTo>
                  <a:close/>
                </a:path>
              </a:pathLst>
            </a:custGeom>
            <a:solidFill>
              <a:srgbClr val="FFEDD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3" name="Google Shape;1803;p45"/>
            <p:cNvSpPr/>
            <p:nvPr/>
          </p:nvSpPr>
          <p:spPr>
            <a:xfrm>
              <a:off x="1277035" y="3880677"/>
              <a:ext cx="174922" cy="175165"/>
            </a:xfrm>
            <a:custGeom>
              <a:avLst/>
              <a:gdLst/>
              <a:ahLst/>
              <a:cxnLst/>
              <a:rect l="l" t="t" r="r" b="b"/>
              <a:pathLst>
                <a:path w="2158" h="2161" extrusionOk="0">
                  <a:moveTo>
                    <a:pt x="1019" y="0"/>
                  </a:moveTo>
                  <a:cubicBezTo>
                    <a:pt x="198" y="0"/>
                    <a:pt x="0" y="1827"/>
                    <a:pt x="0" y="1827"/>
                  </a:cubicBezTo>
                  <a:lnTo>
                    <a:pt x="716" y="2161"/>
                  </a:lnTo>
                  <a:cubicBezTo>
                    <a:pt x="731" y="2126"/>
                    <a:pt x="2158" y="462"/>
                    <a:pt x="1316" y="73"/>
                  </a:cubicBezTo>
                  <a:cubicBezTo>
                    <a:pt x="1209" y="23"/>
                    <a:pt x="1110" y="0"/>
                    <a:pt x="1019" y="0"/>
                  </a:cubicBezTo>
                  <a:close/>
                </a:path>
              </a:pathLst>
            </a:custGeom>
            <a:solidFill>
              <a:srgbClr val="FFEDD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4" name="Google Shape;1804;p45"/>
            <p:cNvSpPr/>
            <p:nvPr/>
          </p:nvSpPr>
          <p:spPr>
            <a:xfrm>
              <a:off x="1098868" y="4028123"/>
              <a:ext cx="195673" cy="113643"/>
            </a:xfrm>
            <a:custGeom>
              <a:avLst/>
              <a:gdLst/>
              <a:ahLst/>
              <a:cxnLst/>
              <a:rect l="l" t="t" r="r" b="b"/>
              <a:pathLst>
                <a:path w="2414" h="1402" extrusionOk="0">
                  <a:moveTo>
                    <a:pt x="2220" y="78"/>
                  </a:moveTo>
                  <a:cubicBezTo>
                    <a:pt x="2185" y="91"/>
                    <a:pt x="0" y="1"/>
                    <a:pt x="216" y="906"/>
                  </a:cubicBezTo>
                  <a:cubicBezTo>
                    <a:pt x="303" y="1276"/>
                    <a:pt x="563" y="1402"/>
                    <a:pt x="875" y="1402"/>
                  </a:cubicBezTo>
                  <a:cubicBezTo>
                    <a:pt x="1529" y="1402"/>
                    <a:pt x="2413" y="849"/>
                    <a:pt x="2413" y="849"/>
                  </a:cubicBezTo>
                  <a:lnTo>
                    <a:pt x="2220" y="78"/>
                  </a:lnTo>
                  <a:close/>
                </a:path>
              </a:pathLst>
            </a:custGeom>
            <a:solidFill>
              <a:srgbClr val="FFEDD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5" name="Google Shape;1805;p45"/>
            <p:cNvSpPr/>
            <p:nvPr/>
          </p:nvSpPr>
          <p:spPr>
            <a:xfrm>
              <a:off x="1294462" y="3943092"/>
              <a:ext cx="228582" cy="162520"/>
            </a:xfrm>
            <a:custGeom>
              <a:avLst/>
              <a:gdLst/>
              <a:ahLst/>
              <a:cxnLst/>
              <a:rect l="l" t="t" r="r" b="b"/>
              <a:pathLst>
                <a:path w="2820" h="2005" extrusionOk="0">
                  <a:moveTo>
                    <a:pt x="1943" y="1"/>
                  </a:moveTo>
                  <a:cubicBezTo>
                    <a:pt x="1385" y="1"/>
                    <a:pt x="0" y="1063"/>
                    <a:pt x="0" y="1063"/>
                  </a:cubicBezTo>
                  <a:lnTo>
                    <a:pt x="154" y="1746"/>
                  </a:lnTo>
                  <a:cubicBezTo>
                    <a:pt x="154" y="1746"/>
                    <a:pt x="1076" y="2004"/>
                    <a:pt x="1752" y="2004"/>
                  </a:cubicBezTo>
                  <a:cubicBezTo>
                    <a:pt x="1979" y="2004"/>
                    <a:pt x="2177" y="1975"/>
                    <a:pt x="2305" y="1898"/>
                  </a:cubicBezTo>
                  <a:cubicBezTo>
                    <a:pt x="2819" y="1593"/>
                    <a:pt x="1664" y="1063"/>
                    <a:pt x="1664" y="1063"/>
                  </a:cubicBezTo>
                  <a:cubicBezTo>
                    <a:pt x="1664" y="1063"/>
                    <a:pt x="2422" y="536"/>
                    <a:pt x="2138" y="90"/>
                  </a:cubicBezTo>
                  <a:cubicBezTo>
                    <a:pt x="2100" y="28"/>
                    <a:pt x="2032" y="1"/>
                    <a:pt x="1943" y="1"/>
                  </a:cubicBezTo>
                  <a:close/>
                </a:path>
              </a:pathLst>
            </a:custGeom>
            <a:solidFill>
              <a:srgbClr val="FFF9F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6" name="Google Shape;1806;p45"/>
            <p:cNvSpPr/>
            <p:nvPr/>
          </p:nvSpPr>
          <p:spPr>
            <a:xfrm>
              <a:off x="1112405" y="3888702"/>
              <a:ext cx="215451" cy="201023"/>
            </a:xfrm>
            <a:custGeom>
              <a:avLst/>
              <a:gdLst/>
              <a:ahLst/>
              <a:cxnLst/>
              <a:rect l="l" t="t" r="r" b="b"/>
              <a:pathLst>
                <a:path w="2658" h="2480" extrusionOk="0">
                  <a:moveTo>
                    <a:pt x="1640" y="1"/>
                  </a:moveTo>
                  <a:cubicBezTo>
                    <a:pt x="1294" y="1"/>
                    <a:pt x="1350" y="1005"/>
                    <a:pt x="1350" y="1005"/>
                  </a:cubicBezTo>
                  <a:cubicBezTo>
                    <a:pt x="1350" y="1005"/>
                    <a:pt x="1008" y="831"/>
                    <a:pt x="694" y="831"/>
                  </a:cubicBezTo>
                  <a:cubicBezTo>
                    <a:pt x="522" y="831"/>
                    <a:pt x="358" y="883"/>
                    <a:pt x="264" y="1046"/>
                  </a:cubicBezTo>
                  <a:cubicBezTo>
                    <a:pt x="0" y="1506"/>
                    <a:pt x="2130" y="2479"/>
                    <a:pt x="2130" y="2479"/>
                  </a:cubicBezTo>
                  <a:lnTo>
                    <a:pt x="2657" y="2027"/>
                  </a:lnTo>
                  <a:cubicBezTo>
                    <a:pt x="2657" y="2027"/>
                    <a:pt x="2303" y="357"/>
                    <a:pt x="1787" y="51"/>
                  </a:cubicBezTo>
                  <a:cubicBezTo>
                    <a:pt x="1731" y="16"/>
                    <a:pt x="1682" y="1"/>
                    <a:pt x="1640" y="1"/>
                  </a:cubicBezTo>
                  <a:close/>
                </a:path>
              </a:pathLst>
            </a:custGeom>
            <a:solidFill>
              <a:srgbClr val="FFF9F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7" name="Google Shape;1807;p45"/>
            <p:cNvSpPr/>
            <p:nvPr/>
          </p:nvSpPr>
          <p:spPr>
            <a:xfrm>
              <a:off x="1154555" y="4064275"/>
              <a:ext cx="173301" cy="209372"/>
            </a:xfrm>
            <a:custGeom>
              <a:avLst/>
              <a:gdLst/>
              <a:ahLst/>
              <a:cxnLst/>
              <a:rect l="l" t="t" r="r" b="b"/>
              <a:pathLst>
                <a:path w="2138" h="2583" extrusionOk="0">
                  <a:moveTo>
                    <a:pt x="1511" y="1"/>
                  </a:moveTo>
                  <a:cubicBezTo>
                    <a:pt x="1511" y="1"/>
                    <a:pt x="120" y="974"/>
                    <a:pt x="30" y="1566"/>
                  </a:cubicBezTo>
                  <a:cubicBezTo>
                    <a:pt x="1" y="1771"/>
                    <a:pt x="118" y="1838"/>
                    <a:pt x="284" y="1838"/>
                  </a:cubicBezTo>
                  <a:cubicBezTo>
                    <a:pt x="597" y="1838"/>
                    <a:pt x="1080" y="1601"/>
                    <a:pt x="1080" y="1601"/>
                  </a:cubicBezTo>
                  <a:lnTo>
                    <a:pt x="1080" y="1601"/>
                  </a:lnTo>
                  <a:cubicBezTo>
                    <a:pt x="1080" y="1601"/>
                    <a:pt x="1010" y="2519"/>
                    <a:pt x="1539" y="2581"/>
                  </a:cubicBezTo>
                  <a:cubicBezTo>
                    <a:pt x="1546" y="2582"/>
                    <a:pt x="1553" y="2582"/>
                    <a:pt x="1560" y="2582"/>
                  </a:cubicBezTo>
                  <a:cubicBezTo>
                    <a:pt x="2071" y="2582"/>
                    <a:pt x="2137" y="306"/>
                    <a:pt x="2137" y="306"/>
                  </a:cubicBezTo>
                  <a:lnTo>
                    <a:pt x="1511" y="1"/>
                  </a:lnTo>
                  <a:close/>
                </a:path>
              </a:pathLst>
            </a:custGeom>
            <a:solidFill>
              <a:srgbClr val="FFF9F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8" name="Google Shape;1808;p45"/>
            <p:cNvSpPr/>
            <p:nvPr/>
          </p:nvSpPr>
          <p:spPr>
            <a:xfrm>
              <a:off x="1251177" y="4006804"/>
              <a:ext cx="113886" cy="114453"/>
            </a:xfrm>
            <a:custGeom>
              <a:avLst/>
              <a:gdLst/>
              <a:ahLst/>
              <a:cxnLst/>
              <a:rect l="l" t="t" r="r" b="b"/>
              <a:pathLst>
                <a:path w="1405" h="1412" extrusionOk="0">
                  <a:moveTo>
                    <a:pt x="701" y="0"/>
                  </a:moveTo>
                  <a:cubicBezTo>
                    <a:pt x="312" y="0"/>
                    <a:pt x="0" y="319"/>
                    <a:pt x="0" y="710"/>
                  </a:cubicBezTo>
                  <a:cubicBezTo>
                    <a:pt x="0" y="1099"/>
                    <a:pt x="312" y="1411"/>
                    <a:pt x="701" y="1411"/>
                  </a:cubicBezTo>
                  <a:cubicBezTo>
                    <a:pt x="1092" y="1411"/>
                    <a:pt x="1405" y="1099"/>
                    <a:pt x="1405" y="710"/>
                  </a:cubicBezTo>
                  <a:cubicBezTo>
                    <a:pt x="1405" y="319"/>
                    <a:pt x="1092" y="0"/>
                    <a:pt x="701" y="0"/>
                  </a:cubicBezTo>
                  <a:close/>
                </a:path>
              </a:pathLst>
            </a:custGeom>
            <a:solidFill>
              <a:srgbClr val="FFB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 name="Google Shape;144;p16">
            <a:extLst>
              <a:ext uri="{FF2B5EF4-FFF2-40B4-BE49-F238E27FC236}">
                <a16:creationId xmlns:a16="http://schemas.microsoft.com/office/drawing/2014/main" id="{D3CAAFDB-3B6E-DD1D-6C4F-9B1556573821}"/>
              </a:ext>
            </a:extLst>
          </p:cNvPr>
          <p:cNvGrpSpPr/>
          <p:nvPr/>
        </p:nvGrpSpPr>
        <p:grpSpPr>
          <a:xfrm>
            <a:off x="3973890" y="1186660"/>
            <a:ext cx="4893455" cy="4484680"/>
            <a:chOff x="-1105625" y="2697625"/>
            <a:chExt cx="2768000" cy="2536775"/>
          </a:xfrm>
        </p:grpSpPr>
        <p:sp>
          <p:nvSpPr>
            <p:cNvPr id="3" name="Google Shape;145;p16">
              <a:extLst>
                <a:ext uri="{FF2B5EF4-FFF2-40B4-BE49-F238E27FC236}">
                  <a16:creationId xmlns:a16="http://schemas.microsoft.com/office/drawing/2014/main" id="{4766F461-9EB9-2B4A-E8FD-D3D79E9B15CA}"/>
                </a:ext>
              </a:extLst>
            </p:cNvPr>
            <p:cNvSpPr/>
            <p:nvPr/>
          </p:nvSpPr>
          <p:spPr>
            <a:xfrm>
              <a:off x="-816175" y="2697625"/>
              <a:ext cx="1810950" cy="1210825"/>
            </a:xfrm>
            <a:custGeom>
              <a:avLst/>
              <a:gdLst/>
              <a:ahLst/>
              <a:cxnLst/>
              <a:rect l="l" t="t" r="r" b="b"/>
              <a:pathLst>
                <a:path w="72438" h="48433" extrusionOk="0">
                  <a:moveTo>
                    <a:pt x="55204" y="1"/>
                  </a:moveTo>
                  <a:cubicBezTo>
                    <a:pt x="55204" y="378"/>
                    <a:pt x="54805" y="666"/>
                    <a:pt x="54716" y="1043"/>
                  </a:cubicBezTo>
                  <a:cubicBezTo>
                    <a:pt x="54628" y="1398"/>
                    <a:pt x="54739" y="1775"/>
                    <a:pt x="55005" y="2041"/>
                  </a:cubicBezTo>
                  <a:cubicBezTo>
                    <a:pt x="54916" y="2241"/>
                    <a:pt x="54716" y="2374"/>
                    <a:pt x="54561" y="2551"/>
                  </a:cubicBezTo>
                  <a:cubicBezTo>
                    <a:pt x="54428" y="2706"/>
                    <a:pt x="54339" y="2995"/>
                    <a:pt x="54517" y="3106"/>
                  </a:cubicBezTo>
                  <a:cubicBezTo>
                    <a:pt x="54339" y="3150"/>
                    <a:pt x="54118" y="3217"/>
                    <a:pt x="53940" y="3261"/>
                  </a:cubicBezTo>
                  <a:lnTo>
                    <a:pt x="53851" y="3682"/>
                  </a:lnTo>
                  <a:cubicBezTo>
                    <a:pt x="53829" y="3704"/>
                    <a:pt x="53829" y="3749"/>
                    <a:pt x="53807" y="3771"/>
                  </a:cubicBezTo>
                  <a:cubicBezTo>
                    <a:pt x="53763" y="3815"/>
                    <a:pt x="53696" y="3815"/>
                    <a:pt x="53652" y="3838"/>
                  </a:cubicBezTo>
                  <a:cubicBezTo>
                    <a:pt x="53519" y="3904"/>
                    <a:pt x="53474" y="4082"/>
                    <a:pt x="53430" y="4237"/>
                  </a:cubicBezTo>
                  <a:cubicBezTo>
                    <a:pt x="53297" y="4592"/>
                    <a:pt x="53097" y="4924"/>
                    <a:pt x="52876" y="5235"/>
                  </a:cubicBezTo>
                  <a:cubicBezTo>
                    <a:pt x="52765" y="5346"/>
                    <a:pt x="52543" y="5434"/>
                    <a:pt x="52476" y="5590"/>
                  </a:cubicBezTo>
                  <a:cubicBezTo>
                    <a:pt x="52432" y="5723"/>
                    <a:pt x="52632" y="5856"/>
                    <a:pt x="52765" y="5989"/>
                  </a:cubicBezTo>
                  <a:cubicBezTo>
                    <a:pt x="52876" y="6211"/>
                    <a:pt x="52898" y="6477"/>
                    <a:pt x="52809" y="6721"/>
                  </a:cubicBezTo>
                  <a:cubicBezTo>
                    <a:pt x="52720" y="7164"/>
                    <a:pt x="52609" y="7630"/>
                    <a:pt x="52499" y="8096"/>
                  </a:cubicBezTo>
                  <a:cubicBezTo>
                    <a:pt x="52677" y="8128"/>
                    <a:pt x="52856" y="8149"/>
                    <a:pt x="53034" y="8149"/>
                  </a:cubicBezTo>
                  <a:cubicBezTo>
                    <a:pt x="53100" y="8149"/>
                    <a:pt x="53165" y="8146"/>
                    <a:pt x="53230" y="8140"/>
                  </a:cubicBezTo>
                  <a:cubicBezTo>
                    <a:pt x="53497" y="8140"/>
                    <a:pt x="53807" y="8273"/>
                    <a:pt x="53851" y="8540"/>
                  </a:cubicBezTo>
                  <a:cubicBezTo>
                    <a:pt x="53874" y="8606"/>
                    <a:pt x="53829" y="8695"/>
                    <a:pt x="53785" y="8739"/>
                  </a:cubicBezTo>
                  <a:cubicBezTo>
                    <a:pt x="53718" y="8784"/>
                    <a:pt x="53674" y="8784"/>
                    <a:pt x="53607" y="8784"/>
                  </a:cubicBezTo>
                  <a:lnTo>
                    <a:pt x="52632" y="8850"/>
                  </a:lnTo>
                  <a:cubicBezTo>
                    <a:pt x="52853" y="9094"/>
                    <a:pt x="53009" y="9382"/>
                    <a:pt x="53075" y="9715"/>
                  </a:cubicBezTo>
                  <a:cubicBezTo>
                    <a:pt x="53097" y="9804"/>
                    <a:pt x="53120" y="9893"/>
                    <a:pt x="53031" y="9937"/>
                  </a:cubicBezTo>
                  <a:cubicBezTo>
                    <a:pt x="53009" y="9952"/>
                    <a:pt x="52986" y="9957"/>
                    <a:pt x="52963" y="9957"/>
                  </a:cubicBezTo>
                  <a:cubicBezTo>
                    <a:pt x="52917" y="9957"/>
                    <a:pt x="52868" y="9937"/>
                    <a:pt x="52809" y="9937"/>
                  </a:cubicBezTo>
                  <a:cubicBezTo>
                    <a:pt x="52654" y="9937"/>
                    <a:pt x="52543" y="10136"/>
                    <a:pt x="52565" y="10314"/>
                  </a:cubicBezTo>
                  <a:cubicBezTo>
                    <a:pt x="52609" y="10469"/>
                    <a:pt x="52698" y="10602"/>
                    <a:pt x="52831" y="10735"/>
                  </a:cubicBezTo>
                  <a:lnTo>
                    <a:pt x="53275" y="11201"/>
                  </a:lnTo>
                  <a:cubicBezTo>
                    <a:pt x="53142" y="11290"/>
                    <a:pt x="53031" y="11379"/>
                    <a:pt x="52920" y="11467"/>
                  </a:cubicBezTo>
                  <a:cubicBezTo>
                    <a:pt x="52853" y="11534"/>
                    <a:pt x="52765" y="11556"/>
                    <a:pt x="52698" y="11578"/>
                  </a:cubicBezTo>
                  <a:cubicBezTo>
                    <a:pt x="52609" y="11578"/>
                    <a:pt x="52543" y="11556"/>
                    <a:pt x="52499" y="11512"/>
                  </a:cubicBezTo>
                  <a:lnTo>
                    <a:pt x="51744" y="11179"/>
                  </a:lnTo>
                  <a:cubicBezTo>
                    <a:pt x="51545" y="11201"/>
                    <a:pt x="51367" y="11245"/>
                    <a:pt x="51212" y="11356"/>
                  </a:cubicBezTo>
                  <a:cubicBezTo>
                    <a:pt x="50924" y="11534"/>
                    <a:pt x="50879" y="11911"/>
                    <a:pt x="50702" y="12177"/>
                  </a:cubicBezTo>
                  <a:cubicBezTo>
                    <a:pt x="50791" y="12244"/>
                    <a:pt x="50902" y="12354"/>
                    <a:pt x="50990" y="12421"/>
                  </a:cubicBezTo>
                  <a:cubicBezTo>
                    <a:pt x="50924" y="12798"/>
                    <a:pt x="50879" y="13175"/>
                    <a:pt x="50813" y="13552"/>
                  </a:cubicBezTo>
                  <a:cubicBezTo>
                    <a:pt x="50719" y="13536"/>
                    <a:pt x="50622" y="13529"/>
                    <a:pt x="50524" y="13529"/>
                  </a:cubicBezTo>
                  <a:cubicBezTo>
                    <a:pt x="50345" y="13529"/>
                    <a:pt x="50164" y="13553"/>
                    <a:pt x="49992" y="13596"/>
                  </a:cubicBezTo>
                  <a:cubicBezTo>
                    <a:pt x="49815" y="13707"/>
                    <a:pt x="49615" y="13774"/>
                    <a:pt x="49416" y="13796"/>
                  </a:cubicBezTo>
                  <a:cubicBezTo>
                    <a:pt x="49216" y="13774"/>
                    <a:pt x="49061" y="13685"/>
                    <a:pt x="48972" y="13508"/>
                  </a:cubicBezTo>
                  <a:cubicBezTo>
                    <a:pt x="48196" y="14195"/>
                    <a:pt x="47419" y="14927"/>
                    <a:pt x="46887" y="15792"/>
                  </a:cubicBezTo>
                  <a:cubicBezTo>
                    <a:pt x="46899" y="15790"/>
                    <a:pt x="46910" y="15789"/>
                    <a:pt x="46921" y="15789"/>
                  </a:cubicBezTo>
                  <a:cubicBezTo>
                    <a:pt x="47039" y="15789"/>
                    <a:pt x="47135" y="15892"/>
                    <a:pt x="47176" y="16014"/>
                  </a:cubicBezTo>
                  <a:cubicBezTo>
                    <a:pt x="47198" y="16147"/>
                    <a:pt x="47242" y="16258"/>
                    <a:pt x="47286" y="16391"/>
                  </a:cubicBezTo>
                  <a:cubicBezTo>
                    <a:pt x="47464" y="16657"/>
                    <a:pt x="47907" y="16613"/>
                    <a:pt x="48174" y="16835"/>
                  </a:cubicBezTo>
                  <a:cubicBezTo>
                    <a:pt x="47974" y="17079"/>
                    <a:pt x="48041" y="17433"/>
                    <a:pt x="48307" y="17611"/>
                  </a:cubicBezTo>
                  <a:lnTo>
                    <a:pt x="47464" y="17611"/>
                  </a:lnTo>
                  <a:cubicBezTo>
                    <a:pt x="47397" y="17611"/>
                    <a:pt x="47331" y="17611"/>
                    <a:pt x="47264" y="17655"/>
                  </a:cubicBezTo>
                  <a:cubicBezTo>
                    <a:pt x="47153" y="17722"/>
                    <a:pt x="47109" y="17855"/>
                    <a:pt x="47153" y="17966"/>
                  </a:cubicBezTo>
                  <a:cubicBezTo>
                    <a:pt x="47198" y="18099"/>
                    <a:pt x="47264" y="18188"/>
                    <a:pt x="47353" y="18276"/>
                  </a:cubicBezTo>
                  <a:cubicBezTo>
                    <a:pt x="47264" y="18387"/>
                    <a:pt x="47087" y="18498"/>
                    <a:pt x="46998" y="18587"/>
                  </a:cubicBezTo>
                  <a:cubicBezTo>
                    <a:pt x="46665" y="18520"/>
                    <a:pt x="46333" y="18432"/>
                    <a:pt x="46022" y="18298"/>
                  </a:cubicBezTo>
                  <a:lnTo>
                    <a:pt x="46022" y="18298"/>
                  </a:lnTo>
                  <a:cubicBezTo>
                    <a:pt x="46266" y="18631"/>
                    <a:pt x="46554" y="18964"/>
                    <a:pt x="46865" y="19252"/>
                  </a:cubicBezTo>
                  <a:cubicBezTo>
                    <a:pt x="47020" y="19407"/>
                    <a:pt x="47198" y="19607"/>
                    <a:pt x="47131" y="19807"/>
                  </a:cubicBezTo>
                  <a:lnTo>
                    <a:pt x="45468" y="19585"/>
                  </a:lnTo>
                  <a:cubicBezTo>
                    <a:pt x="45423" y="19585"/>
                    <a:pt x="45401" y="19585"/>
                    <a:pt x="45379" y="19563"/>
                  </a:cubicBezTo>
                  <a:cubicBezTo>
                    <a:pt x="45357" y="19518"/>
                    <a:pt x="45357" y="19496"/>
                    <a:pt x="45357" y="19474"/>
                  </a:cubicBezTo>
                  <a:lnTo>
                    <a:pt x="45357" y="19075"/>
                  </a:lnTo>
                  <a:cubicBezTo>
                    <a:pt x="45002" y="19008"/>
                    <a:pt x="44603" y="18831"/>
                    <a:pt x="44514" y="18476"/>
                  </a:cubicBezTo>
                  <a:cubicBezTo>
                    <a:pt x="44492" y="18321"/>
                    <a:pt x="44514" y="18121"/>
                    <a:pt x="44403" y="18010"/>
                  </a:cubicBezTo>
                  <a:cubicBezTo>
                    <a:pt x="44260" y="17958"/>
                    <a:pt x="44110" y="17937"/>
                    <a:pt x="43956" y="17937"/>
                  </a:cubicBezTo>
                  <a:cubicBezTo>
                    <a:pt x="43847" y="17937"/>
                    <a:pt x="43737" y="17947"/>
                    <a:pt x="43627" y="17966"/>
                  </a:cubicBezTo>
                  <a:cubicBezTo>
                    <a:pt x="43627" y="18077"/>
                    <a:pt x="43627" y="18188"/>
                    <a:pt x="43671" y="18298"/>
                  </a:cubicBezTo>
                  <a:cubicBezTo>
                    <a:pt x="43560" y="18284"/>
                    <a:pt x="43449" y="18276"/>
                    <a:pt x="43339" y="18276"/>
                  </a:cubicBezTo>
                  <a:cubicBezTo>
                    <a:pt x="43119" y="18276"/>
                    <a:pt x="42902" y="18306"/>
                    <a:pt x="42695" y="18365"/>
                  </a:cubicBezTo>
                  <a:cubicBezTo>
                    <a:pt x="42873" y="18653"/>
                    <a:pt x="43028" y="18964"/>
                    <a:pt x="43161" y="19274"/>
                  </a:cubicBezTo>
                  <a:cubicBezTo>
                    <a:pt x="42740" y="19541"/>
                    <a:pt x="42296" y="19762"/>
                    <a:pt x="41808" y="19895"/>
                  </a:cubicBezTo>
                  <a:cubicBezTo>
                    <a:pt x="41808" y="19740"/>
                    <a:pt x="41808" y="19563"/>
                    <a:pt x="41875" y="19430"/>
                  </a:cubicBezTo>
                  <a:lnTo>
                    <a:pt x="41875" y="19430"/>
                  </a:lnTo>
                  <a:cubicBezTo>
                    <a:pt x="41808" y="19452"/>
                    <a:pt x="41742" y="19496"/>
                    <a:pt x="41697" y="19518"/>
                  </a:cubicBezTo>
                  <a:cubicBezTo>
                    <a:pt x="41631" y="19518"/>
                    <a:pt x="41564" y="19541"/>
                    <a:pt x="41498" y="19563"/>
                  </a:cubicBezTo>
                  <a:lnTo>
                    <a:pt x="40921" y="19696"/>
                  </a:lnTo>
                  <a:cubicBezTo>
                    <a:pt x="40854" y="19784"/>
                    <a:pt x="40788" y="19873"/>
                    <a:pt x="40699" y="19873"/>
                  </a:cubicBezTo>
                  <a:cubicBezTo>
                    <a:pt x="40655" y="19873"/>
                    <a:pt x="40610" y="19851"/>
                    <a:pt x="40566" y="19851"/>
                  </a:cubicBezTo>
                  <a:cubicBezTo>
                    <a:pt x="40501" y="19825"/>
                    <a:pt x="40436" y="19814"/>
                    <a:pt x="40371" y="19814"/>
                  </a:cubicBezTo>
                  <a:cubicBezTo>
                    <a:pt x="40325" y="19814"/>
                    <a:pt x="40279" y="19820"/>
                    <a:pt x="40233" y="19829"/>
                  </a:cubicBezTo>
                  <a:cubicBezTo>
                    <a:pt x="40211" y="19829"/>
                    <a:pt x="40167" y="19851"/>
                    <a:pt x="40123" y="19873"/>
                  </a:cubicBezTo>
                  <a:cubicBezTo>
                    <a:pt x="40100" y="19895"/>
                    <a:pt x="40078" y="19940"/>
                    <a:pt x="40078" y="19984"/>
                  </a:cubicBezTo>
                  <a:cubicBezTo>
                    <a:pt x="40078" y="20095"/>
                    <a:pt x="40100" y="20206"/>
                    <a:pt x="40145" y="20317"/>
                  </a:cubicBezTo>
                  <a:cubicBezTo>
                    <a:pt x="40056" y="20328"/>
                    <a:pt x="39973" y="20333"/>
                    <a:pt x="39892" y="20333"/>
                  </a:cubicBezTo>
                  <a:cubicBezTo>
                    <a:pt x="39812" y="20333"/>
                    <a:pt x="39734" y="20328"/>
                    <a:pt x="39657" y="20317"/>
                  </a:cubicBezTo>
                  <a:cubicBezTo>
                    <a:pt x="39657" y="20428"/>
                    <a:pt x="39635" y="20539"/>
                    <a:pt x="39590" y="20627"/>
                  </a:cubicBezTo>
                  <a:cubicBezTo>
                    <a:pt x="39501" y="20871"/>
                    <a:pt x="39391" y="21115"/>
                    <a:pt x="39258" y="21337"/>
                  </a:cubicBezTo>
                  <a:cubicBezTo>
                    <a:pt x="39124" y="21359"/>
                    <a:pt x="38991" y="21381"/>
                    <a:pt x="38858" y="21381"/>
                  </a:cubicBezTo>
                  <a:cubicBezTo>
                    <a:pt x="38792" y="20805"/>
                    <a:pt x="39280" y="20295"/>
                    <a:pt x="39413" y="19718"/>
                  </a:cubicBezTo>
                  <a:cubicBezTo>
                    <a:pt x="39435" y="19585"/>
                    <a:pt x="39435" y="19430"/>
                    <a:pt x="39457" y="19297"/>
                  </a:cubicBezTo>
                  <a:cubicBezTo>
                    <a:pt x="39546" y="19075"/>
                    <a:pt x="39568" y="18853"/>
                    <a:pt x="39546" y="18609"/>
                  </a:cubicBezTo>
                  <a:cubicBezTo>
                    <a:pt x="39435" y="18210"/>
                    <a:pt x="38925" y="18032"/>
                    <a:pt x="38526" y="17899"/>
                  </a:cubicBezTo>
                  <a:cubicBezTo>
                    <a:pt x="38435" y="17847"/>
                    <a:pt x="38344" y="17826"/>
                    <a:pt x="38253" y="17826"/>
                  </a:cubicBezTo>
                  <a:cubicBezTo>
                    <a:pt x="38188" y="17826"/>
                    <a:pt x="38124" y="17837"/>
                    <a:pt x="38060" y="17855"/>
                  </a:cubicBezTo>
                  <a:cubicBezTo>
                    <a:pt x="37838" y="17921"/>
                    <a:pt x="37749" y="18165"/>
                    <a:pt x="37594" y="18321"/>
                  </a:cubicBezTo>
                  <a:cubicBezTo>
                    <a:pt x="37528" y="18409"/>
                    <a:pt x="37439" y="18476"/>
                    <a:pt x="37328" y="18542"/>
                  </a:cubicBezTo>
                  <a:cubicBezTo>
                    <a:pt x="37328" y="18365"/>
                    <a:pt x="37328" y="18188"/>
                    <a:pt x="37284" y="18010"/>
                  </a:cubicBezTo>
                  <a:lnTo>
                    <a:pt x="37128" y="17899"/>
                  </a:lnTo>
                  <a:lnTo>
                    <a:pt x="37084" y="17877"/>
                  </a:lnTo>
                  <a:lnTo>
                    <a:pt x="36729" y="17633"/>
                  </a:lnTo>
                  <a:cubicBezTo>
                    <a:pt x="36707" y="17633"/>
                    <a:pt x="36707" y="17611"/>
                    <a:pt x="36685" y="17611"/>
                  </a:cubicBezTo>
                  <a:cubicBezTo>
                    <a:pt x="36663" y="17611"/>
                    <a:pt x="36640" y="17611"/>
                    <a:pt x="36640" y="17633"/>
                  </a:cubicBezTo>
                  <a:cubicBezTo>
                    <a:pt x="36507" y="17700"/>
                    <a:pt x="36330" y="17633"/>
                    <a:pt x="36241" y="17722"/>
                  </a:cubicBezTo>
                  <a:cubicBezTo>
                    <a:pt x="36086" y="17855"/>
                    <a:pt x="35908" y="17944"/>
                    <a:pt x="35731" y="18032"/>
                  </a:cubicBezTo>
                  <a:cubicBezTo>
                    <a:pt x="35709" y="18032"/>
                    <a:pt x="35709" y="18054"/>
                    <a:pt x="35687" y="18077"/>
                  </a:cubicBezTo>
                  <a:cubicBezTo>
                    <a:pt x="35687" y="18077"/>
                    <a:pt x="35687" y="18099"/>
                    <a:pt x="35687" y="18121"/>
                  </a:cubicBezTo>
                  <a:cubicBezTo>
                    <a:pt x="35731" y="18321"/>
                    <a:pt x="35820" y="18520"/>
                    <a:pt x="35931" y="18698"/>
                  </a:cubicBezTo>
                  <a:cubicBezTo>
                    <a:pt x="35997" y="18742"/>
                    <a:pt x="36019" y="18809"/>
                    <a:pt x="36019" y="18875"/>
                  </a:cubicBezTo>
                  <a:cubicBezTo>
                    <a:pt x="36019" y="18986"/>
                    <a:pt x="35908" y="19030"/>
                    <a:pt x="35820" y="19053"/>
                  </a:cubicBezTo>
                  <a:cubicBezTo>
                    <a:pt x="35709" y="19053"/>
                    <a:pt x="35620" y="19075"/>
                    <a:pt x="35531" y="19119"/>
                  </a:cubicBezTo>
                  <a:cubicBezTo>
                    <a:pt x="35465" y="19208"/>
                    <a:pt x="35443" y="19319"/>
                    <a:pt x="35443" y="19430"/>
                  </a:cubicBezTo>
                  <a:cubicBezTo>
                    <a:pt x="35243" y="19563"/>
                    <a:pt x="35043" y="19740"/>
                    <a:pt x="34866" y="19918"/>
                  </a:cubicBezTo>
                  <a:cubicBezTo>
                    <a:pt x="34866" y="19807"/>
                    <a:pt x="34822" y="19696"/>
                    <a:pt x="34733" y="19674"/>
                  </a:cubicBezTo>
                  <a:cubicBezTo>
                    <a:pt x="34689" y="19674"/>
                    <a:pt x="34622" y="19696"/>
                    <a:pt x="34600" y="19718"/>
                  </a:cubicBezTo>
                  <a:cubicBezTo>
                    <a:pt x="34356" y="19829"/>
                    <a:pt x="34134" y="19940"/>
                    <a:pt x="33912" y="20095"/>
                  </a:cubicBezTo>
                  <a:cubicBezTo>
                    <a:pt x="33602" y="20295"/>
                    <a:pt x="33225" y="20450"/>
                    <a:pt x="32959" y="20738"/>
                  </a:cubicBezTo>
                  <a:cubicBezTo>
                    <a:pt x="32781" y="20960"/>
                    <a:pt x="32692" y="21248"/>
                    <a:pt x="32692" y="21537"/>
                  </a:cubicBezTo>
                  <a:cubicBezTo>
                    <a:pt x="32692" y="21559"/>
                    <a:pt x="32692" y="21581"/>
                    <a:pt x="32692" y="21603"/>
                  </a:cubicBezTo>
                  <a:cubicBezTo>
                    <a:pt x="32715" y="21648"/>
                    <a:pt x="32759" y="21648"/>
                    <a:pt x="32803" y="21648"/>
                  </a:cubicBezTo>
                  <a:cubicBezTo>
                    <a:pt x="32892" y="21692"/>
                    <a:pt x="32936" y="21781"/>
                    <a:pt x="32914" y="21869"/>
                  </a:cubicBezTo>
                  <a:cubicBezTo>
                    <a:pt x="32848" y="22069"/>
                    <a:pt x="32715" y="22202"/>
                    <a:pt x="32515" y="22269"/>
                  </a:cubicBezTo>
                  <a:cubicBezTo>
                    <a:pt x="32360" y="22335"/>
                    <a:pt x="32182" y="22357"/>
                    <a:pt x="31983" y="22357"/>
                  </a:cubicBezTo>
                  <a:cubicBezTo>
                    <a:pt x="31938" y="22352"/>
                    <a:pt x="31894" y="22349"/>
                    <a:pt x="31850" y="22349"/>
                  </a:cubicBezTo>
                  <a:cubicBezTo>
                    <a:pt x="31717" y="22349"/>
                    <a:pt x="31583" y="22374"/>
                    <a:pt x="31450" y="22424"/>
                  </a:cubicBezTo>
                  <a:cubicBezTo>
                    <a:pt x="31339" y="22461"/>
                    <a:pt x="31212" y="22545"/>
                    <a:pt x="31069" y="22545"/>
                  </a:cubicBezTo>
                  <a:cubicBezTo>
                    <a:pt x="31041" y="22545"/>
                    <a:pt x="31013" y="22542"/>
                    <a:pt x="30985" y="22535"/>
                  </a:cubicBezTo>
                  <a:lnTo>
                    <a:pt x="30985" y="22535"/>
                  </a:lnTo>
                  <a:cubicBezTo>
                    <a:pt x="30962" y="22779"/>
                    <a:pt x="30985" y="23000"/>
                    <a:pt x="31007" y="23222"/>
                  </a:cubicBezTo>
                  <a:cubicBezTo>
                    <a:pt x="31051" y="23444"/>
                    <a:pt x="31140" y="23666"/>
                    <a:pt x="31317" y="23821"/>
                  </a:cubicBezTo>
                  <a:cubicBezTo>
                    <a:pt x="31428" y="23910"/>
                    <a:pt x="31539" y="23954"/>
                    <a:pt x="31650" y="24043"/>
                  </a:cubicBezTo>
                  <a:cubicBezTo>
                    <a:pt x="31761" y="24132"/>
                    <a:pt x="31827" y="24265"/>
                    <a:pt x="31805" y="24398"/>
                  </a:cubicBezTo>
                  <a:lnTo>
                    <a:pt x="31206" y="24331"/>
                  </a:lnTo>
                  <a:cubicBezTo>
                    <a:pt x="31162" y="24331"/>
                    <a:pt x="31140" y="24309"/>
                    <a:pt x="31096" y="24309"/>
                  </a:cubicBezTo>
                  <a:cubicBezTo>
                    <a:pt x="31073" y="24265"/>
                    <a:pt x="31029" y="24220"/>
                    <a:pt x="31029" y="24176"/>
                  </a:cubicBezTo>
                  <a:cubicBezTo>
                    <a:pt x="30940" y="23999"/>
                    <a:pt x="30829" y="23865"/>
                    <a:pt x="30674" y="23777"/>
                  </a:cubicBezTo>
                  <a:lnTo>
                    <a:pt x="30319" y="23821"/>
                  </a:lnTo>
                  <a:cubicBezTo>
                    <a:pt x="30297" y="23821"/>
                    <a:pt x="30275" y="23821"/>
                    <a:pt x="30253" y="23843"/>
                  </a:cubicBezTo>
                  <a:cubicBezTo>
                    <a:pt x="30231" y="23843"/>
                    <a:pt x="30231" y="23888"/>
                    <a:pt x="30231" y="23932"/>
                  </a:cubicBezTo>
                  <a:cubicBezTo>
                    <a:pt x="30208" y="24087"/>
                    <a:pt x="30053" y="24176"/>
                    <a:pt x="30009" y="24309"/>
                  </a:cubicBezTo>
                  <a:cubicBezTo>
                    <a:pt x="29898" y="24265"/>
                    <a:pt x="29765" y="24265"/>
                    <a:pt x="29654" y="24265"/>
                  </a:cubicBezTo>
                  <a:cubicBezTo>
                    <a:pt x="29610" y="24464"/>
                    <a:pt x="29499" y="24642"/>
                    <a:pt x="29343" y="24753"/>
                  </a:cubicBezTo>
                  <a:cubicBezTo>
                    <a:pt x="29232" y="24642"/>
                    <a:pt x="29188" y="24509"/>
                    <a:pt x="29210" y="24353"/>
                  </a:cubicBezTo>
                  <a:cubicBezTo>
                    <a:pt x="29255" y="24220"/>
                    <a:pt x="29255" y="24065"/>
                    <a:pt x="29210" y="23932"/>
                  </a:cubicBezTo>
                  <a:cubicBezTo>
                    <a:pt x="29099" y="24043"/>
                    <a:pt x="28944" y="24132"/>
                    <a:pt x="28789" y="24176"/>
                  </a:cubicBezTo>
                  <a:cubicBezTo>
                    <a:pt x="28700" y="24220"/>
                    <a:pt x="28589" y="24265"/>
                    <a:pt x="28567" y="24353"/>
                  </a:cubicBezTo>
                  <a:cubicBezTo>
                    <a:pt x="28523" y="24442"/>
                    <a:pt x="28611" y="24597"/>
                    <a:pt x="28700" y="24708"/>
                  </a:cubicBezTo>
                  <a:cubicBezTo>
                    <a:pt x="28789" y="24819"/>
                    <a:pt x="28855" y="24930"/>
                    <a:pt x="28922" y="25041"/>
                  </a:cubicBezTo>
                  <a:cubicBezTo>
                    <a:pt x="28966" y="25108"/>
                    <a:pt x="28989" y="25174"/>
                    <a:pt x="28989" y="25241"/>
                  </a:cubicBezTo>
                  <a:cubicBezTo>
                    <a:pt x="28989" y="25374"/>
                    <a:pt x="28922" y="25485"/>
                    <a:pt x="28811" y="25573"/>
                  </a:cubicBezTo>
                  <a:cubicBezTo>
                    <a:pt x="28678" y="25729"/>
                    <a:pt x="28545" y="25884"/>
                    <a:pt x="28567" y="26083"/>
                  </a:cubicBezTo>
                  <a:cubicBezTo>
                    <a:pt x="28390" y="26327"/>
                    <a:pt x="28368" y="26638"/>
                    <a:pt x="28501" y="26882"/>
                  </a:cubicBezTo>
                  <a:cubicBezTo>
                    <a:pt x="28501" y="26904"/>
                    <a:pt x="28523" y="26926"/>
                    <a:pt x="28545" y="26948"/>
                  </a:cubicBezTo>
                  <a:lnTo>
                    <a:pt x="28589" y="26948"/>
                  </a:lnTo>
                  <a:lnTo>
                    <a:pt x="29388" y="26882"/>
                  </a:lnTo>
                  <a:cubicBezTo>
                    <a:pt x="29432" y="27037"/>
                    <a:pt x="29543" y="27148"/>
                    <a:pt x="29698" y="27237"/>
                  </a:cubicBezTo>
                  <a:cubicBezTo>
                    <a:pt x="29720" y="27348"/>
                    <a:pt x="29787" y="27436"/>
                    <a:pt x="29809" y="27547"/>
                  </a:cubicBezTo>
                  <a:cubicBezTo>
                    <a:pt x="29854" y="27658"/>
                    <a:pt x="29831" y="27791"/>
                    <a:pt x="29743" y="27880"/>
                  </a:cubicBezTo>
                  <a:cubicBezTo>
                    <a:pt x="29521" y="27725"/>
                    <a:pt x="29454" y="27436"/>
                    <a:pt x="29232" y="27281"/>
                  </a:cubicBezTo>
                  <a:cubicBezTo>
                    <a:pt x="28944" y="27392"/>
                    <a:pt x="28678" y="27503"/>
                    <a:pt x="28412" y="27636"/>
                  </a:cubicBezTo>
                  <a:cubicBezTo>
                    <a:pt x="28323" y="27769"/>
                    <a:pt x="28434" y="27946"/>
                    <a:pt x="28523" y="28080"/>
                  </a:cubicBezTo>
                  <a:cubicBezTo>
                    <a:pt x="28589" y="28213"/>
                    <a:pt x="28656" y="28390"/>
                    <a:pt x="28567" y="28523"/>
                  </a:cubicBezTo>
                  <a:cubicBezTo>
                    <a:pt x="28523" y="28545"/>
                    <a:pt x="28478" y="28567"/>
                    <a:pt x="28412" y="28590"/>
                  </a:cubicBezTo>
                  <a:cubicBezTo>
                    <a:pt x="28168" y="28745"/>
                    <a:pt x="28013" y="29055"/>
                    <a:pt x="28079" y="29344"/>
                  </a:cubicBezTo>
                  <a:lnTo>
                    <a:pt x="27414" y="29610"/>
                  </a:lnTo>
                  <a:cubicBezTo>
                    <a:pt x="27369" y="29610"/>
                    <a:pt x="27325" y="29632"/>
                    <a:pt x="27281" y="29676"/>
                  </a:cubicBezTo>
                  <a:cubicBezTo>
                    <a:pt x="27236" y="29743"/>
                    <a:pt x="27259" y="29854"/>
                    <a:pt x="27325" y="29876"/>
                  </a:cubicBezTo>
                  <a:cubicBezTo>
                    <a:pt x="27325" y="29943"/>
                    <a:pt x="27281" y="29987"/>
                    <a:pt x="27236" y="30009"/>
                  </a:cubicBezTo>
                  <a:lnTo>
                    <a:pt x="27148" y="30009"/>
                  </a:lnTo>
                  <a:lnTo>
                    <a:pt x="26327" y="29765"/>
                  </a:lnTo>
                  <a:cubicBezTo>
                    <a:pt x="26327" y="29676"/>
                    <a:pt x="26305" y="29610"/>
                    <a:pt x="26305" y="29543"/>
                  </a:cubicBezTo>
                  <a:cubicBezTo>
                    <a:pt x="26305" y="29521"/>
                    <a:pt x="26305" y="29499"/>
                    <a:pt x="26305" y="29477"/>
                  </a:cubicBezTo>
                  <a:cubicBezTo>
                    <a:pt x="26327" y="29432"/>
                    <a:pt x="26349" y="29410"/>
                    <a:pt x="26371" y="29388"/>
                  </a:cubicBezTo>
                  <a:cubicBezTo>
                    <a:pt x="26482" y="29366"/>
                    <a:pt x="26571" y="29344"/>
                    <a:pt x="26682" y="29344"/>
                  </a:cubicBezTo>
                  <a:cubicBezTo>
                    <a:pt x="27015" y="29299"/>
                    <a:pt x="27303" y="29122"/>
                    <a:pt x="27547" y="28900"/>
                  </a:cubicBezTo>
                  <a:cubicBezTo>
                    <a:pt x="27746" y="28723"/>
                    <a:pt x="27769" y="28412"/>
                    <a:pt x="27902" y="28168"/>
                  </a:cubicBezTo>
                  <a:cubicBezTo>
                    <a:pt x="27946" y="28102"/>
                    <a:pt x="27968" y="28013"/>
                    <a:pt x="27990" y="27946"/>
                  </a:cubicBezTo>
                  <a:cubicBezTo>
                    <a:pt x="28013" y="27858"/>
                    <a:pt x="28013" y="27769"/>
                    <a:pt x="27990" y="27680"/>
                  </a:cubicBezTo>
                  <a:cubicBezTo>
                    <a:pt x="27968" y="27614"/>
                    <a:pt x="28035" y="27547"/>
                    <a:pt x="28057" y="27481"/>
                  </a:cubicBezTo>
                  <a:cubicBezTo>
                    <a:pt x="28079" y="27436"/>
                    <a:pt x="28079" y="27414"/>
                    <a:pt x="28057" y="27370"/>
                  </a:cubicBezTo>
                  <a:cubicBezTo>
                    <a:pt x="28057" y="27348"/>
                    <a:pt x="28035" y="27325"/>
                    <a:pt x="28013" y="27325"/>
                  </a:cubicBezTo>
                  <a:cubicBezTo>
                    <a:pt x="27946" y="27237"/>
                    <a:pt x="27857" y="27148"/>
                    <a:pt x="27746" y="27104"/>
                  </a:cubicBezTo>
                  <a:cubicBezTo>
                    <a:pt x="27857" y="26837"/>
                    <a:pt x="28146" y="26594"/>
                    <a:pt x="28168" y="26283"/>
                  </a:cubicBezTo>
                  <a:cubicBezTo>
                    <a:pt x="28190" y="26083"/>
                    <a:pt x="28101" y="25862"/>
                    <a:pt x="28212" y="25706"/>
                  </a:cubicBezTo>
                  <a:cubicBezTo>
                    <a:pt x="28234" y="25684"/>
                    <a:pt x="28257" y="25640"/>
                    <a:pt x="28257" y="25618"/>
                  </a:cubicBezTo>
                  <a:cubicBezTo>
                    <a:pt x="28301" y="25573"/>
                    <a:pt x="28301" y="25507"/>
                    <a:pt x="28301" y="25462"/>
                  </a:cubicBezTo>
                  <a:lnTo>
                    <a:pt x="28301" y="24974"/>
                  </a:lnTo>
                  <a:cubicBezTo>
                    <a:pt x="28301" y="24930"/>
                    <a:pt x="28301" y="24908"/>
                    <a:pt x="28301" y="24864"/>
                  </a:cubicBezTo>
                  <a:cubicBezTo>
                    <a:pt x="28279" y="24841"/>
                    <a:pt x="28257" y="24819"/>
                    <a:pt x="28234" y="24797"/>
                  </a:cubicBezTo>
                  <a:lnTo>
                    <a:pt x="27924" y="24575"/>
                  </a:lnTo>
                  <a:cubicBezTo>
                    <a:pt x="28057" y="24243"/>
                    <a:pt x="28212" y="23910"/>
                    <a:pt x="28412" y="23621"/>
                  </a:cubicBezTo>
                  <a:cubicBezTo>
                    <a:pt x="28456" y="23533"/>
                    <a:pt x="28501" y="23422"/>
                    <a:pt x="28434" y="23355"/>
                  </a:cubicBezTo>
                  <a:cubicBezTo>
                    <a:pt x="28412" y="23333"/>
                    <a:pt x="28368" y="23311"/>
                    <a:pt x="28345" y="23289"/>
                  </a:cubicBezTo>
                  <a:lnTo>
                    <a:pt x="27591" y="23000"/>
                  </a:lnTo>
                  <a:cubicBezTo>
                    <a:pt x="27436" y="23267"/>
                    <a:pt x="27325" y="23577"/>
                    <a:pt x="27170" y="23843"/>
                  </a:cubicBezTo>
                  <a:cubicBezTo>
                    <a:pt x="27037" y="24154"/>
                    <a:pt x="26771" y="24376"/>
                    <a:pt x="26482" y="24486"/>
                  </a:cubicBezTo>
                  <a:cubicBezTo>
                    <a:pt x="26438" y="24486"/>
                    <a:pt x="26394" y="24509"/>
                    <a:pt x="26349" y="24531"/>
                  </a:cubicBezTo>
                  <a:cubicBezTo>
                    <a:pt x="26327" y="24553"/>
                    <a:pt x="26305" y="24597"/>
                    <a:pt x="26283" y="24642"/>
                  </a:cubicBezTo>
                  <a:lnTo>
                    <a:pt x="26016" y="25152"/>
                  </a:lnTo>
                  <a:cubicBezTo>
                    <a:pt x="26172" y="25241"/>
                    <a:pt x="26327" y="25285"/>
                    <a:pt x="26504" y="25307"/>
                  </a:cubicBezTo>
                  <a:cubicBezTo>
                    <a:pt x="26305" y="25551"/>
                    <a:pt x="26150" y="25817"/>
                    <a:pt x="26039" y="26106"/>
                  </a:cubicBezTo>
                  <a:cubicBezTo>
                    <a:pt x="26016" y="26150"/>
                    <a:pt x="26016" y="26194"/>
                    <a:pt x="26039" y="26239"/>
                  </a:cubicBezTo>
                  <a:cubicBezTo>
                    <a:pt x="26061" y="26305"/>
                    <a:pt x="26127" y="26305"/>
                    <a:pt x="26172" y="26327"/>
                  </a:cubicBezTo>
                  <a:cubicBezTo>
                    <a:pt x="26216" y="26372"/>
                    <a:pt x="26238" y="26438"/>
                    <a:pt x="26238" y="26483"/>
                  </a:cubicBezTo>
                  <a:lnTo>
                    <a:pt x="26238" y="26793"/>
                  </a:lnTo>
                  <a:cubicBezTo>
                    <a:pt x="26238" y="26926"/>
                    <a:pt x="26238" y="27126"/>
                    <a:pt x="26083" y="27170"/>
                  </a:cubicBezTo>
                  <a:cubicBezTo>
                    <a:pt x="26059" y="27177"/>
                    <a:pt x="26037" y="27180"/>
                    <a:pt x="26015" y="27180"/>
                  </a:cubicBezTo>
                  <a:cubicBezTo>
                    <a:pt x="25900" y="27180"/>
                    <a:pt x="25825" y="27086"/>
                    <a:pt x="25750" y="26993"/>
                  </a:cubicBezTo>
                  <a:cubicBezTo>
                    <a:pt x="25506" y="26749"/>
                    <a:pt x="25196" y="26527"/>
                    <a:pt x="24885" y="26350"/>
                  </a:cubicBezTo>
                  <a:cubicBezTo>
                    <a:pt x="24819" y="26172"/>
                    <a:pt x="24597" y="26017"/>
                    <a:pt x="24420" y="25906"/>
                  </a:cubicBezTo>
                  <a:cubicBezTo>
                    <a:pt x="24242" y="25839"/>
                    <a:pt x="24065" y="25729"/>
                    <a:pt x="23932" y="25573"/>
                  </a:cubicBezTo>
                  <a:cubicBezTo>
                    <a:pt x="23887" y="25507"/>
                    <a:pt x="23821" y="25440"/>
                    <a:pt x="23754" y="25396"/>
                  </a:cubicBezTo>
                  <a:cubicBezTo>
                    <a:pt x="23689" y="25363"/>
                    <a:pt x="23612" y="25343"/>
                    <a:pt x="23541" y="25343"/>
                  </a:cubicBezTo>
                  <a:cubicBezTo>
                    <a:pt x="23515" y="25343"/>
                    <a:pt x="23490" y="25346"/>
                    <a:pt x="23466" y="25351"/>
                  </a:cubicBezTo>
                  <a:cubicBezTo>
                    <a:pt x="23422" y="25130"/>
                    <a:pt x="23355" y="24930"/>
                    <a:pt x="23266" y="24753"/>
                  </a:cubicBezTo>
                  <a:cubicBezTo>
                    <a:pt x="23089" y="24819"/>
                    <a:pt x="23000" y="24974"/>
                    <a:pt x="23000" y="25152"/>
                  </a:cubicBezTo>
                  <a:cubicBezTo>
                    <a:pt x="23044" y="25329"/>
                    <a:pt x="23178" y="25462"/>
                    <a:pt x="23355" y="25485"/>
                  </a:cubicBezTo>
                  <a:cubicBezTo>
                    <a:pt x="23422" y="25485"/>
                    <a:pt x="23510" y="25485"/>
                    <a:pt x="23532" y="25551"/>
                  </a:cubicBezTo>
                  <a:cubicBezTo>
                    <a:pt x="23466" y="25551"/>
                    <a:pt x="23444" y="25618"/>
                    <a:pt x="23444" y="25684"/>
                  </a:cubicBezTo>
                  <a:cubicBezTo>
                    <a:pt x="23444" y="25751"/>
                    <a:pt x="23466" y="25817"/>
                    <a:pt x="23488" y="25884"/>
                  </a:cubicBezTo>
                  <a:cubicBezTo>
                    <a:pt x="23555" y="26039"/>
                    <a:pt x="23577" y="26194"/>
                    <a:pt x="23532" y="26350"/>
                  </a:cubicBezTo>
                  <a:cubicBezTo>
                    <a:pt x="23532" y="26372"/>
                    <a:pt x="23532" y="26372"/>
                    <a:pt x="23510" y="26394"/>
                  </a:cubicBezTo>
                  <a:cubicBezTo>
                    <a:pt x="23499" y="26405"/>
                    <a:pt x="23488" y="26411"/>
                    <a:pt x="23477" y="26411"/>
                  </a:cubicBezTo>
                  <a:cubicBezTo>
                    <a:pt x="23466" y="26411"/>
                    <a:pt x="23455" y="26405"/>
                    <a:pt x="23444" y="26394"/>
                  </a:cubicBezTo>
                  <a:cubicBezTo>
                    <a:pt x="23311" y="26394"/>
                    <a:pt x="23133" y="26394"/>
                    <a:pt x="23089" y="26505"/>
                  </a:cubicBezTo>
                  <a:cubicBezTo>
                    <a:pt x="23089" y="26527"/>
                    <a:pt x="23067" y="26549"/>
                    <a:pt x="23067" y="26571"/>
                  </a:cubicBezTo>
                  <a:cubicBezTo>
                    <a:pt x="23033" y="26621"/>
                    <a:pt x="23000" y="26646"/>
                    <a:pt x="22957" y="26646"/>
                  </a:cubicBezTo>
                  <a:cubicBezTo>
                    <a:pt x="22943" y="26646"/>
                    <a:pt x="22928" y="26643"/>
                    <a:pt x="22911" y="26638"/>
                  </a:cubicBezTo>
                  <a:cubicBezTo>
                    <a:pt x="22867" y="26638"/>
                    <a:pt x="22823" y="26616"/>
                    <a:pt x="22778" y="26571"/>
                  </a:cubicBezTo>
                  <a:cubicBezTo>
                    <a:pt x="22756" y="26394"/>
                    <a:pt x="22734" y="26216"/>
                    <a:pt x="22734" y="26039"/>
                  </a:cubicBezTo>
                  <a:cubicBezTo>
                    <a:pt x="22734" y="26039"/>
                    <a:pt x="22734" y="26017"/>
                    <a:pt x="22712" y="25995"/>
                  </a:cubicBezTo>
                  <a:cubicBezTo>
                    <a:pt x="22690" y="25973"/>
                    <a:pt x="22690" y="25973"/>
                    <a:pt x="22667" y="25973"/>
                  </a:cubicBezTo>
                  <a:lnTo>
                    <a:pt x="21381" y="25928"/>
                  </a:lnTo>
                  <a:lnTo>
                    <a:pt x="21004" y="25884"/>
                  </a:lnTo>
                  <a:cubicBezTo>
                    <a:pt x="20982" y="25884"/>
                    <a:pt x="20960" y="25884"/>
                    <a:pt x="20915" y="25906"/>
                  </a:cubicBezTo>
                  <a:cubicBezTo>
                    <a:pt x="20893" y="25906"/>
                    <a:pt x="20893" y="25950"/>
                    <a:pt x="20871" y="25973"/>
                  </a:cubicBezTo>
                  <a:cubicBezTo>
                    <a:pt x="20849" y="26017"/>
                    <a:pt x="20782" y="26039"/>
                    <a:pt x="20716" y="26039"/>
                  </a:cubicBezTo>
                  <a:cubicBezTo>
                    <a:pt x="20671" y="26017"/>
                    <a:pt x="20605" y="25995"/>
                    <a:pt x="20560" y="25973"/>
                  </a:cubicBezTo>
                  <a:cubicBezTo>
                    <a:pt x="20560" y="25950"/>
                    <a:pt x="20560" y="25928"/>
                    <a:pt x="20583" y="25906"/>
                  </a:cubicBezTo>
                  <a:lnTo>
                    <a:pt x="20804" y="25706"/>
                  </a:lnTo>
                  <a:cubicBezTo>
                    <a:pt x="20827" y="25684"/>
                    <a:pt x="20849" y="25662"/>
                    <a:pt x="20849" y="25640"/>
                  </a:cubicBezTo>
                  <a:cubicBezTo>
                    <a:pt x="20849" y="25618"/>
                    <a:pt x="20827" y="25595"/>
                    <a:pt x="20827" y="25573"/>
                  </a:cubicBezTo>
                  <a:lnTo>
                    <a:pt x="20671" y="25351"/>
                  </a:lnTo>
                  <a:cubicBezTo>
                    <a:pt x="20474" y="25434"/>
                    <a:pt x="20264" y="25479"/>
                    <a:pt x="20052" y="25479"/>
                  </a:cubicBezTo>
                  <a:cubicBezTo>
                    <a:pt x="19977" y="25479"/>
                    <a:pt x="19903" y="25474"/>
                    <a:pt x="19828" y="25462"/>
                  </a:cubicBezTo>
                  <a:lnTo>
                    <a:pt x="18742" y="25485"/>
                  </a:lnTo>
                  <a:cubicBezTo>
                    <a:pt x="18729" y="25478"/>
                    <a:pt x="18716" y="25475"/>
                    <a:pt x="18703" y="25475"/>
                  </a:cubicBezTo>
                  <a:cubicBezTo>
                    <a:pt x="18671" y="25475"/>
                    <a:pt x="18640" y="25491"/>
                    <a:pt x="18609" y="25507"/>
                  </a:cubicBezTo>
                  <a:cubicBezTo>
                    <a:pt x="18586" y="25529"/>
                    <a:pt x="18542" y="25551"/>
                    <a:pt x="18520" y="25595"/>
                  </a:cubicBezTo>
                  <a:cubicBezTo>
                    <a:pt x="18466" y="25634"/>
                    <a:pt x="18398" y="25643"/>
                    <a:pt x="18327" y="25643"/>
                  </a:cubicBezTo>
                  <a:cubicBezTo>
                    <a:pt x="18266" y="25643"/>
                    <a:pt x="18202" y="25636"/>
                    <a:pt x="18143" y="25636"/>
                  </a:cubicBezTo>
                  <a:cubicBezTo>
                    <a:pt x="18075" y="25636"/>
                    <a:pt x="18012" y="25645"/>
                    <a:pt x="17965" y="25684"/>
                  </a:cubicBezTo>
                  <a:cubicBezTo>
                    <a:pt x="17899" y="25773"/>
                    <a:pt x="17855" y="25839"/>
                    <a:pt x="17810" y="25928"/>
                  </a:cubicBezTo>
                  <a:cubicBezTo>
                    <a:pt x="17655" y="26150"/>
                    <a:pt x="17411" y="26305"/>
                    <a:pt x="17145" y="26350"/>
                  </a:cubicBezTo>
                  <a:cubicBezTo>
                    <a:pt x="17100" y="26216"/>
                    <a:pt x="16990" y="26128"/>
                    <a:pt x="16945" y="26017"/>
                  </a:cubicBezTo>
                  <a:cubicBezTo>
                    <a:pt x="16923" y="25884"/>
                    <a:pt x="16945" y="25773"/>
                    <a:pt x="16990" y="25662"/>
                  </a:cubicBezTo>
                  <a:cubicBezTo>
                    <a:pt x="17078" y="25485"/>
                    <a:pt x="17189" y="25351"/>
                    <a:pt x="17344" y="25263"/>
                  </a:cubicBezTo>
                  <a:cubicBezTo>
                    <a:pt x="17388" y="25237"/>
                    <a:pt x="17439" y="25224"/>
                    <a:pt x="17490" y="25224"/>
                  </a:cubicBezTo>
                  <a:cubicBezTo>
                    <a:pt x="17567" y="25224"/>
                    <a:pt x="17646" y="25253"/>
                    <a:pt x="17699" y="25307"/>
                  </a:cubicBezTo>
                  <a:cubicBezTo>
                    <a:pt x="17810" y="25085"/>
                    <a:pt x="17899" y="24864"/>
                    <a:pt x="17943" y="24620"/>
                  </a:cubicBezTo>
                  <a:cubicBezTo>
                    <a:pt x="17965" y="24575"/>
                    <a:pt x="17965" y="24531"/>
                    <a:pt x="17943" y="24486"/>
                  </a:cubicBezTo>
                  <a:cubicBezTo>
                    <a:pt x="17921" y="24420"/>
                    <a:pt x="17877" y="24353"/>
                    <a:pt x="17810" y="24331"/>
                  </a:cubicBezTo>
                  <a:lnTo>
                    <a:pt x="17344" y="24021"/>
                  </a:lnTo>
                  <a:cubicBezTo>
                    <a:pt x="17322" y="24021"/>
                    <a:pt x="17300" y="23999"/>
                    <a:pt x="17278" y="23999"/>
                  </a:cubicBezTo>
                  <a:cubicBezTo>
                    <a:pt x="17234" y="23999"/>
                    <a:pt x="17211" y="24043"/>
                    <a:pt x="17211" y="24087"/>
                  </a:cubicBezTo>
                  <a:cubicBezTo>
                    <a:pt x="17234" y="24132"/>
                    <a:pt x="17234" y="24154"/>
                    <a:pt x="17256" y="24198"/>
                  </a:cubicBezTo>
                  <a:cubicBezTo>
                    <a:pt x="17300" y="24353"/>
                    <a:pt x="17189" y="24531"/>
                    <a:pt x="17056" y="24642"/>
                  </a:cubicBezTo>
                  <a:cubicBezTo>
                    <a:pt x="16923" y="24753"/>
                    <a:pt x="16768" y="24841"/>
                    <a:pt x="16723" y="25019"/>
                  </a:cubicBezTo>
                  <a:cubicBezTo>
                    <a:pt x="16635" y="25085"/>
                    <a:pt x="16502" y="25196"/>
                    <a:pt x="16391" y="25263"/>
                  </a:cubicBezTo>
                  <a:cubicBezTo>
                    <a:pt x="16369" y="25285"/>
                    <a:pt x="16369" y="25285"/>
                    <a:pt x="16346" y="25307"/>
                  </a:cubicBezTo>
                  <a:cubicBezTo>
                    <a:pt x="16346" y="25329"/>
                    <a:pt x="16346" y="25351"/>
                    <a:pt x="16346" y="25374"/>
                  </a:cubicBezTo>
                  <a:cubicBezTo>
                    <a:pt x="16391" y="25485"/>
                    <a:pt x="16457" y="25595"/>
                    <a:pt x="16524" y="25706"/>
                  </a:cubicBezTo>
                  <a:cubicBezTo>
                    <a:pt x="16280" y="25906"/>
                    <a:pt x="16058" y="26150"/>
                    <a:pt x="15881" y="26438"/>
                  </a:cubicBezTo>
                  <a:cubicBezTo>
                    <a:pt x="15836" y="26505"/>
                    <a:pt x="15792" y="26571"/>
                    <a:pt x="15748" y="26638"/>
                  </a:cubicBezTo>
                  <a:cubicBezTo>
                    <a:pt x="15703" y="26594"/>
                    <a:pt x="15659" y="26527"/>
                    <a:pt x="15637" y="26460"/>
                  </a:cubicBezTo>
                  <a:cubicBezTo>
                    <a:pt x="15614" y="26394"/>
                    <a:pt x="15637" y="26305"/>
                    <a:pt x="15703" y="26261"/>
                  </a:cubicBezTo>
                  <a:cubicBezTo>
                    <a:pt x="15725" y="26261"/>
                    <a:pt x="15748" y="26261"/>
                    <a:pt x="15748" y="26239"/>
                  </a:cubicBezTo>
                  <a:cubicBezTo>
                    <a:pt x="15770" y="26216"/>
                    <a:pt x="15748" y="26172"/>
                    <a:pt x="15748" y="26150"/>
                  </a:cubicBezTo>
                  <a:cubicBezTo>
                    <a:pt x="15659" y="25950"/>
                    <a:pt x="15548" y="25751"/>
                    <a:pt x="15437" y="25573"/>
                  </a:cubicBezTo>
                  <a:cubicBezTo>
                    <a:pt x="15326" y="25662"/>
                    <a:pt x="15193" y="25706"/>
                    <a:pt x="15038" y="25729"/>
                  </a:cubicBezTo>
                  <a:lnTo>
                    <a:pt x="14528" y="25729"/>
                  </a:lnTo>
                  <a:cubicBezTo>
                    <a:pt x="14505" y="25751"/>
                    <a:pt x="14483" y="25751"/>
                    <a:pt x="14461" y="25773"/>
                  </a:cubicBezTo>
                  <a:cubicBezTo>
                    <a:pt x="14361" y="25823"/>
                    <a:pt x="14261" y="25848"/>
                    <a:pt x="14152" y="25848"/>
                  </a:cubicBezTo>
                  <a:cubicBezTo>
                    <a:pt x="14116" y="25848"/>
                    <a:pt x="14079" y="25845"/>
                    <a:pt x="14040" y="25839"/>
                  </a:cubicBezTo>
                  <a:cubicBezTo>
                    <a:pt x="13862" y="26150"/>
                    <a:pt x="13729" y="26483"/>
                    <a:pt x="13663" y="26837"/>
                  </a:cubicBezTo>
                  <a:lnTo>
                    <a:pt x="13219" y="26416"/>
                  </a:lnTo>
                  <a:cubicBezTo>
                    <a:pt x="13175" y="26372"/>
                    <a:pt x="13130" y="26305"/>
                    <a:pt x="13108" y="26261"/>
                  </a:cubicBezTo>
                  <a:cubicBezTo>
                    <a:pt x="13086" y="26194"/>
                    <a:pt x="13064" y="26150"/>
                    <a:pt x="13042" y="26083"/>
                  </a:cubicBezTo>
                  <a:cubicBezTo>
                    <a:pt x="13019" y="25950"/>
                    <a:pt x="12997" y="25817"/>
                    <a:pt x="12953" y="25684"/>
                  </a:cubicBezTo>
                  <a:cubicBezTo>
                    <a:pt x="12953" y="25640"/>
                    <a:pt x="12931" y="25595"/>
                    <a:pt x="12909" y="25573"/>
                  </a:cubicBezTo>
                  <a:cubicBezTo>
                    <a:pt x="12870" y="25535"/>
                    <a:pt x="12816" y="25511"/>
                    <a:pt x="12765" y="25511"/>
                  </a:cubicBezTo>
                  <a:cubicBezTo>
                    <a:pt x="12728" y="25511"/>
                    <a:pt x="12692" y="25523"/>
                    <a:pt x="12665" y="25551"/>
                  </a:cubicBezTo>
                  <a:cubicBezTo>
                    <a:pt x="12532" y="25618"/>
                    <a:pt x="12465" y="25751"/>
                    <a:pt x="12465" y="25884"/>
                  </a:cubicBezTo>
                  <a:cubicBezTo>
                    <a:pt x="12487" y="25995"/>
                    <a:pt x="12509" y="26106"/>
                    <a:pt x="12576" y="26216"/>
                  </a:cubicBezTo>
                  <a:lnTo>
                    <a:pt x="12687" y="26460"/>
                  </a:lnTo>
                  <a:cubicBezTo>
                    <a:pt x="12606" y="26643"/>
                    <a:pt x="12413" y="26752"/>
                    <a:pt x="12228" y="26752"/>
                  </a:cubicBezTo>
                  <a:cubicBezTo>
                    <a:pt x="12211" y="26752"/>
                    <a:pt x="12194" y="26751"/>
                    <a:pt x="12177" y="26749"/>
                  </a:cubicBezTo>
                  <a:cubicBezTo>
                    <a:pt x="12044" y="26704"/>
                    <a:pt x="11955" y="26616"/>
                    <a:pt x="11866" y="26527"/>
                  </a:cubicBezTo>
                  <a:cubicBezTo>
                    <a:pt x="11822" y="26483"/>
                    <a:pt x="11800" y="26438"/>
                    <a:pt x="11777" y="26372"/>
                  </a:cubicBezTo>
                  <a:cubicBezTo>
                    <a:pt x="11755" y="26261"/>
                    <a:pt x="11866" y="26172"/>
                    <a:pt x="11866" y="26061"/>
                  </a:cubicBezTo>
                  <a:cubicBezTo>
                    <a:pt x="11844" y="25839"/>
                    <a:pt x="11489" y="25795"/>
                    <a:pt x="11467" y="25595"/>
                  </a:cubicBezTo>
                  <a:cubicBezTo>
                    <a:pt x="11467" y="25462"/>
                    <a:pt x="11578" y="25374"/>
                    <a:pt x="11689" y="25307"/>
                  </a:cubicBezTo>
                  <a:cubicBezTo>
                    <a:pt x="11910" y="25085"/>
                    <a:pt x="12088" y="24841"/>
                    <a:pt x="12243" y="24553"/>
                  </a:cubicBezTo>
                  <a:cubicBezTo>
                    <a:pt x="12332" y="24353"/>
                    <a:pt x="12487" y="24198"/>
                    <a:pt x="12642" y="24043"/>
                  </a:cubicBezTo>
                  <a:cubicBezTo>
                    <a:pt x="12554" y="23954"/>
                    <a:pt x="12487" y="23843"/>
                    <a:pt x="12465" y="23732"/>
                  </a:cubicBezTo>
                  <a:cubicBezTo>
                    <a:pt x="12465" y="23688"/>
                    <a:pt x="12465" y="23644"/>
                    <a:pt x="12465" y="23577"/>
                  </a:cubicBezTo>
                  <a:cubicBezTo>
                    <a:pt x="12487" y="23378"/>
                    <a:pt x="12509" y="23200"/>
                    <a:pt x="12554" y="23000"/>
                  </a:cubicBezTo>
                  <a:cubicBezTo>
                    <a:pt x="12554" y="22912"/>
                    <a:pt x="12554" y="22867"/>
                    <a:pt x="12598" y="22801"/>
                  </a:cubicBezTo>
                  <a:cubicBezTo>
                    <a:pt x="12620" y="22734"/>
                    <a:pt x="12687" y="22690"/>
                    <a:pt x="12753" y="22690"/>
                  </a:cubicBezTo>
                  <a:cubicBezTo>
                    <a:pt x="12953" y="23045"/>
                    <a:pt x="12731" y="23533"/>
                    <a:pt x="12975" y="23843"/>
                  </a:cubicBezTo>
                  <a:cubicBezTo>
                    <a:pt x="13064" y="23954"/>
                    <a:pt x="13219" y="24043"/>
                    <a:pt x="13241" y="24198"/>
                  </a:cubicBezTo>
                  <a:cubicBezTo>
                    <a:pt x="13263" y="24287"/>
                    <a:pt x="13219" y="24398"/>
                    <a:pt x="13241" y="24486"/>
                  </a:cubicBezTo>
                  <a:cubicBezTo>
                    <a:pt x="13263" y="24531"/>
                    <a:pt x="13308" y="24597"/>
                    <a:pt x="13374" y="24620"/>
                  </a:cubicBezTo>
                  <a:lnTo>
                    <a:pt x="14128" y="25285"/>
                  </a:lnTo>
                  <a:lnTo>
                    <a:pt x="14151" y="25307"/>
                  </a:lnTo>
                  <a:lnTo>
                    <a:pt x="14217" y="25307"/>
                  </a:lnTo>
                  <a:lnTo>
                    <a:pt x="15126" y="25196"/>
                  </a:lnTo>
                  <a:cubicBezTo>
                    <a:pt x="15348" y="24908"/>
                    <a:pt x="15481" y="24575"/>
                    <a:pt x="15681" y="24287"/>
                  </a:cubicBezTo>
                  <a:cubicBezTo>
                    <a:pt x="15703" y="24243"/>
                    <a:pt x="15725" y="24198"/>
                    <a:pt x="15725" y="24176"/>
                  </a:cubicBezTo>
                  <a:cubicBezTo>
                    <a:pt x="15748" y="24109"/>
                    <a:pt x="15725" y="24065"/>
                    <a:pt x="15725" y="23999"/>
                  </a:cubicBezTo>
                  <a:cubicBezTo>
                    <a:pt x="15659" y="23732"/>
                    <a:pt x="15592" y="23444"/>
                    <a:pt x="15526" y="23178"/>
                  </a:cubicBezTo>
                  <a:cubicBezTo>
                    <a:pt x="15459" y="22823"/>
                    <a:pt x="15370" y="22468"/>
                    <a:pt x="15260" y="22113"/>
                  </a:cubicBezTo>
                  <a:cubicBezTo>
                    <a:pt x="15215" y="22002"/>
                    <a:pt x="15171" y="21914"/>
                    <a:pt x="15104" y="21825"/>
                  </a:cubicBezTo>
                  <a:cubicBezTo>
                    <a:pt x="14927" y="21603"/>
                    <a:pt x="14616" y="21537"/>
                    <a:pt x="14417" y="21337"/>
                  </a:cubicBezTo>
                  <a:cubicBezTo>
                    <a:pt x="14217" y="21137"/>
                    <a:pt x="14151" y="20849"/>
                    <a:pt x="13951" y="20649"/>
                  </a:cubicBezTo>
                  <a:cubicBezTo>
                    <a:pt x="13862" y="20561"/>
                    <a:pt x="13729" y="20494"/>
                    <a:pt x="13618" y="20450"/>
                  </a:cubicBezTo>
                  <a:cubicBezTo>
                    <a:pt x="13505" y="20414"/>
                    <a:pt x="13392" y="20397"/>
                    <a:pt x="13282" y="20397"/>
                  </a:cubicBezTo>
                  <a:cubicBezTo>
                    <a:pt x="13046" y="20397"/>
                    <a:pt x="12824" y="20476"/>
                    <a:pt x="12642" y="20627"/>
                  </a:cubicBezTo>
                  <a:cubicBezTo>
                    <a:pt x="12376" y="20871"/>
                    <a:pt x="12265" y="21226"/>
                    <a:pt x="12354" y="21559"/>
                  </a:cubicBezTo>
                  <a:cubicBezTo>
                    <a:pt x="12021" y="21803"/>
                    <a:pt x="11622" y="21958"/>
                    <a:pt x="11201" y="22025"/>
                  </a:cubicBezTo>
                  <a:cubicBezTo>
                    <a:pt x="11112" y="22402"/>
                    <a:pt x="10979" y="22779"/>
                    <a:pt x="10802" y="23134"/>
                  </a:cubicBezTo>
                  <a:cubicBezTo>
                    <a:pt x="10624" y="23178"/>
                    <a:pt x="10469" y="23244"/>
                    <a:pt x="10336" y="23333"/>
                  </a:cubicBezTo>
                  <a:cubicBezTo>
                    <a:pt x="10181" y="23378"/>
                    <a:pt x="10047" y="23488"/>
                    <a:pt x="9959" y="23599"/>
                  </a:cubicBezTo>
                  <a:cubicBezTo>
                    <a:pt x="9870" y="23777"/>
                    <a:pt x="9848" y="23954"/>
                    <a:pt x="9870" y="24132"/>
                  </a:cubicBezTo>
                  <a:cubicBezTo>
                    <a:pt x="9715" y="24243"/>
                    <a:pt x="9493" y="24376"/>
                    <a:pt x="9316" y="24486"/>
                  </a:cubicBezTo>
                  <a:lnTo>
                    <a:pt x="9293" y="24486"/>
                  </a:lnTo>
                  <a:cubicBezTo>
                    <a:pt x="9293" y="24509"/>
                    <a:pt x="9293" y="24531"/>
                    <a:pt x="9293" y="24531"/>
                  </a:cubicBezTo>
                  <a:lnTo>
                    <a:pt x="9316" y="25041"/>
                  </a:lnTo>
                  <a:cubicBezTo>
                    <a:pt x="9027" y="25263"/>
                    <a:pt x="8717" y="25485"/>
                    <a:pt x="8362" y="25640"/>
                  </a:cubicBezTo>
                  <a:cubicBezTo>
                    <a:pt x="8207" y="25729"/>
                    <a:pt x="8051" y="25795"/>
                    <a:pt x="7896" y="25839"/>
                  </a:cubicBezTo>
                  <a:cubicBezTo>
                    <a:pt x="7674" y="25884"/>
                    <a:pt x="7475" y="25906"/>
                    <a:pt x="7253" y="25928"/>
                  </a:cubicBezTo>
                  <a:lnTo>
                    <a:pt x="6210" y="26017"/>
                  </a:lnTo>
                  <a:cubicBezTo>
                    <a:pt x="6077" y="26283"/>
                    <a:pt x="5900" y="26527"/>
                    <a:pt x="5678" y="26749"/>
                  </a:cubicBezTo>
                  <a:cubicBezTo>
                    <a:pt x="5523" y="26904"/>
                    <a:pt x="5390" y="27059"/>
                    <a:pt x="5257" y="27215"/>
                  </a:cubicBezTo>
                  <a:cubicBezTo>
                    <a:pt x="4924" y="27547"/>
                    <a:pt x="4636" y="27924"/>
                    <a:pt x="4414" y="28346"/>
                  </a:cubicBezTo>
                  <a:cubicBezTo>
                    <a:pt x="4370" y="28279"/>
                    <a:pt x="4325" y="28235"/>
                    <a:pt x="4281" y="28190"/>
                  </a:cubicBezTo>
                  <a:cubicBezTo>
                    <a:pt x="4192" y="28346"/>
                    <a:pt x="4059" y="28479"/>
                    <a:pt x="3926" y="28590"/>
                  </a:cubicBezTo>
                  <a:cubicBezTo>
                    <a:pt x="3726" y="28789"/>
                    <a:pt x="3593" y="29033"/>
                    <a:pt x="3527" y="29299"/>
                  </a:cubicBezTo>
                  <a:cubicBezTo>
                    <a:pt x="3482" y="29499"/>
                    <a:pt x="3261" y="29632"/>
                    <a:pt x="3128" y="29787"/>
                  </a:cubicBezTo>
                  <a:cubicBezTo>
                    <a:pt x="3105" y="29810"/>
                    <a:pt x="3105" y="29832"/>
                    <a:pt x="3105" y="29854"/>
                  </a:cubicBezTo>
                  <a:cubicBezTo>
                    <a:pt x="3105" y="29898"/>
                    <a:pt x="3105" y="29920"/>
                    <a:pt x="3150" y="29943"/>
                  </a:cubicBezTo>
                  <a:cubicBezTo>
                    <a:pt x="3349" y="30142"/>
                    <a:pt x="3549" y="30342"/>
                    <a:pt x="3749" y="30564"/>
                  </a:cubicBezTo>
                  <a:cubicBezTo>
                    <a:pt x="3859" y="30675"/>
                    <a:pt x="3948" y="30852"/>
                    <a:pt x="3882" y="30963"/>
                  </a:cubicBezTo>
                  <a:cubicBezTo>
                    <a:pt x="3837" y="31029"/>
                    <a:pt x="3771" y="31074"/>
                    <a:pt x="3704" y="31096"/>
                  </a:cubicBezTo>
                  <a:cubicBezTo>
                    <a:pt x="3527" y="31140"/>
                    <a:pt x="3394" y="31273"/>
                    <a:pt x="3305" y="31429"/>
                  </a:cubicBezTo>
                  <a:cubicBezTo>
                    <a:pt x="3238" y="31562"/>
                    <a:pt x="3216" y="31695"/>
                    <a:pt x="3238" y="31828"/>
                  </a:cubicBezTo>
                  <a:lnTo>
                    <a:pt x="3261" y="32316"/>
                  </a:lnTo>
                  <a:cubicBezTo>
                    <a:pt x="3261" y="32360"/>
                    <a:pt x="3261" y="32382"/>
                    <a:pt x="3238" y="32404"/>
                  </a:cubicBezTo>
                  <a:cubicBezTo>
                    <a:pt x="3238" y="32427"/>
                    <a:pt x="3216" y="32449"/>
                    <a:pt x="3194" y="32449"/>
                  </a:cubicBezTo>
                  <a:cubicBezTo>
                    <a:pt x="3083" y="32538"/>
                    <a:pt x="3128" y="32693"/>
                    <a:pt x="3150" y="32804"/>
                  </a:cubicBezTo>
                  <a:cubicBezTo>
                    <a:pt x="3150" y="32848"/>
                    <a:pt x="3150" y="32870"/>
                    <a:pt x="3150" y="32892"/>
                  </a:cubicBezTo>
                  <a:cubicBezTo>
                    <a:pt x="3128" y="32915"/>
                    <a:pt x="3105" y="32937"/>
                    <a:pt x="3061" y="32959"/>
                  </a:cubicBezTo>
                  <a:lnTo>
                    <a:pt x="2750" y="33114"/>
                  </a:lnTo>
                  <a:cubicBezTo>
                    <a:pt x="2750" y="32981"/>
                    <a:pt x="2706" y="32848"/>
                    <a:pt x="2617" y="32737"/>
                  </a:cubicBezTo>
                  <a:cubicBezTo>
                    <a:pt x="2285" y="33048"/>
                    <a:pt x="1952" y="33403"/>
                    <a:pt x="1908" y="33846"/>
                  </a:cubicBezTo>
                  <a:cubicBezTo>
                    <a:pt x="2085" y="34068"/>
                    <a:pt x="2484" y="34001"/>
                    <a:pt x="2728" y="34157"/>
                  </a:cubicBezTo>
                  <a:cubicBezTo>
                    <a:pt x="2950" y="34334"/>
                    <a:pt x="2950" y="34622"/>
                    <a:pt x="2928" y="34889"/>
                  </a:cubicBezTo>
                  <a:cubicBezTo>
                    <a:pt x="2928" y="34911"/>
                    <a:pt x="2906" y="34955"/>
                    <a:pt x="2906" y="34977"/>
                  </a:cubicBezTo>
                  <a:cubicBezTo>
                    <a:pt x="2884" y="34999"/>
                    <a:pt x="2839" y="35022"/>
                    <a:pt x="2817" y="35022"/>
                  </a:cubicBezTo>
                  <a:cubicBezTo>
                    <a:pt x="2728" y="35066"/>
                    <a:pt x="2662" y="35155"/>
                    <a:pt x="2662" y="35266"/>
                  </a:cubicBezTo>
                  <a:cubicBezTo>
                    <a:pt x="2640" y="35354"/>
                    <a:pt x="2684" y="35465"/>
                    <a:pt x="2728" y="35554"/>
                  </a:cubicBezTo>
                  <a:cubicBezTo>
                    <a:pt x="2795" y="35620"/>
                    <a:pt x="2839" y="35709"/>
                    <a:pt x="2861" y="35776"/>
                  </a:cubicBezTo>
                  <a:cubicBezTo>
                    <a:pt x="2861" y="35864"/>
                    <a:pt x="2839" y="35953"/>
                    <a:pt x="2817" y="36020"/>
                  </a:cubicBezTo>
                  <a:cubicBezTo>
                    <a:pt x="2750" y="36219"/>
                    <a:pt x="2728" y="36441"/>
                    <a:pt x="2728" y="36641"/>
                  </a:cubicBezTo>
                  <a:cubicBezTo>
                    <a:pt x="2728" y="36707"/>
                    <a:pt x="2750" y="36752"/>
                    <a:pt x="2773" y="36818"/>
                  </a:cubicBezTo>
                  <a:cubicBezTo>
                    <a:pt x="2795" y="36863"/>
                    <a:pt x="2839" y="36885"/>
                    <a:pt x="2906" y="36885"/>
                  </a:cubicBezTo>
                  <a:cubicBezTo>
                    <a:pt x="2861" y="36996"/>
                    <a:pt x="3017" y="37107"/>
                    <a:pt x="3128" y="37107"/>
                  </a:cubicBezTo>
                  <a:cubicBezTo>
                    <a:pt x="3261" y="37129"/>
                    <a:pt x="3416" y="37107"/>
                    <a:pt x="3482" y="37195"/>
                  </a:cubicBezTo>
                  <a:cubicBezTo>
                    <a:pt x="3482" y="37506"/>
                    <a:pt x="3615" y="37794"/>
                    <a:pt x="3837" y="37972"/>
                  </a:cubicBezTo>
                  <a:cubicBezTo>
                    <a:pt x="4059" y="38171"/>
                    <a:pt x="4236" y="38437"/>
                    <a:pt x="4303" y="38726"/>
                  </a:cubicBezTo>
                  <a:cubicBezTo>
                    <a:pt x="4325" y="38903"/>
                    <a:pt x="4259" y="39058"/>
                    <a:pt x="4148" y="39214"/>
                  </a:cubicBezTo>
                  <a:cubicBezTo>
                    <a:pt x="4103" y="39280"/>
                    <a:pt x="4015" y="39324"/>
                    <a:pt x="3948" y="39369"/>
                  </a:cubicBezTo>
                  <a:cubicBezTo>
                    <a:pt x="3704" y="39568"/>
                    <a:pt x="3593" y="39901"/>
                    <a:pt x="3371" y="40123"/>
                  </a:cubicBezTo>
                  <a:cubicBezTo>
                    <a:pt x="3349" y="40145"/>
                    <a:pt x="3327" y="40145"/>
                    <a:pt x="3305" y="40145"/>
                  </a:cubicBezTo>
                  <a:cubicBezTo>
                    <a:pt x="3283" y="40145"/>
                    <a:pt x="3261" y="40145"/>
                    <a:pt x="3238" y="40123"/>
                  </a:cubicBezTo>
                  <a:lnTo>
                    <a:pt x="2861" y="39879"/>
                  </a:lnTo>
                  <a:cubicBezTo>
                    <a:pt x="2595" y="40056"/>
                    <a:pt x="2307" y="40167"/>
                    <a:pt x="1974" y="40234"/>
                  </a:cubicBezTo>
                  <a:cubicBezTo>
                    <a:pt x="2063" y="40345"/>
                    <a:pt x="2196" y="40411"/>
                    <a:pt x="2329" y="40411"/>
                  </a:cubicBezTo>
                  <a:cubicBezTo>
                    <a:pt x="2462" y="40411"/>
                    <a:pt x="2595" y="40433"/>
                    <a:pt x="2728" y="40500"/>
                  </a:cubicBezTo>
                  <a:cubicBezTo>
                    <a:pt x="2681" y="40594"/>
                    <a:pt x="2567" y="40622"/>
                    <a:pt x="2457" y="40622"/>
                  </a:cubicBezTo>
                  <a:cubicBezTo>
                    <a:pt x="2412" y="40622"/>
                    <a:pt x="2368" y="40617"/>
                    <a:pt x="2329" y="40611"/>
                  </a:cubicBezTo>
                  <a:cubicBezTo>
                    <a:pt x="2129" y="40566"/>
                    <a:pt x="1908" y="40566"/>
                    <a:pt x="1708" y="40544"/>
                  </a:cubicBezTo>
                  <a:cubicBezTo>
                    <a:pt x="1641" y="40544"/>
                    <a:pt x="1575" y="40544"/>
                    <a:pt x="1531" y="40589"/>
                  </a:cubicBezTo>
                  <a:cubicBezTo>
                    <a:pt x="1464" y="40700"/>
                    <a:pt x="1575" y="40788"/>
                    <a:pt x="1597" y="40899"/>
                  </a:cubicBezTo>
                  <a:cubicBezTo>
                    <a:pt x="1641" y="41032"/>
                    <a:pt x="1531" y="41165"/>
                    <a:pt x="1398" y="41165"/>
                  </a:cubicBezTo>
                  <a:cubicBezTo>
                    <a:pt x="1264" y="41232"/>
                    <a:pt x="1131" y="41298"/>
                    <a:pt x="1020" y="41387"/>
                  </a:cubicBezTo>
                  <a:cubicBezTo>
                    <a:pt x="910" y="41476"/>
                    <a:pt x="754" y="41520"/>
                    <a:pt x="621" y="41520"/>
                  </a:cubicBezTo>
                  <a:cubicBezTo>
                    <a:pt x="466" y="41498"/>
                    <a:pt x="333" y="41454"/>
                    <a:pt x="200" y="41343"/>
                  </a:cubicBezTo>
                  <a:cubicBezTo>
                    <a:pt x="133" y="41565"/>
                    <a:pt x="67" y="41764"/>
                    <a:pt x="0" y="41964"/>
                  </a:cubicBezTo>
                  <a:cubicBezTo>
                    <a:pt x="0" y="42030"/>
                    <a:pt x="0" y="42075"/>
                    <a:pt x="22" y="42119"/>
                  </a:cubicBezTo>
                  <a:cubicBezTo>
                    <a:pt x="222" y="42141"/>
                    <a:pt x="444" y="42208"/>
                    <a:pt x="510" y="42407"/>
                  </a:cubicBezTo>
                  <a:cubicBezTo>
                    <a:pt x="533" y="42452"/>
                    <a:pt x="533" y="42496"/>
                    <a:pt x="555" y="42540"/>
                  </a:cubicBezTo>
                  <a:cubicBezTo>
                    <a:pt x="577" y="42629"/>
                    <a:pt x="621" y="42696"/>
                    <a:pt x="688" y="42762"/>
                  </a:cubicBezTo>
                  <a:cubicBezTo>
                    <a:pt x="910" y="43073"/>
                    <a:pt x="998" y="43428"/>
                    <a:pt x="976" y="43782"/>
                  </a:cubicBezTo>
                  <a:lnTo>
                    <a:pt x="1131" y="44049"/>
                  </a:lnTo>
                  <a:lnTo>
                    <a:pt x="1508" y="44049"/>
                  </a:lnTo>
                  <a:cubicBezTo>
                    <a:pt x="1553" y="44049"/>
                    <a:pt x="1575" y="44049"/>
                    <a:pt x="1597" y="44071"/>
                  </a:cubicBezTo>
                  <a:cubicBezTo>
                    <a:pt x="1619" y="44115"/>
                    <a:pt x="1641" y="44137"/>
                    <a:pt x="1641" y="44182"/>
                  </a:cubicBezTo>
                  <a:cubicBezTo>
                    <a:pt x="1708" y="44403"/>
                    <a:pt x="2041" y="44403"/>
                    <a:pt x="2129" y="44603"/>
                  </a:cubicBezTo>
                  <a:cubicBezTo>
                    <a:pt x="2152" y="44647"/>
                    <a:pt x="2174" y="44670"/>
                    <a:pt x="2196" y="44714"/>
                  </a:cubicBezTo>
                  <a:cubicBezTo>
                    <a:pt x="2240" y="44758"/>
                    <a:pt x="2307" y="44803"/>
                    <a:pt x="2373" y="44803"/>
                  </a:cubicBezTo>
                  <a:cubicBezTo>
                    <a:pt x="2573" y="44869"/>
                    <a:pt x="2728" y="44980"/>
                    <a:pt x="2861" y="45135"/>
                  </a:cubicBezTo>
                  <a:cubicBezTo>
                    <a:pt x="3039" y="45335"/>
                    <a:pt x="3194" y="45557"/>
                    <a:pt x="3327" y="45801"/>
                  </a:cubicBezTo>
                  <a:cubicBezTo>
                    <a:pt x="3305" y="45867"/>
                    <a:pt x="3261" y="45912"/>
                    <a:pt x="3194" y="45956"/>
                  </a:cubicBezTo>
                  <a:cubicBezTo>
                    <a:pt x="3216" y="46023"/>
                    <a:pt x="3261" y="46089"/>
                    <a:pt x="3349" y="46111"/>
                  </a:cubicBezTo>
                  <a:cubicBezTo>
                    <a:pt x="3416" y="46133"/>
                    <a:pt x="3482" y="46156"/>
                    <a:pt x="3571" y="46156"/>
                  </a:cubicBezTo>
                  <a:lnTo>
                    <a:pt x="4015" y="46156"/>
                  </a:lnTo>
                  <a:cubicBezTo>
                    <a:pt x="4170" y="46267"/>
                    <a:pt x="4281" y="46400"/>
                    <a:pt x="4347" y="46577"/>
                  </a:cubicBezTo>
                  <a:cubicBezTo>
                    <a:pt x="4347" y="46577"/>
                    <a:pt x="4370" y="46621"/>
                    <a:pt x="4370" y="46644"/>
                  </a:cubicBezTo>
                  <a:cubicBezTo>
                    <a:pt x="4370" y="46666"/>
                    <a:pt x="4347" y="46688"/>
                    <a:pt x="4347" y="46710"/>
                  </a:cubicBezTo>
                  <a:cubicBezTo>
                    <a:pt x="4303" y="46755"/>
                    <a:pt x="4281" y="46821"/>
                    <a:pt x="4303" y="46888"/>
                  </a:cubicBezTo>
                  <a:cubicBezTo>
                    <a:pt x="4325" y="46932"/>
                    <a:pt x="4347" y="46976"/>
                    <a:pt x="4392" y="46998"/>
                  </a:cubicBezTo>
                  <a:cubicBezTo>
                    <a:pt x="4525" y="47065"/>
                    <a:pt x="4614" y="47176"/>
                    <a:pt x="4636" y="47331"/>
                  </a:cubicBezTo>
                  <a:cubicBezTo>
                    <a:pt x="4769" y="47398"/>
                    <a:pt x="4880" y="47486"/>
                    <a:pt x="5013" y="47575"/>
                  </a:cubicBezTo>
                  <a:cubicBezTo>
                    <a:pt x="5013" y="47642"/>
                    <a:pt x="5013" y="47730"/>
                    <a:pt x="5013" y="47819"/>
                  </a:cubicBezTo>
                  <a:cubicBezTo>
                    <a:pt x="4991" y="47930"/>
                    <a:pt x="4991" y="48019"/>
                    <a:pt x="5013" y="48130"/>
                  </a:cubicBezTo>
                  <a:cubicBezTo>
                    <a:pt x="5035" y="48218"/>
                    <a:pt x="5079" y="48307"/>
                    <a:pt x="5168" y="48351"/>
                  </a:cubicBezTo>
                  <a:cubicBezTo>
                    <a:pt x="5253" y="48385"/>
                    <a:pt x="5325" y="48433"/>
                    <a:pt x="5404" y="48433"/>
                  </a:cubicBezTo>
                  <a:cubicBezTo>
                    <a:pt x="5428" y="48433"/>
                    <a:pt x="5453" y="48428"/>
                    <a:pt x="5479" y="48418"/>
                  </a:cubicBezTo>
                  <a:cubicBezTo>
                    <a:pt x="5523" y="48396"/>
                    <a:pt x="5545" y="48351"/>
                    <a:pt x="5589" y="48329"/>
                  </a:cubicBezTo>
                  <a:cubicBezTo>
                    <a:pt x="5671" y="48297"/>
                    <a:pt x="5752" y="48276"/>
                    <a:pt x="5833" y="48276"/>
                  </a:cubicBezTo>
                  <a:cubicBezTo>
                    <a:pt x="5863" y="48276"/>
                    <a:pt x="5892" y="48279"/>
                    <a:pt x="5922" y="48285"/>
                  </a:cubicBezTo>
                  <a:cubicBezTo>
                    <a:pt x="5922" y="48174"/>
                    <a:pt x="5922" y="48063"/>
                    <a:pt x="5878" y="47930"/>
                  </a:cubicBezTo>
                  <a:cubicBezTo>
                    <a:pt x="5833" y="47597"/>
                    <a:pt x="5833" y="47242"/>
                    <a:pt x="5856" y="46865"/>
                  </a:cubicBezTo>
                  <a:cubicBezTo>
                    <a:pt x="5833" y="46799"/>
                    <a:pt x="5833" y="46732"/>
                    <a:pt x="5856" y="46666"/>
                  </a:cubicBezTo>
                  <a:cubicBezTo>
                    <a:pt x="5900" y="46533"/>
                    <a:pt x="5989" y="46400"/>
                    <a:pt x="6100" y="46311"/>
                  </a:cubicBezTo>
                  <a:cubicBezTo>
                    <a:pt x="6011" y="46311"/>
                    <a:pt x="5966" y="46200"/>
                    <a:pt x="5966" y="46133"/>
                  </a:cubicBezTo>
                  <a:cubicBezTo>
                    <a:pt x="5922" y="45956"/>
                    <a:pt x="5922" y="45801"/>
                    <a:pt x="5922" y="45623"/>
                  </a:cubicBezTo>
                  <a:cubicBezTo>
                    <a:pt x="5922" y="45535"/>
                    <a:pt x="5944" y="45402"/>
                    <a:pt x="5878" y="45335"/>
                  </a:cubicBezTo>
                  <a:lnTo>
                    <a:pt x="5811" y="45291"/>
                  </a:lnTo>
                  <a:cubicBezTo>
                    <a:pt x="5767" y="45224"/>
                    <a:pt x="5767" y="45113"/>
                    <a:pt x="5833" y="45047"/>
                  </a:cubicBezTo>
                  <a:cubicBezTo>
                    <a:pt x="5922" y="44980"/>
                    <a:pt x="6011" y="44958"/>
                    <a:pt x="6100" y="44936"/>
                  </a:cubicBezTo>
                  <a:cubicBezTo>
                    <a:pt x="6188" y="44936"/>
                    <a:pt x="6299" y="44914"/>
                    <a:pt x="6366" y="44869"/>
                  </a:cubicBezTo>
                  <a:cubicBezTo>
                    <a:pt x="6543" y="44781"/>
                    <a:pt x="6632" y="44559"/>
                    <a:pt x="6787" y="44448"/>
                  </a:cubicBezTo>
                  <a:cubicBezTo>
                    <a:pt x="6920" y="44381"/>
                    <a:pt x="7031" y="44315"/>
                    <a:pt x="7120" y="44204"/>
                  </a:cubicBezTo>
                  <a:cubicBezTo>
                    <a:pt x="7208" y="44115"/>
                    <a:pt x="7253" y="43960"/>
                    <a:pt x="7386" y="43916"/>
                  </a:cubicBezTo>
                  <a:cubicBezTo>
                    <a:pt x="7397" y="43904"/>
                    <a:pt x="7408" y="43899"/>
                    <a:pt x="7419" y="43899"/>
                  </a:cubicBezTo>
                  <a:cubicBezTo>
                    <a:pt x="7430" y="43899"/>
                    <a:pt x="7441" y="43904"/>
                    <a:pt x="7452" y="43916"/>
                  </a:cubicBezTo>
                  <a:cubicBezTo>
                    <a:pt x="7497" y="43938"/>
                    <a:pt x="7497" y="43982"/>
                    <a:pt x="7475" y="44026"/>
                  </a:cubicBezTo>
                  <a:cubicBezTo>
                    <a:pt x="7475" y="44093"/>
                    <a:pt x="7430" y="44137"/>
                    <a:pt x="7408" y="44204"/>
                  </a:cubicBezTo>
                  <a:cubicBezTo>
                    <a:pt x="7386" y="44204"/>
                    <a:pt x="7386" y="44248"/>
                    <a:pt x="7364" y="44270"/>
                  </a:cubicBezTo>
                  <a:cubicBezTo>
                    <a:pt x="7386" y="44293"/>
                    <a:pt x="7386" y="44293"/>
                    <a:pt x="7408" y="44315"/>
                  </a:cubicBezTo>
                  <a:lnTo>
                    <a:pt x="7586" y="44603"/>
                  </a:lnTo>
                  <a:cubicBezTo>
                    <a:pt x="7674" y="44603"/>
                    <a:pt x="7741" y="44581"/>
                    <a:pt x="7807" y="44559"/>
                  </a:cubicBezTo>
                  <a:lnTo>
                    <a:pt x="7896" y="44448"/>
                  </a:lnTo>
                  <a:cubicBezTo>
                    <a:pt x="7874" y="44426"/>
                    <a:pt x="7852" y="44403"/>
                    <a:pt x="7852" y="44381"/>
                  </a:cubicBezTo>
                  <a:lnTo>
                    <a:pt x="7918" y="44381"/>
                  </a:lnTo>
                  <a:lnTo>
                    <a:pt x="8073" y="44270"/>
                  </a:lnTo>
                  <a:cubicBezTo>
                    <a:pt x="8096" y="44270"/>
                    <a:pt x="8096" y="44248"/>
                    <a:pt x="8118" y="44226"/>
                  </a:cubicBezTo>
                  <a:cubicBezTo>
                    <a:pt x="8118" y="44226"/>
                    <a:pt x="8118" y="44204"/>
                    <a:pt x="8096" y="44182"/>
                  </a:cubicBezTo>
                  <a:cubicBezTo>
                    <a:pt x="8007" y="44093"/>
                    <a:pt x="7940" y="44004"/>
                    <a:pt x="7896" y="43916"/>
                  </a:cubicBezTo>
                  <a:cubicBezTo>
                    <a:pt x="7874" y="43893"/>
                    <a:pt x="7874" y="43871"/>
                    <a:pt x="7874" y="43849"/>
                  </a:cubicBezTo>
                  <a:cubicBezTo>
                    <a:pt x="7874" y="43849"/>
                    <a:pt x="7874" y="43827"/>
                    <a:pt x="7896" y="43805"/>
                  </a:cubicBezTo>
                  <a:cubicBezTo>
                    <a:pt x="7896" y="43760"/>
                    <a:pt x="7940" y="43716"/>
                    <a:pt x="7963" y="43672"/>
                  </a:cubicBezTo>
                  <a:cubicBezTo>
                    <a:pt x="7978" y="43656"/>
                    <a:pt x="8016" y="43640"/>
                    <a:pt x="8053" y="43640"/>
                  </a:cubicBezTo>
                  <a:cubicBezTo>
                    <a:pt x="8068" y="43640"/>
                    <a:pt x="8083" y="43643"/>
                    <a:pt x="8096" y="43649"/>
                  </a:cubicBezTo>
                  <a:cubicBezTo>
                    <a:pt x="8140" y="43649"/>
                    <a:pt x="8162" y="43694"/>
                    <a:pt x="8184" y="43738"/>
                  </a:cubicBezTo>
                  <a:cubicBezTo>
                    <a:pt x="8229" y="43805"/>
                    <a:pt x="8273" y="43916"/>
                    <a:pt x="8317" y="44004"/>
                  </a:cubicBezTo>
                  <a:cubicBezTo>
                    <a:pt x="8384" y="43893"/>
                    <a:pt x="8451" y="43760"/>
                    <a:pt x="8473" y="43627"/>
                  </a:cubicBezTo>
                  <a:cubicBezTo>
                    <a:pt x="8517" y="43539"/>
                    <a:pt x="8517" y="43450"/>
                    <a:pt x="8517" y="43361"/>
                  </a:cubicBezTo>
                  <a:cubicBezTo>
                    <a:pt x="8495" y="43317"/>
                    <a:pt x="8495" y="43272"/>
                    <a:pt x="8451" y="43250"/>
                  </a:cubicBezTo>
                  <a:cubicBezTo>
                    <a:pt x="8428" y="43184"/>
                    <a:pt x="8384" y="43117"/>
                    <a:pt x="8362" y="43051"/>
                  </a:cubicBezTo>
                  <a:cubicBezTo>
                    <a:pt x="8362" y="42962"/>
                    <a:pt x="8362" y="42873"/>
                    <a:pt x="8340" y="42807"/>
                  </a:cubicBezTo>
                  <a:cubicBezTo>
                    <a:pt x="8340" y="42718"/>
                    <a:pt x="8273" y="42651"/>
                    <a:pt x="8207" y="42629"/>
                  </a:cubicBezTo>
                  <a:cubicBezTo>
                    <a:pt x="8173" y="42618"/>
                    <a:pt x="8140" y="42613"/>
                    <a:pt x="8110" y="42613"/>
                  </a:cubicBezTo>
                  <a:cubicBezTo>
                    <a:pt x="8079" y="42613"/>
                    <a:pt x="8051" y="42618"/>
                    <a:pt x="8029" y="42629"/>
                  </a:cubicBezTo>
                  <a:cubicBezTo>
                    <a:pt x="7918" y="42629"/>
                    <a:pt x="7830" y="42585"/>
                    <a:pt x="7741" y="42518"/>
                  </a:cubicBezTo>
                  <a:cubicBezTo>
                    <a:pt x="7785" y="42385"/>
                    <a:pt x="7830" y="42252"/>
                    <a:pt x="7830" y="42119"/>
                  </a:cubicBezTo>
                  <a:cubicBezTo>
                    <a:pt x="7852" y="41919"/>
                    <a:pt x="7918" y="41720"/>
                    <a:pt x="8029" y="41565"/>
                  </a:cubicBezTo>
                  <a:cubicBezTo>
                    <a:pt x="8051" y="41520"/>
                    <a:pt x="8096" y="41476"/>
                    <a:pt x="8140" y="41454"/>
                  </a:cubicBezTo>
                  <a:cubicBezTo>
                    <a:pt x="8184" y="41431"/>
                    <a:pt x="8229" y="41409"/>
                    <a:pt x="8273" y="41409"/>
                  </a:cubicBezTo>
                  <a:cubicBezTo>
                    <a:pt x="8384" y="41387"/>
                    <a:pt x="8517" y="41387"/>
                    <a:pt x="8628" y="41387"/>
                  </a:cubicBezTo>
                  <a:cubicBezTo>
                    <a:pt x="8694" y="41321"/>
                    <a:pt x="8672" y="41210"/>
                    <a:pt x="8606" y="41165"/>
                  </a:cubicBezTo>
                  <a:cubicBezTo>
                    <a:pt x="8584" y="41143"/>
                    <a:pt x="8539" y="41143"/>
                    <a:pt x="8517" y="41099"/>
                  </a:cubicBezTo>
                  <a:cubicBezTo>
                    <a:pt x="8517" y="41077"/>
                    <a:pt x="8495" y="41032"/>
                    <a:pt x="8517" y="41010"/>
                  </a:cubicBezTo>
                  <a:cubicBezTo>
                    <a:pt x="8537" y="40794"/>
                    <a:pt x="8713" y="40648"/>
                    <a:pt x="8922" y="40648"/>
                  </a:cubicBezTo>
                  <a:cubicBezTo>
                    <a:pt x="8949" y="40648"/>
                    <a:pt x="8977" y="40650"/>
                    <a:pt x="9005" y="40655"/>
                  </a:cubicBezTo>
                  <a:cubicBezTo>
                    <a:pt x="9005" y="40611"/>
                    <a:pt x="9005" y="40544"/>
                    <a:pt x="9005" y="40478"/>
                  </a:cubicBezTo>
                  <a:cubicBezTo>
                    <a:pt x="9072" y="40456"/>
                    <a:pt x="9138" y="40411"/>
                    <a:pt x="9182" y="40323"/>
                  </a:cubicBezTo>
                  <a:cubicBezTo>
                    <a:pt x="9182" y="40300"/>
                    <a:pt x="9205" y="40256"/>
                    <a:pt x="9227" y="40234"/>
                  </a:cubicBezTo>
                  <a:cubicBezTo>
                    <a:pt x="9244" y="40217"/>
                    <a:pt x="9267" y="40210"/>
                    <a:pt x="9293" y="40210"/>
                  </a:cubicBezTo>
                  <a:cubicBezTo>
                    <a:pt x="9336" y="40210"/>
                    <a:pt x="9385" y="40229"/>
                    <a:pt x="9426" y="40256"/>
                  </a:cubicBezTo>
                  <a:cubicBezTo>
                    <a:pt x="9471" y="40323"/>
                    <a:pt x="9537" y="40345"/>
                    <a:pt x="9604" y="40367"/>
                  </a:cubicBezTo>
                  <a:cubicBezTo>
                    <a:pt x="9537" y="40411"/>
                    <a:pt x="9515" y="40478"/>
                    <a:pt x="9515" y="40544"/>
                  </a:cubicBezTo>
                  <a:cubicBezTo>
                    <a:pt x="9537" y="40611"/>
                    <a:pt x="9537" y="40677"/>
                    <a:pt x="9559" y="40744"/>
                  </a:cubicBezTo>
                  <a:cubicBezTo>
                    <a:pt x="9582" y="40877"/>
                    <a:pt x="9582" y="41010"/>
                    <a:pt x="9559" y="41143"/>
                  </a:cubicBezTo>
                  <a:lnTo>
                    <a:pt x="10025" y="41165"/>
                  </a:lnTo>
                  <a:lnTo>
                    <a:pt x="10070" y="40367"/>
                  </a:lnTo>
                  <a:cubicBezTo>
                    <a:pt x="10141" y="40428"/>
                    <a:pt x="10226" y="40456"/>
                    <a:pt x="10312" y="40456"/>
                  </a:cubicBezTo>
                  <a:cubicBezTo>
                    <a:pt x="10414" y="40456"/>
                    <a:pt x="10518" y="40417"/>
                    <a:pt x="10602" y="40345"/>
                  </a:cubicBezTo>
                  <a:cubicBezTo>
                    <a:pt x="10624" y="40323"/>
                    <a:pt x="10646" y="40300"/>
                    <a:pt x="10691" y="40278"/>
                  </a:cubicBezTo>
                  <a:cubicBezTo>
                    <a:pt x="10713" y="40278"/>
                    <a:pt x="10757" y="40256"/>
                    <a:pt x="10779" y="40256"/>
                  </a:cubicBezTo>
                  <a:lnTo>
                    <a:pt x="11467" y="40234"/>
                  </a:lnTo>
                  <a:lnTo>
                    <a:pt x="11467" y="40079"/>
                  </a:lnTo>
                  <a:lnTo>
                    <a:pt x="12021" y="40034"/>
                  </a:lnTo>
                  <a:cubicBezTo>
                    <a:pt x="12066" y="40034"/>
                    <a:pt x="12088" y="40034"/>
                    <a:pt x="12110" y="40056"/>
                  </a:cubicBezTo>
                  <a:cubicBezTo>
                    <a:pt x="12154" y="40079"/>
                    <a:pt x="12154" y="40145"/>
                    <a:pt x="12132" y="40212"/>
                  </a:cubicBezTo>
                  <a:cubicBezTo>
                    <a:pt x="12110" y="40256"/>
                    <a:pt x="12110" y="40300"/>
                    <a:pt x="12110" y="40345"/>
                  </a:cubicBezTo>
                  <a:cubicBezTo>
                    <a:pt x="12181" y="40323"/>
                    <a:pt x="12255" y="40313"/>
                    <a:pt x="12328" y="40313"/>
                  </a:cubicBezTo>
                  <a:cubicBezTo>
                    <a:pt x="12484" y="40313"/>
                    <a:pt x="12640" y="40358"/>
                    <a:pt x="12775" y="40433"/>
                  </a:cubicBezTo>
                  <a:cubicBezTo>
                    <a:pt x="12909" y="40500"/>
                    <a:pt x="13019" y="40611"/>
                    <a:pt x="13153" y="40677"/>
                  </a:cubicBezTo>
                  <a:cubicBezTo>
                    <a:pt x="13197" y="40722"/>
                    <a:pt x="13286" y="40744"/>
                    <a:pt x="13330" y="40788"/>
                  </a:cubicBezTo>
                  <a:cubicBezTo>
                    <a:pt x="13507" y="40899"/>
                    <a:pt x="13640" y="41054"/>
                    <a:pt x="13729" y="41232"/>
                  </a:cubicBezTo>
                  <a:cubicBezTo>
                    <a:pt x="13818" y="41343"/>
                    <a:pt x="13884" y="41476"/>
                    <a:pt x="13884" y="41609"/>
                  </a:cubicBezTo>
                  <a:cubicBezTo>
                    <a:pt x="13862" y="41698"/>
                    <a:pt x="13862" y="41786"/>
                    <a:pt x="13840" y="41853"/>
                  </a:cubicBezTo>
                  <a:cubicBezTo>
                    <a:pt x="13840" y="41925"/>
                    <a:pt x="13899" y="41998"/>
                    <a:pt x="13969" y="41998"/>
                  </a:cubicBezTo>
                  <a:cubicBezTo>
                    <a:pt x="13985" y="41998"/>
                    <a:pt x="14001" y="41994"/>
                    <a:pt x="14018" y="41986"/>
                  </a:cubicBezTo>
                  <a:cubicBezTo>
                    <a:pt x="14040" y="41919"/>
                    <a:pt x="14062" y="41853"/>
                    <a:pt x="14062" y="41764"/>
                  </a:cubicBezTo>
                  <a:cubicBezTo>
                    <a:pt x="14062" y="41675"/>
                    <a:pt x="14106" y="41587"/>
                    <a:pt x="14173" y="41587"/>
                  </a:cubicBezTo>
                  <a:cubicBezTo>
                    <a:pt x="14239" y="41587"/>
                    <a:pt x="14306" y="41653"/>
                    <a:pt x="14306" y="41698"/>
                  </a:cubicBezTo>
                  <a:cubicBezTo>
                    <a:pt x="14328" y="41764"/>
                    <a:pt x="14328" y="41831"/>
                    <a:pt x="14306" y="41897"/>
                  </a:cubicBezTo>
                  <a:cubicBezTo>
                    <a:pt x="14328" y="42052"/>
                    <a:pt x="14395" y="42186"/>
                    <a:pt x="14505" y="42252"/>
                  </a:cubicBezTo>
                  <a:cubicBezTo>
                    <a:pt x="14549" y="42278"/>
                    <a:pt x="14600" y="42291"/>
                    <a:pt x="14651" y="42291"/>
                  </a:cubicBezTo>
                  <a:cubicBezTo>
                    <a:pt x="14728" y="42291"/>
                    <a:pt x="14807" y="42261"/>
                    <a:pt x="14860" y="42208"/>
                  </a:cubicBezTo>
                  <a:cubicBezTo>
                    <a:pt x="14883" y="42186"/>
                    <a:pt x="14883" y="42163"/>
                    <a:pt x="14905" y="42163"/>
                  </a:cubicBezTo>
                  <a:cubicBezTo>
                    <a:pt x="14916" y="42152"/>
                    <a:pt x="14932" y="42147"/>
                    <a:pt x="14949" y="42147"/>
                  </a:cubicBezTo>
                  <a:cubicBezTo>
                    <a:pt x="14966" y="42147"/>
                    <a:pt x="14982" y="42152"/>
                    <a:pt x="14993" y="42163"/>
                  </a:cubicBezTo>
                  <a:cubicBezTo>
                    <a:pt x="15061" y="42169"/>
                    <a:pt x="15128" y="42171"/>
                    <a:pt x="15194" y="42171"/>
                  </a:cubicBezTo>
                  <a:cubicBezTo>
                    <a:pt x="15407" y="42171"/>
                    <a:pt x="15611" y="42142"/>
                    <a:pt x="15814" y="42075"/>
                  </a:cubicBezTo>
                  <a:lnTo>
                    <a:pt x="15836" y="42385"/>
                  </a:lnTo>
                  <a:cubicBezTo>
                    <a:pt x="15859" y="42388"/>
                    <a:pt x="15883" y="42389"/>
                    <a:pt x="15906" y="42389"/>
                  </a:cubicBezTo>
                  <a:cubicBezTo>
                    <a:pt x="16026" y="42389"/>
                    <a:pt x="16144" y="42360"/>
                    <a:pt x="16257" y="42360"/>
                  </a:cubicBezTo>
                  <a:cubicBezTo>
                    <a:pt x="16311" y="42360"/>
                    <a:pt x="16363" y="42366"/>
                    <a:pt x="16413" y="42385"/>
                  </a:cubicBezTo>
                  <a:cubicBezTo>
                    <a:pt x="16635" y="42474"/>
                    <a:pt x="16723" y="42740"/>
                    <a:pt x="16612" y="42940"/>
                  </a:cubicBezTo>
                  <a:cubicBezTo>
                    <a:pt x="16657" y="43028"/>
                    <a:pt x="16768" y="43028"/>
                    <a:pt x="16856" y="43028"/>
                  </a:cubicBezTo>
                  <a:cubicBezTo>
                    <a:pt x="16945" y="43051"/>
                    <a:pt x="17056" y="43117"/>
                    <a:pt x="17034" y="43206"/>
                  </a:cubicBezTo>
                  <a:cubicBezTo>
                    <a:pt x="17034" y="43228"/>
                    <a:pt x="16990" y="43272"/>
                    <a:pt x="17012" y="43295"/>
                  </a:cubicBezTo>
                  <a:cubicBezTo>
                    <a:pt x="17012" y="43308"/>
                    <a:pt x="17020" y="43314"/>
                    <a:pt x="17033" y="43314"/>
                  </a:cubicBezTo>
                  <a:cubicBezTo>
                    <a:pt x="17060" y="43314"/>
                    <a:pt x="17107" y="43288"/>
                    <a:pt x="17123" y="43272"/>
                  </a:cubicBezTo>
                  <a:cubicBezTo>
                    <a:pt x="17234" y="43206"/>
                    <a:pt x="17344" y="43184"/>
                    <a:pt x="17455" y="43184"/>
                  </a:cubicBezTo>
                  <a:lnTo>
                    <a:pt x="17522" y="43184"/>
                  </a:lnTo>
                  <a:cubicBezTo>
                    <a:pt x="17544" y="43206"/>
                    <a:pt x="17544" y="43228"/>
                    <a:pt x="17566" y="43250"/>
                  </a:cubicBezTo>
                  <a:cubicBezTo>
                    <a:pt x="17588" y="43272"/>
                    <a:pt x="17633" y="43272"/>
                    <a:pt x="17677" y="43272"/>
                  </a:cubicBezTo>
                  <a:lnTo>
                    <a:pt x="18187" y="43228"/>
                  </a:lnTo>
                  <a:cubicBezTo>
                    <a:pt x="18209" y="43228"/>
                    <a:pt x="18232" y="43228"/>
                    <a:pt x="18276" y="43206"/>
                  </a:cubicBezTo>
                  <a:cubicBezTo>
                    <a:pt x="18298" y="43184"/>
                    <a:pt x="18342" y="43161"/>
                    <a:pt x="18342" y="43139"/>
                  </a:cubicBezTo>
                  <a:lnTo>
                    <a:pt x="18564" y="42851"/>
                  </a:lnTo>
                  <a:cubicBezTo>
                    <a:pt x="18542" y="42740"/>
                    <a:pt x="18476" y="42629"/>
                    <a:pt x="18387" y="42540"/>
                  </a:cubicBezTo>
                  <a:cubicBezTo>
                    <a:pt x="18276" y="42474"/>
                    <a:pt x="18099" y="42518"/>
                    <a:pt x="18010" y="42430"/>
                  </a:cubicBezTo>
                  <a:cubicBezTo>
                    <a:pt x="17973" y="42448"/>
                    <a:pt x="17929" y="42459"/>
                    <a:pt x="17883" y="42459"/>
                  </a:cubicBezTo>
                  <a:cubicBezTo>
                    <a:pt x="17818" y="42459"/>
                    <a:pt x="17751" y="42437"/>
                    <a:pt x="17699" y="42385"/>
                  </a:cubicBezTo>
                  <a:cubicBezTo>
                    <a:pt x="17611" y="42319"/>
                    <a:pt x="17544" y="42230"/>
                    <a:pt x="17522" y="42119"/>
                  </a:cubicBezTo>
                  <a:cubicBezTo>
                    <a:pt x="17500" y="42075"/>
                    <a:pt x="17477" y="42030"/>
                    <a:pt x="17522" y="42008"/>
                  </a:cubicBezTo>
                  <a:cubicBezTo>
                    <a:pt x="17533" y="41997"/>
                    <a:pt x="17538" y="41991"/>
                    <a:pt x="17544" y="41991"/>
                  </a:cubicBezTo>
                  <a:cubicBezTo>
                    <a:pt x="17550" y="41991"/>
                    <a:pt x="17555" y="41997"/>
                    <a:pt x="17566" y="42008"/>
                  </a:cubicBezTo>
                  <a:lnTo>
                    <a:pt x="17810" y="42008"/>
                  </a:lnTo>
                  <a:lnTo>
                    <a:pt x="17855" y="41853"/>
                  </a:lnTo>
                  <a:cubicBezTo>
                    <a:pt x="17906" y="41878"/>
                    <a:pt x="17972" y="41904"/>
                    <a:pt x="18035" y="41904"/>
                  </a:cubicBezTo>
                  <a:cubicBezTo>
                    <a:pt x="18082" y="41904"/>
                    <a:pt x="18128" y="41890"/>
                    <a:pt x="18165" y="41853"/>
                  </a:cubicBezTo>
                  <a:cubicBezTo>
                    <a:pt x="18232" y="41764"/>
                    <a:pt x="18187" y="41631"/>
                    <a:pt x="18165" y="41520"/>
                  </a:cubicBezTo>
                  <a:cubicBezTo>
                    <a:pt x="18121" y="41431"/>
                    <a:pt x="18121" y="41254"/>
                    <a:pt x="18232" y="41232"/>
                  </a:cubicBezTo>
                  <a:cubicBezTo>
                    <a:pt x="18244" y="41229"/>
                    <a:pt x="18255" y="41228"/>
                    <a:pt x="18266" y="41228"/>
                  </a:cubicBezTo>
                  <a:cubicBezTo>
                    <a:pt x="18357" y="41228"/>
                    <a:pt x="18416" y="41303"/>
                    <a:pt x="18476" y="41343"/>
                  </a:cubicBezTo>
                  <a:cubicBezTo>
                    <a:pt x="18543" y="41391"/>
                    <a:pt x="18622" y="41414"/>
                    <a:pt x="18702" y="41414"/>
                  </a:cubicBezTo>
                  <a:cubicBezTo>
                    <a:pt x="18806" y="41414"/>
                    <a:pt x="18910" y="41374"/>
                    <a:pt x="18986" y="41298"/>
                  </a:cubicBezTo>
                  <a:cubicBezTo>
                    <a:pt x="18986" y="41143"/>
                    <a:pt x="18830" y="41077"/>
                    <a:pt x="18697" y="40988"/>
                  </a:cubicBezTo>
                  <a:cubicBezTo>
                    <a:pt x="18520" y="40855"/>
                    <a:pt x="18387" y="40677"/>
                    <a:pt x="18342" y="40478"/>
                  </a:cubicBezTo>
                  <a:cubicBezTo>
                    <a:pt x="18320" y="40456"/>
                    <a:pt x="18320" y="40433"/>
                    <a:pt x="18342" y="40389"/>
                  </a:cubicBezTo>
                  <a:cubicBezTo>
                    <a:pt x="18342" y="40367"/>
                    <a:pt x="18365" y="40367"/>
                    <a:pt x="18387" y="40345"/>
                  </a:cubicBezTo>
                  <a:cubicBezTo>
                    <a:pt x="18445" y="40320"/>
                    <a:pt x="18510" y="40307"/>
                    <a:pt x="18574" y="40307"/>
                  </a:cubicBezTo>
                  <a:cubicBezTo>
                    <a:pt x="18682" y="40307"/>
                    <a:pt x="18792" y="40342"/>
                    <a:pt x="18875" y="40411"/>
                  </a:cubicBezTo>
                  <a:cubicBezTo>
                    <a:pt x="18853" y="40456"/>
                    <a:pt x="18875" y="40500"/>
                    <a:pt x="18919" y="40522"/>
                  </a:cubicBezTo>
                  <a:cubicBezTo>
                    <a:pt x="18963" y="40522"/>
                    <a:pt x="19008" y="40522"/>
                    <a:pt x="19052" y="40500"/>
                  </a:cubicBezTo>
                  <a:cubicBezTo>
                    <a:pt x="19119" y="40489"/>
                    <a:pt x="19185" y="40483"/>
                    <a:pt x="19252" y="40483"/>
                  </a:cubicBezTo>
                  <a:cubicBezTo>
                    <a:pt x="19318" y="40483"/>
                    <a:pt x="19385" y="40489"/>
                    <a:pt x="19451" y="40500"/>
                  </a:cubicBezTo>
                  <a:lnTo>
                    <a:pt x="19474" y="40611"/>
                  </a:lnTo>
                  <a:cubicBezTo>
                    <a:pt x="19595" y="40535"/>
                    <a:pt x="19726" y="40501"/>
                    <a:pt x="19868" y="40501"/>
                  </a:cubicBezTo>
                  <a:cubicBezTo>
                    <a:pt x="19934" y="40501"/>
                    <a:pt x="20002" y="40508"/>
                    <a:pt x="20072" y="40522"/>
                  </a:cubicBezTo>
                  <a:lnTo>
                    <a:pt x="20827" y="40522"/>
                  </a:lnTo>
                  <a:cubicBezTo>
                    <a:pt x="20893" y="40522"/>
                    <a:pt x="20982" y="40500"/>
                    <a:pt x="21071" y="40478"/>
                  </a:cubicBezTo>
                  <a:cubicBezTo>
                    <a:pt x="21137" y="40456"/>
                    <a:pt x="21204" y="40433"/>
                    <a:pt x="21292" y="40389"/>
                  </a:cubicBezTo>
                  <a:cubicBezTo>
                    <a:pt x="21381" y="40367"/>
                    <a:pt x="21470" y="40367"/>
                    <a:pt x="21581" y="40367"/>
                  </a:cubicBezTo>
                  <a:cubicBezTo>
                    <a:pt x="21750" y="40360"/>
                    <a:pt x="21918" y="40358"/>
                    <a:pt x="22088" y="40358"/>
                  </a:cubicBezTo>
                  <a:cubicBezTo>
                    <a:pt x="22497" y="40358"/>
                    <a:pt x="22909" y="40373"/>
                    <a:pt x="23333" y="40389"/>
                  </a:cubicBezTo>
                  <a:cubicBezTo>
                    <a:pt x="23399" y="40389"/>
                    <a:pt x="23466" y="40389"/>
                    <a:pt x="23510" y="40323"/>
                  </a:cubicBezTo>
                  <a:cubicBezTo>
                    <a:pt x="23510" y="40300"/>
                    <a:pt x="23510" y="40278"/>
                    <a:pt x="23532" y="40256"/>
                  </a:cubicBezTo>
                  <a:cubicBezTo>
                    <a:pt x="23555" y="40167"/>
                    <a:pt x="23621" y="40079"/>
                    <a:pt x="23710" y="40056"/>
                  </a:cubicBezTo>
                  <a:lnTo>
                    <a:pt x="23998" y="40056"/>
                  </a:lnTo>
                  <a:cubicBezTo>
                    <a:pt x="24031" y="40067"/>
                    <a:pt x="24070" y="40073"/>
                    <a:pt x="24112" y="40073"/>
                  </a:cubicBezTo>
                  <a:cubicBezTo>
                    <a:pt x="24153" y="40073"/>
                    <a:pt x="24198" y="40067"/>
                    <a:pt x="24242" y="40056"/>
                  </a:cubicBezTo>
                  <a:cubicBezTo>
                    <a:pt x="24264" y="40051"/>
                    <a:pt x="24287" y="40048"/>
                    <a:pt x="24308" y="40048"/>
                  </a:cubicBezTo>
                  <a:cubicBezTo>
                    <a:pt x="24374" y="40048"/>
                    <a:pt x="24436" y="40073"/>
                    <a:pt x="24486" y="40123"/>
                  </a:cubicBezTo>
                  <a:cubicBezTo>
                    <a:pt x="24508" y="40189"/>
                    <a:pt x="24508" y="40256"/>
                    <a:pt x="24530" y="40323"/>
                  </a:cubicBezTo>
                  <a:cubicBezTo>
                    <a:pt x="24575" y="40433"/>
                    <a:pt x="24730" y="40456"/>
                    <a:pt x="24863" y="40456"/>
                  </a:cubicBezTo>
                  <a:cubicBezTo>
                    <a:pt x="24891" y="40450"/>
                    <a:pt x="24920" y="40447"/>
                    <a:pt x="24949" y="40447"/>
                  </a:cubicBezTo>
                  <a:cubicBezTo>
                    <a:pt x="25038" y="40447"/>
                    <a:pt x="25129" y="40472"/>
                    <a:pt x="25196" y="40522"/>
                  </a:cubicBezTo>
                  <a:cubicBezTo>
                    <a:pt x="25262" y="40611"/>
                    <a:pt x="25307" y="40722"/>
                    <a:pt x="25285" y="40833"/>
                  </a:cubicBezTo>
                  <a:lnTo>
                    <a:pt x="25285" y="41099"/>
                  </a:lnTo>
                  <a:cubicBezTo>
                    <a:pt x="25285" y="41143"/>
                    <a:pt x="25262" y="41187"/>
                    <a:pt x="25262" y="41210"/>
                  </a:cubicBezTo>
                  <a:cubicBezTo>
                    <a:pt x="25262" y="41232"/>
                    <a:pt x="25218" y="41232"/>
                    <a:pt x="25218" y="41254"/>
                  </a:cubicBezTo>
                  <a:cubicBezTo>
                    <a:pt x="25196" y="41276"/>
                    <a:pt x="25240" y="41365"/>
                    <a:pt x="25285" y="41387"/>
                  </a:cubicBezTo>
                  <a:lnTo>
                    <a:pt x="25462" y="41476"/>
                  </a:lnTo>
                  <a:cubicBezTo>
                    <a:pt x="25551" y="41520"/>
                    <a:pt x="25617" y="41542"/>
                    <a:pt x="25706" y="41542"/>
                  </a:cubicBezTo>
                  <a:cubicBezTo>
                    <a:pt x="25795" y="41542"/>
                    <a:pt x="25861" y="41431"/>
                    <a:pt x="25817" y="41365"/>
                  </a:cubicBezTo>
                  <a:lnTo>
                    <a:pt x="25817" y="41365"/>
                  </a:lnTo>
                  <a:cubicBezTo>
                    <a:pt x="25928" y="41409"/>
                    <a:pt x="26039" y="41454"/>
                    <a:pt x="26127" y="41542"/>
                  </a:cubicBezTo>
                  <a:cubicBezTo>
                    <a:pt x="26260" y="41653"/>
                    <a:pt x="26394" y="41764"/>
                    <a:pt x="26549" y="41853"/>
                  </a:cubicBezTo>
                  <a:cubicBezTo>
                    <a:pt x="26660" y="41919"/>
                    <a:pt x="26771" y="42030"/>
                    <a:pt x="26837" y="42141"/>
                  </a:cubicBezTo>
                  <a:cubicBezTo>
                    <a:pt x="26847" y="42171"/>
                    <a:pt x="26875" y="42183"/>
                    <a:pt x="26909" y="42183"/>
                  </a:cubicBezTo>
                  <a:cubicBezTo>
                    <a:pt x="26950" y="42183"/>
                    <a:pt x="27000" y="42166"/>
                    <a:pt x="27037" y="42141"/>
                  </a:cubicBezTo>
                  <a:cubicBezTo>
                    <a:pt x="27103" y="42097"/>
                    <a:pt x="27125" y="42008"/>
                    <a:pt x="27192" y="41942"/>
                  </a:cubicBezTo>
                  <a:cubicBezTo>
                    <a:pt x="27281" y="41897"/>
                    <a:pt x="27392" y="41853"/>
                    <a:pt x="27503" y="41831"/>
                  </a:cubicBezTo>
                  <a:cubicBezTo>
                    <a:pt x="27724" y="41831"/>
                    <a:pt x="27902" y="41720"/>
                    <a:pt x="28013" y="41542"/>
                  </a:cubicBezTo>
                  <a:cubicBezTo>
                    <a:pt x="28057" y="41565"/>
                    <a:pt x="28101" y="41576"/>
                    <a:pt x="28143" y="41576"/>
                  </a:cubicBezTo>
                  <a:cubicBezTo>
                    <a:pt x="28185" y="41576"/>
                    <a:pt x="28223" y="41565"/>
                    <a:pt x="28257" y="41542"/>
                  </a:cubicBezTo>
                  <a:cubicBezTo>
                    <a:pt x="28279" y="41498"/>
                    <a:pt x="28323" y="41454"/>
                    <a:pt x="28345" y="41431"/>
                  </a:cubicBezTo>
                  <a:cubicBezTo>
                    <a:pt x="28390" y="41409"/>
                    <a:pt x="28456" y="41387"/>
                    <a:pt x="28501" y="41387"/>
                  </a:cubicBezTo>
                  <a:cubicBezTo>
                    <a:pt x="28567" y="41387"/>
                    <a:pt x="28634" y="41409"/>
                    <a:pt x="28678" y="41454"/>
                  </a:cubicBezTo>
                  <a:cubicBezTo>
                    <a:pt x="28722" y="41520"/>
                    <a:pt x="28722" y="41587"/>
                    <a:pt x="28678" y="41631"/>
                  </a:cubicBezTo>
                  <a:cubicBezTo>
                    <a:pt x="28634" y="41653"/>
                    <a:pt x="28589" y="41675"/>
                    <a:pt x="28567" y="41675"/>
                  </a:cubicBezTo>
                  <a:cubicBezTo>
                    <a:pt x="28434" y="41720"/>
                    <a:pt x="28390" y="41897"/>
                    <a:pt x="28501" y="41986"/>
                  </a:cubicBezTo>
                  <a:cubicBezTo>
                    <a:pt x="28700" y="42163"/>
                    <a:pt x="28989" y="42230"/>
                    <a:pt x="29166" y="42452"/>
                  </a:cubicBezTo>
                  <a:cubicBezTo>
                    <a:pt x="29255" y="42540"/>
                    <a:pt x="29321" y="42651"/>
                    <a:pt x="29366" y="42762"/>
                  </a:cubicBezTo>
                  <a:cubicBezTo>
                    <a:pt x="29787" y="43516"/>
                    <a:pt x="30186" y="44293"/>
                    <a:pt x="30585" y="45069"/>
                  </a:cubicBezTo>
                  <a:cubicBezTo>
                    <a:pt x="30619" y="45047"/>
                    <a:pt x="30652" y="45041"/>
                    <a:pt x="30685" y="45041"/>
                  </a:cubicBezTo>
                  <a:cubicBezTo>
                    <a:pt x="30719" y="45041"/>
                    <a:pt x="30752" y="45047"/>
                    <a:pt x="30785" y="45047"/>
                  </a:cubicBezTo>
                  <a:lnTo>
                    <a:pt x="30785" y="44714"/>
                  </a:lnTo>
                  <a:cubicBezTo>
                    <a:pt x="30800" y="44717"/>
                    <a:pt x="30816" y="44718"/>
                    <a:pt x="30831" y="44718"/>
                  </a:cubicBezTo>
                  <a:cubicBezTo>
                    <a:pt x="30925" y="44718"/>
                    <a:pt x="31025" y="44679"/>
                    <a:pt x="31111" y="44679"/>
                  </a:cubicBezTo>
                  <a:cubicBezTo>
                    <a:pt x="31137" y="44679"/>
                    <a:pt x="31161" y="44683"/>
                    <a:pt x="31184" y="44692"/>
                  </a:cubicBezTo>
                  <a:cubicBezTo>
                    <a:pt x="31317" y="44736"/>
                    <a:pt x="31384" y="44958"/>
                    <a:pt x="31406" y="45135"/>
                  </a:cubicBezTo>
                  <a:cubicBezTo>
                    <a:pt x="31761" y="45135"/>
                    <a:pt x="32094" y="45158"/>
                    <a:pt x="32448" y="45180"/>
                  </a:cubicBezTo>
                  <a:lnTo>
                    <a:pt x="32471" y="45047"/>
                  </a:lnTo>
                  <a:cubicBezTo>
                    <a:pt x="32515" y="45052"/>
                    <a:pt x="32559" y="45054"/>
                    <a:pt x="32603" y="45054"/>
                  </a:cubicBezTo>
                  <a:cubicBezTo>
                    <a:pt x="32647" y="45054"/>
                    <a:pt x="32691" y="45052"/>
                    <a:pt x="32734" y="45052"/>
                  </a:cubicBezTo>
                  <a:cubicBezTo>
                    <a:pt x="32820" y="45052"/>
                    <a:pt x="32903" y="45058"/>
                    <a:pt x="32981" y="45091"/>
                  </a:cubicBezTo>
                  <a:cubicBezTo>
                    <a:pt x="33047" y="45135"/>
                    <a:pt x="33114" y="45180"/>
                    <a:pt x="33158" y="45246"/>
                  </a:cubicBezTo>
                  <a:lnTo>
                    <a:pt x="33380" y="45490"/>
                  </a:lnTo>
                  <a:cubicBezTo>
                    <a:pt x="33424" y="45557"/>
                    <a:pt x="33491" y="45623"/>
                    <a:pt x="33469" y="45690"/>
                  </a:cubicBezTo>
                  <a:cubicBezTo>
                    <a:pt x="33447" y="45756"/>
                    <a:pt x="33380" y="45779"/>
                    <a:pt x="33380" y="45845"/>
                  </a:cubicBezTo>
                  <a:cubicBezTo>
                    <a:pt x="33402" y="45867"/>
                    <a:pt x="33424" y="45890"/>
                    <a:pt x="33447" y="45912"/>
                  </a:cubicBezTo>
                  <a:lnTo>
                    <a:pt x="34156" y="46533"/>
                  </a:lnTo>
                  <a:cubicBezTo>
                    <a:pt x="34178" y="46555"/>
                    <a:pt x="34223" y="46577"/>
                    <a:pt x="34245" y="46599"/>
                  </a:cubicBezTo>
                  <a:cubicBezTo>
                    <a:pt x="34289" y="46599"/>
                    <a:pt x="34312" y="46621"/>
                    <a:pt x="34356" y="46621"/>
                  </a:cubicBezTo>
                  <a:cubicBezTo>
                    <a:pt x="34489" y="46644"/>
                    <a:pt x="34622" y="46688"/>
                    <a:pt x="34733" y="46755"/>
                  </a:cubicBezTo>
                  <a:cubicBezTo>
                    <a:pt x="34733" y="46511"/>
                    <a:pt x="34844" y="46267"/>
                    <a:pt x="35021" y="46111"/>
                  </a:cubicBezTo>
                  <a:cubicBezTo>
                    <a:pt x="35132" y="46156"/>
                    <a:pt x="35132" y="46289"/>
                    <a:pt x="35110" y="46400"/>
                  </a:cubicBezTo>
                  <a:cubicBezTo>
                    <a:pt x="35088" y="46488"/>
                    <a:pt x="35088" y="46599"/>
                    <a:pt x="35110" y="46688"/>
                  </a:cubicBezTo>
                  <a:cubicBezTo>
                    <a:pt x="35177" y="46777"/>
                    <a:pt x="35265" y="46843"/>
                    <a:pt x="35354" y="46865"/>
                  </a:cubicBezTo>
                  <a:lnTo>
                    <a:pt x="35598" y="46954"/>
                  </a:lnTo>
                  <a:lnTo>
                    <a:pt x="35620" y="46666"/>
                  </a:lnTo>
                  <a:cubicBezTo>
                    <a:pt x="35798" y="46666"/>
                    <a:pt x="35975" y="46621"/>
                    <a:pt x="36108" y="46533"/>
                  </a:cubicBezTo>
                  <a:cubicBezTo>
                    <a:pt x="36396" y="46422"/>
                    <a:pt x="36663" y="46244"/>
                    <a:pt x="36884" y="46000"/>
                  </a:cubicBezTo>
                  <a:cubicBezTo>
                    <a:pt x="37062" y="45779"/>
                    <a:pt x="37128" y="45446"/>
                    <a:pt x="37417" y="45313"/>
                  </a:cubicBezTo>
                  <a:cubicBezTo>
                    <a:pt x="37616" y="45202"/>
                    <a:pt x="37882" y="45246"/>
                    <a:pt x="38060" y="45091"/>
                  </a:cubicBezTo>
                  <a:cubicBezTo>
                    <a:pt x="38082" y="45069"/>
                    <a:pt x="38104" y="45047"/>
                    <a:pt x="38149" y="45025"/>
                  </a:cubicBezTo>
                  <a:cubicBezTo>
                    <a:pt x="38193" y="45002"/>
                    <a:pt x="38215" y="45002"/>
                    <a:pt x="38259" y="45002"/>
                  </a:cubicBezTo>
                  <a:cubicBezTo>
                    <a:pt x="38487" y="44987"/>
                    <a:pt x="38715" y="44979"/>
                    <a:pt x="38942" y="44979"/>
                  </a:cubicBezTo>
                  <a:cubicBezTo>
                    <a:pt x="39356" y="44979"/>
                    <a:pt x="39766" y="45004"/>
                    <a:pt x="40167" y="45047"/>
                  </a:cubicBezTo>
                  <a:cubicBezTo>
                    <a:pt x="40344" y="45202"/>
                    <a:pt x="40500" y="45402"/>
                    <a:pt x="40699" y="45557"/>
                  </a:cubicBezTo>
                  <a:cubicBezTo>
                    <a:pt x="40788" y="45468"/>
                    <a:pt x="40877" y="45379"/>
                    <a:pt x="40965" y="45268"/>
                  </a:cubicBezTo>
                  <a:cubicBezTo>
                    <a:pt x="41032" y="45202"/>
                    <a:pt x="41121" y="45158"/>
                    <a:pt x="41231" y="45158"/>
                  </a:cubicBezTo>
                  <a:lnTo>
                    <a:pt x="42163" y="45113"/>
                  </a:lnTo>
                  <a:cubicBezTo>
                    <a:pt x="42230" y="45113"/>
                    <a:pt x="42296" y="45091"/>
                    <a:pt x="42363" y="45069"/>
                  </a:cubicBezTo>
                  <a:lnTo>
                    <a:pt x="42429" y="44670"/>
                  </a:lnTo>
                  <a:cubicBezTo>
                    <a:pt x="42474" y="44514"/>
                    <a:pt x="42451" y="44337"/>
                    <a:pt x="42385" y="44182"/>
                  </a:cubicBezTo>
                  <a:cubicBezTo>
                    <a:pt x="42340" y="44093"/>
                    <a:pt x="42274" y="44026"/>
                    <a:pt x="42185" y="43938"/>
                  </a:cubicBezTo>
                  <a:cubicBezTo>
                    <a:pt x="42119" y="43871"/>
                    <a:pt x="42074" y="43760"/>
                    <a:pt x="42096" y="43672"/>
                  </a:cubicBezTo>
                  <a:cubicBezTo>
                    <a:pt x="42096" y="43605"/>
                    <a:pt x="42141" y="43561"/>
                    <a:pt x="42185" y="43494"/>
                  </a:cubicBezTo>
                  <a:cubicBezTo>
                    <a:pt x="42363" y="43250"/>
                    <a:pt x="42584" y="42984"/>
                    <a:pt x="42784" y="42740"/>
                  </a:cubicBezTo>
                  <a:cubicBezTo>
                    <a:pt x="42917" y="42740"/>
                    <a:pt x="43117" y="42696"/>
                    <a:pt x="43250" y="42696"/>
                  </a:cubicBezTo>
                  <a:cubicBezTo>
                    <a:pt x="43261" y="42685"/>
                    <a:pt x="43278" y="42679"/>
                    <a:pt x="43294" y="42679"/>
                  </a:cubicBezTo>
                  <a:cubicBezTo>
                    <a:pt x="43311" y="42679"/>
                    <a:pt x="43327" y="42685"/>
                    <a:pt x="43338" y="42696"/>
                  </a:cubicBezTo>
                  <a:cubicBezTo>
                    <a:pt x="43361" y="42718"/>
                    <a:pt x="43383" y="42740"/>
                    <a:pt x="43427" y="42762"/>
                  </a:cubicBezTo>
                  <a:cubicBezTo>
                    <a:pt x="43494" y="42829"/>
                    <a:pt x="43605" y="42873"/>
                    <a:pt x="43716" y="42873"/>
                  </a:cubicBezTo>
                  <a:lnTo>
                    <a:pt x="44048" y="42873"/>
                  </a:lnTo>
                  <a:cubicBezTo>
                    <a:pt x="44209" y="42891"/>
                    <a:pt x="44369" y="42980"/>
                    <a:pt x="44529" y="42980"/>
                  </a:cubicBezTo>
                  <a:cubicBezTo>
                    <a:pt x="44569" y="42980"/>
                    <a:pt x="44608" y="42975"/>
                    <a:pt x="44647" y="42962"/>
                  </a:cubicBezTo>
                  <a:cubicBezTo>
                    <a:pt x="44691" y="43073"/>
                    <a:pt x="44758" y="43184"/>
                    <a:pt x="44802" y="43272"/>
                  </a:cubicBezTo>
                  <a:cubicBezTo>
                    <a:pt x="44891" y="43450"/>
                    <a:pt x="44980" y="43605"/>
                    <a:pt x="45113" y="43738"/>
                  </a:cubicBezTo>
                  <a:cubicBezTo>
                    <a:pt x="45224" y="43893"/>
                    <a:pt x="45379" y="43982"/>
                    <a:pt x="45556" y="44049"/>
                  </a:cubicBezTo>
                  <a:cubicBezTo>
                    <a:pt x="45638" y="44057"/>
                    <a:pt x="45719" y="44062"/>
                    <a:pt x="45799" y="44062"/>
                  </a:cubicBezTo>
                  <a:cubicBezTo>
                    <a:pt x="45938" y="44062"/>
                    <a:pt x="46073" y="44046"/>
                    <a:pt x="46200" y="44004"/>
                  </a:cubicBezTo>
                  <a:cubicBezTo>
                    <a:pt x="46288" y="43827"/>
                    <a:pt x="46444" y="43672"/>
                    <a:pt x="46621" y="43583"/>
                  </a:cubicBezTo>
                  <a:cubicBezTo>
                    <a:pt x="46665" y="43539"/>
                    <a:pt x="46732" y="43516"/>
                    <a:pt x="46776" y="43472"/>
                  </a:cubicBezTo>
                  <a:cubicBezTo>
                    <a:pt x="46932" y="43361"/>
                    <a:pt x="47020" y="43206"/>
                    <a:pt x="47153" y="43073"/>
                  </a:cubicBezTo>
                  <a:cubicBezTo>
                    <a:pt x="47752" y="43117"/>
                    <a:pt x="48373" y="43206"/>
                    <a:pt x="48972" y="43250"/>
                  </a:cubicBezTo>
                  <a:cubicBezTo>
                    <a:pt x="48972" y="43295"/>
                    <a:pt x="48972" y="43339"/>
                    <a:pt x="48994" y="43383"/>
                  </a:cubicBezTo>
                  <a:cubicBezTo>
                    <a:pt x="49025" y="43374"/>
                    <a:pt x="49056" y="43370"/>
                    <a:pt x="49085" y="43370"/>
                  </a:cubicBezTo>
                  <a:cubicBezTo>
                    <a:pt x="49267" y="43370"/>
                    <a:pt x="49425" y="43523"/>
                    <a:pt x="49615" y="43561"/>
                  </a:cubicBezTo>
                  <a:cubicBezTo>
                    <a:pt x="49647" y="43567"/>
                    <a:pt x="49678" y="43571"/>
                    <a:pt x="49710" y="43571"/>
                  </a:cubicBezTo>
                  <a:cubicBezTo>
                    <a:pt x="49985" y="43571"/>
                    <a:pt x="50246" y="43332"/>
                    <a:pt x="50525" y="43272"/>
                  </a:cubicBezTo>
                  <a:cubicBezTo>
                    <a:pt x="50571" y="43263"/>
                    <a:pt x="50620" y="43258"/>
                    <a:pt x="50672" y="43258"/>
                  </a:cubicBezTo>
                  <a:cubicBezTo>
                    <a:pt x="50746" y="43258"/>
                    <a:pt x="50824" y="43269"/>
                    <a:pt x="50902" y="43295"/>
                  </a:cubicBezTo>
                  <a:cubicBezTo>
                    <a:pt x="50957" y="43319"/>
                    <a:pt x="51013" y="43328"/>
                    <a:pt x="51069" y="43328"/>
                  </a:cubicBezTo>
                  <a:cubicBezTo>
                    <a:pt x="51214" y="43328"/>
                    <a:pt x="51363" y="43266"/>
                    <a:pt x="51523" y="43250"/>
                  </a:cubicBezTo>
                  <a:cubicBezTo>
                    <a:pt x="51589" y="43250"/>
                    <a:pt x="51678" y="43206"/>
                    <a:pt x="51700" y="43139"/>
                  </a:cubicBezTo>
                  <a:cubicBezTo>
                    <a:pt x="51878" y="42807"/>
                    <a:pt x="52077" y="42496"/>
                    <a:pt x="52299" y="42208"/>
                  </a:cubicBezTo>
                  <a:cubicBezTo>
                    <a:pt x="52587" y="41875"/>
                    <a:pt x="52898" y="41565"/>
                    <a:pt x="53253" y="41298"/>
                  </a:cubicBezTo>
                  <a:cubicBezTo>
                    <a:pt x="53275" y="41254"/>
                    <a:pt x="53319" y="41232"/>
                    <a:pt x="53364" y="41210"/>
                  </a:cubicBezTo>
                  <a:lnTo>
                    <a:pt x="53497" y="41210"/>
                  </a:lnTo>
                  <a:lnTo>
                    <a:pt x="54051" y="41232"/>
                  </a:lnTo>
                  <a:cubicBezTo>
                    <a:pt x="54095" y="41077"/>
                    <a:pt x="54229" y="40966"/>
                    <a:pt x="54384" y="40944"/>
                  </a:cubicBezTo>
                  <a:cubicBezTo>
                    <a:pt x="54517" y="40899"/>
                    <a:pt x="54672" y="40899"/>
                    <a:pt x="54805" y="40877"/>
                  </a:cubicBezTo>
                  <a:cubicBezTo>
                    <a:pt x="55027" y="40855"/>
                    <a:pt x="55227" y="40766"/>
                    <a:pt x="55448" y="40744"/>
                  </a:cubicBezTo>
                  <a:cubicBezTo>
                    <a:pt x="55581" y="40722"/>
                    <a:pt x="55715" y="40700"/>
                    <a:pt x="55848" y="40677"/>
                  </a:cubicBezTo>
                  <a:cubicBezTo>
                    <a:pt x="55981" y="40611"/>
                    <a:pt x="56092" y="40500"/>
                    <a:pt x="56158" y="40367"/>
                  </a:cubicBezTo>
                  <a:cubicBezTo>
                    <a:pt x="56158" y="40345"/>
                    <a:pt x="56180" y="40300"/>
                    <a:pt x="56180" y="40256"/>
                  </a:cubicBezTo>
                  <a:cubicBezTo>
                    <a:pt x="56180" y="40234"/>
                    <a:pt x="56158" y="40189"/>
                    <a:pt x="56136" y="40167"/>
                  </a:cubicBezTo>
                  <a:cubicBezTo>
                    <a:pt x="55981" y="39790"/>
                    <a:pt x="55803" y="39413"/>
                    <a:pt x="55626" y="39036"/>
                  </a:cubicBezTo>
                  <a:cubicBezTo>
                    <a:pt x="55559" y="38792"/>
                    <a:pt x="55626" y="38526"/>
                    <a:pt x="55759" y="38326"/>
                  </a:cubicBezTo>
                  <a:cubicBezTo>
                    <a:pt x="55848" y="38215"/>
                    <a:pt x="55958" y="38105"/>
                    <a:pt x="56025" y="37972"/>
                  </a:cubicBezTo>
                  <a:cubicBezTo>
                    <a:pt x="55870" y="37838"/>
                    <a:pt x="55737" y="37683"/>
                    <a:pt x="55604" y="37528"/>
                  </a:cubicBezTo>
                  <a:cubicBezTo>
                    <a:pt x="55604" y="37528"/>
                    <a:pt x="55581" y="37506"/>
                    <a:pt x="55581" y="37506"/>
                  </a:cubicBezTo>
                  <a:lnTo>
                    <a:pt x="55537" y="37506"/>
                  </a:lnTo>
                  <a:lnTo>
                    <a:pt x="55293" y="37617"/>
                  </a:lnTo>
                  <a:cubicBezTo>
                    <a:pt x="55249" y="37639"/>
                    <a:pt x="55204" y="37639"/>
                    <a:pt x="55160" y="37639"/>
                  </a:cubicBezTo>
                  <a:cubicBezTo>
                    <a:pt x="55116" y="37328"/>
                    <a:pt x="55138" y="37040"/>
                    <a:pt x="55182" y="36752"/>
                  </a:cubicBezTo>
                  <a:cubicBezTo>
                    <a:pt x="55315" y="36596"/>
                    <a:pt x="55426" y="36441"/>
                    <a:pt x="55581" y="36286"/>
                  </a:cubicBezTo>
                  <a:cubicBezTo>
                    <a:pt x="55626" y="36219"/>
                    <a:pt x="55692" y="36153"/>
                    <a:pt x="55759" y="36108"/>
                  </a:cubicBezTo>
                  <a:cubicBezTo>
                    <a:pt x="55892" y="36042"/>
                    <a:pt x="56003" y="35975"/>
                    <a:pt x="56136" y="35953"/>
                  </a:cubicBezTo>
                  <a:cubicBezTo>
                    <a:pt x="56358" y="35864"/>
                    <a:pt x="56557" y="35754"/>
                    <a:pt x="56757" y="35620"/>
                  </a:cubicBezTo>
                  <a:cubicBezTo>
                    <a:pt x="56957" y="35731"/>
                    <a:pt x="57156" y="35820"/>
                    <a:pt x="57356" y="35887"/>
                  </a:cubicBezTo>
                  <a:cubicBezTo>
                    <a:pt x="57378" y="35643"/>
                    <a:pt x="57445" y="35421"/>
                    <a:pt x="57555" y="35199"/>
                  </a:cubicBezTo>
                  <a:cubicBezTo>
                    <a:pt x="57755" y="35310"/>
                    <a:pt x="57932" y="35399"/>
                    <a:pt x="58132" y="35487"/>
                  </a:cubicBezTo>
                  <a:cubicBezTo>
                    <a:pt x="59130" y="35887"/>
                    <a:pt x="59929" y="36619"/>
                    <a:pt x="60816" y="37195"/>
                  </a:cubicBezTo>
                  <a:cubicBezTo>
                    <a:pt x="60947" y="37310"/>
                    <a:pt x="61102" y="37376"/>
                    <a:pt x="61264" y="37376"/>
                  </a:cubicBezTo>
                  <a:cubicBezTo>
                    <a:pt x="61321" y="37376"/>
                    <a:pt x="61379" y="37368"/>
                    <a:pt x="61437" y="37350"/>
                  </a:cubicBezTo>
                  <a:cubicBezTo>
                    <a:pt x="61681" y="37240"/>
                    <a:pt x="61903" y="37107"/>
                    <a:pt x="62102" y="36951"/>
                  </a:cubicBezTo>
                  <a:cubicBezTo>
                    <a:pt x="62124" y="36907"/>
                    <a:pt x="62169" y="36885"/>
                    <a:pt x="62213" y="36885"/>
                  </a:cubicBezTo>
                  <a:cubicBezTo>
                    <a:pt x="62257" y="36885"/>
                    <a:pt x="62280" y="36907"/>
                    <a:pt x="62324" y="36929"/>
                  </a:cubicBezTo>
                  <a:cubicBezTo>
                    <a:pt x="62945" y="37284"/>
                    <a:pt x="63699" y="37373"/>
                    <a:pt x="64320" y="37750"/>
                  </a:cubicBezTo>
                  <a:cubicBezTo>
                    <a:pt x="64475" y="37617"/>
                    <a:pt x="64675" y="37484"/>
                    <a:pt x="64830" y="37350"/>
                  </a:cubicBezTo>
                  <a:cubicBezTo>
                    <a:pt x="64852" y="37328"/>
                    <a:pt x="64897" y="37284"/>
                    <a:pt x="64897" y="37240"/>
                  </a:cubicBezTo>
                  <a:cubicBezTo>
                    <a:pt x="64897" y="37217"/>
                    <a:pt x="64897" y="37195"/>
                    <a:pt x="64897" y="37173"/>
                  </a:cubicBezTo>
                  <a:cubicBezTo>
                    <a:pt x="64830" y="36885"/>
                    <a:pt x="65030" y="36619"/>
                    <a:pt x="65163" y="36375"/>
                  </a:cubicBezTo>
                  <a:cubicBezTo>
                    <a:pt x="65318" y="36064"/>
                    <a:pt x="65385" y="35709"/>
                    <a:pt x="65385" y="35354"/>
                  </a:cubicBezTo>
                  <a:cubicBezTo>
                    <a:pt x="65651" y="35487"/>
                    <a:pt x="65895" y="35665"/>
                    <a:pt x="66117" y="35887"/>
                  </a:cubicBezTo>
                  <a:cubicBezTo>
                    <a:pt x="66272" y="35975"/>
                    <a:pt x="66361" y="36131"/>
                    <a:pt x="66361" y="36308"/>
                  </a:cubicBezTo>
                  <a:cubicBezTo>
                    <a:pt x="66361" y="36463"/>
                    <a:pt x="66250" y="36596"/>
                    <a:pt x="66294" y="36752"/>
                  </a:cubicBezTo>
                  <a:cubicBezTo>
                    <a:pt x="66316" y="36796"/>
                    <a:pt x="66338" y="36863"/>
                    <a:pt x="66383" y="36907"/>
                  </a:cubicBezTo>
                  <a:cubicBezTo>
                    <a:pt x="66560" y="37129"/>
                    <a:pt x="66738" y="37373"/>
                    <a:pt x="66871" y="37639"/>
                  </a:cubicBezTo>
                  <a:cubicBezTo>
                    <a:pt x="66849" y="37728"/>
                    <a:pt x="66826" y="37838"/>
                    <a:pt x="66804" y="37927"/>
                  </a:cubicBezTo>
                  <a:cubicBezTo>
                    <a:pt x="66738" y="38105"/>
                    <a:pt x="66738" y="38282"/>
                    <a:pt x="66826" y="38459"/>
                  </a:cubicBezTo>
                  <a:cubicBezTo>
                    <a:pt x="66871" y="38504"/>
                    <a:pt x="66915" y="38548"/>
                    <a:pt x="66959" y="38593"/>
                  </a:cubicBezTo>
                  <a:cubicBezTo>
                    <a:pt x="67026" y="38659"/>
                    <a:pt x="67070" y="38726"/>
                    <a:pt x="67115" y="38814"/>
                  </a:cubicBezTo>
                  <a:cubicBezTo>
                    <a:pt x="67115" y="38859"/>
                    <a:pt x="67092" y="38903"/>
                    <a:pt x="67048" y="38925"/>
                  </a:cubicBezTo>
                  <a:cubicBezTo>
                    <a:pt x="67026" y="38925"/>
                    <a:pt x="66959" y="38947"/>
                    <a:pt x="66937" y="38947"/>
                  </a:cubicBezTo>
                  <a:lnTo>
                    <a:pt x="66582" y="38947"/>
                  </a:lnTo>
                  <a:cubicBezTo>
                    <a:pt x="66571" y="38936"/>
                    <a:pt x="66560" y="38931"/>
                    <a:pt x="66549" y="38931"/>
                  </a:cubicBezTo>
                  <a:cubicBezTo>
                    <a:pt x="66538" y="38931"/>
                    <a:pt x="66527" y="38936"/>
                    <a:pt x="66516" y="38947"/>
                  </a:cubicBezTo>
                  <a:cubicBezTo>
                    <a:pt x="66494" y="38947"/>
                    <a:pt x="66471" y="38970"/>
                    <a:pt x="66471" y="38992"/>
                  </a:cubicBezTo>
                  <a:lnTo>
                    <a:pt x="66294" y="39214"/>
                  </a:lnTo>
                  <a:cubicBezTo>
                    <a:pt x="66250" y="39258"/>
                    <a:pt x="66205" y="39324"/>
                    <a:pt x="66183" y="39391"/>
                  </a:cubicBezTo>
                  <a:cubicBezTo>
                    <a:pt x="66205" y="39679"/>
                    <a:pt x="66227" y="39968"/>
                    <a:pt x="66250" y="40256"/>
                  </a:cubicBezTo>
                  <a:cubicBezTo>
                    <a:pt x="66250" y="40300"/>
                    <a:pt x="66272" y="40345"/>
                    <a:pt x="66294" y="40389"/>
                  </a:cubicBezTo>
                  <a:cubicBezTo>
                    <a:pt x="66316" y="40411"/>
                    <a:pt x="66338" y="40433"/>
                    <a:pt x="66361" y="40456"/>
                  </a:cubicBezTo>
                  <a:lnTo>
                    <a:pt x="66760" y="40744"/>
                  </a:lnTo>
                  <a:cubicBezTo>
                    <a:pt x="66826" y="40788"/>
                    <a:pt x="66893" y="40833"/>
                    <a:pt x="66959" y="40899"/>
                  </a:cubicBezTo>
                  <a:cubicBezTo>
                    <a:pt x="67026" y="41010"/>
                    <a:pt x="67115" y="41121"/>
                    <a:pt x="67203" y="41232"/>
                  </a:cubicBezTo>
                  <a:cubicBezTo>
                    <a:pt x="67181" y="41520"/>
                    <a:pt x="67181" y="41809"/>
                    <a:pt x="67203" y="42119"/>
                  </a:cubicBezTo>
                  <a:cubicBezTo>
                    <a:pt x="67203" y="42186"/>
                    <a:pt x="67203" y="42274"/>
                    <a:pt x="67248" y="42341"/>
                  </a:cubicBezTo>
                  <a:cubicBezTo>
                    <a:pt x="67270" y="42407"/>
                    <a:pt x="67336" y="42474"/>
                    <a:pt x="67403" y="42474"/>
                  </a:cubicBezTo>
                  <a:cubicBezTo>
                    <a:pt x="67492" y="42474"/>
                    <a:pt x="67580" y="42430"/>
                    <a:pt x="67669" y="42430"/>
                  </a:cubicBezTo>
                  <a:cubicBezTo>
                    <a:pt x="67603" y="42363"/>
                    <a:pt x="67514" y="42252"/>
                    <a:pt x="67558" y="42163"/>
                  </a:cubicBezTo>
                  <a:cubicBezTo>
                    <a:pt x="67591" y="42081"/>
                    <a:pt x="67673" y="42035"/>
                    <a:pt x="67749" y="42035"/>
                  </a:cubicBezTo>
                  <a:cubicBezTo>
                    <a:pt x="67776" y="42035"/>
                    <a:pt x="67801" y="42041"/>
                    <a:pt x="67824" y="42052"/>
                  </a:cubicBezTo>
                  <a:cubicBezTo>
                    <a:pt x="67758" y="41653"/>
                    <a:pt x="67691" y="41232"/>
                    <a:pt x="67625" y="40810"/>
                  </a:cubicBezTo>
                  <a:lnTo>
                    <a:pt x="67625" y="40810"/>
                  </a:lnTo>
                  <a:lnTo>
                    <a:pt x="67935" y="40899"/>
                  </a:lnTo>
                  <a:cubicBezTo>
                    <a:pt x="68002" y="41010"/>
                    <a:pt x="68068" y="41121"/>
                    <a:pt x="68179" y="41232"/>
                  </a:cubicBezTo>
                  <a:cubicBezTo>
                    <a:pt x="68268" y="41165"/>
                    <a:pt x="68401" y="41143"/>
                    <a:pt x="68512" y="41121"/>
                  </a:cubicBezTo>
                  <a:cubicBezTo>
                    <a:pt x="68645" y="41099"/>
                    <a:pt x="68756" y="41054"/>
                    <a:pt x="68845" y="40966"/>
                  </a:cubicBezTo>
                  <a:cubicBezTo>
                    <a:pt x="69111" y="40589"/>
                    <a:pt x="69177" y="40034"/>
                    <a:pt x="69333" y="39591"/>
                  </a:cubicBezTo>
                  <a:cubicBezTo>
                    <a:pt x="69732" y="38437"/>
                    <a:pt x="69355" y="37107"/>
                    <a:pt x="69266" y="35887"/>
                  </a:cubicBezTo>
                  <a:cubicBezTo>
                    <a:pt x="69200" y="35554"/>
                    <a:pt x="69089" y="35243"/>
                    <a:pt x="68933" y="34933"/>
                  </a:cubicBezTo>
                  <a:cubicBezTo>
                    <a:pt x="68867" y="34800"/>
                    <a:pt x="68822" y="34667"/>
                    <a:pt x="68800" y="34534"/>
                  </a:cubicBezTo>
                  <a:cubicBezTo>
                    <a:pt x="68756" y="34401"/>
                    <a:pt x="68734" y="34268"/>
                    <a:pt x="68712" y="34134"/>
                  </a:cubicBezTo>
                  <a:cubicBezTo>
                    <a:pt x="68623" y="33580"/>
                    <a:pt x="68490" y="33048"/>
                    <a:pt x="68312" y="32538"/>
                  </a:cubicBezTo>
                  <a:cubicBezTo>
                    <a:pt x="68157" y="32161"/>
                    <a:pt x="67891" y="31828"/>
                    <a:pt x="67558" y="31606"/>
                  </a:cubicBezTo>
                  <a:cubicBezTo>
                    <a:pt x="67447" y="31517"/>
                    <a:pt x="67336" y="31429"/>
                    <a:pt x="67248" y="31318"/>
                  </a:cubicBezTo>
                  <a:cubicBezTo>
                    <a:pt x="67137" y="31185"/>
                    <a:pt x="67070" y="31029"/>
                    <a:pt x="66959" y="30874"/>
                  </a:cubicBezTo>
                  <a:cubicBezTo>
                    <a:pt x="66760" y="30652"/>
                    <a:pt x="66516" y="30475"/>
                    <a:pt x="66250" y="30342"/>
                  </a:cubicBezTo>
                  <a:cubicBezTo>
                    <a:pt x="66205" y="30297"/>
                    <a:pt x="66139" y="30253"/>
                    <a:pt x="66117" y="30209"/>
                  </a:cubicBezTo>
                  <a:cubicBezTo>
                    <a:pt x="66072" y="30142"/>
                    <a:pt x="66072" y="30098"/>
                    <a:pt x="66050" y="30031"/>
                  </a:cubicBezTo>
                  <a:cubicBezTo>
                    <a:pt x="66006" y="29787"/>
                    <a:pt x="65961" y="29543"/>
                    <a:pt x="65917" y="29299"/>
                  </a:cubicBezTo>
                  <a:cubicBezTo>
                    <a:pt x="65784" y="29299"/>
                    <a:pt x="65629" y="29255"/>
                    <a:pt x="65518" y="29233"/>
                  </a:cubicBezTo>
                  <a:cubicBezTo>
                    <a:pt x="65496" y="29144"/>
                    <a:pt x="65451" y="29033"/>
                    <a:pt x="65407" y="28967"/>
                  </a:cubicBezTo>
                  <a:cubicBezTo>
                    <a:pt x="65030" y="29011"/>
                    <a:pt x="64675" y="29033"/>
                    <a:pt x="64298" y="29033"/>
                  </a:cubicBezTo>
                  <a:cubicBezTo>
                    <a:pt x="64498" y="28900"/>
                    <a:pt x="64697" y="28789"/>
                    <a:pt x="64919" y="28701"/>
                  </a:cubicBezTo>
                  <a:cubicBezTo>
                    <a:pt x="64941" y="28612"/>
                    <a:pt x="64919" y="28523"/>
                    <a:pt x="64897" y="28457"/>
                  </a:cubicBezTo>
                  <a:lnTo>
                    <a:pt x="63655" y="28412"/>
                  </a:lnTo>
                  <a:cubicBezTo>
                    <a:pt x="63607" y="28406"/>
                    <a:pt x="63560" y="28404"/>
                    <a:pt x="63512" y="28404"/>
                  </a:cubicBezTo>
                  <a:cubicBezTo>
                    <a:pt x="63384" y="28404"/>
                    <a:pt x="63258" y="28424"/>
                    <a:pt x="63145" y="28457"/>
                  </a:cubicBezTo>
                  <a:cubicBezTo>
                    <a:pt x="63012" y="28501"/>
                    <a:pt x="62945" y="28634"/>
                    <a:pt x="62945" y="28767"/>
                  </a:cubicBezTo>
                  <a:cubicBezTo>
                    <a:pt x="62967" y="28945"/>
                    <a:pt x="63189" y="29033"/>
                    <a:pt x="63189" y="29211"/>
                  </a:cubicBezTo>
                  <a:cubicBezTo>
                    <a:pt x="63189" y="29255"/>
                    <a:pt x="63189" y="29299"/>
                    <a:pt x="63167" y="29344"/>
                  </a:cubicBezTo>
                  <a:cubicBezTo>
                    <a:pt x="63100" y="29521"/>
                    <a:pt x="63034" y="29699"/>
                    <a:pt x="62967" y="29898"/>
                  </a:cubicBezTo>
                  <a:cubicBezTo>
                    <a:pt x="62856" y="29699"/>
                    <a:pt x="62723" y="29521"/>
                    <a:pt x="62590" y="29344"/>
                  </a:cubicBezTo>
                  <a:cubicBezTo>
                    <a:pt x="62579" y="29341"/>
                    <a:pt x="62567" y="29340"/>
                    <a:pt x="62556" y="29340"/>
                  </a:cubicBezTo>
                  <a:cubicBezTo>
                    <a:pt x="62457" y="29340"/>
                    <a:pt x="62368" y="29424"/>
                    <a:pt x="62368" y="29543"/>
                  </a:cubicBezTo>
                  <a:lnTo>
                    <a:pt x="62368" y="29632"/>
                  </a:lnTo>
                  <a:lnTo>
                    <a:pt x="62324" y="29632"/>
                  </a:lnTo>
                  <a:cubicBezTo>
                    <a:pt x="62257" y="29632"/>
                    <a:pt x="62213" y="29543"/>
                    <a:pt x="62147" y="29499"/>
                  </a:cubicBezTo>
                  <a:cubicBezTo>
                    <a:pt x="62082" y="29434"/>
                    <a:pt x="62005" y="29393"/>
                    <a:pt x="61925" y="29393"/>
                  </a:cubicBezTo>
                  <a:cubicBezTo>
                    <a:pt x="61895" y="29393"/>
                    <a:pt x="61866" y="29398"/>
                    <a:pt x="61836" y="29410"/>
                  </a:cubicBezTo>
                  <a:cubicBezTo>
                    <a:pt x="61703" y="29455"/>
                    <a:pt x="61614" y="29521"/>
                    <a:pt x="61548" y="29632"/>
                  </a:cubicBezTo>
                  <a:cubicBezTo>
                    <a:pt x="61503" y="29699"/>
                    <a:pt x="61459" y="29810"/>
                    <a:pt x="61370" y="29832"/>
                  </a:cubicBezTo>
                  <a:cubicBezTo>
                    <a:pt x="61348" y="29843"/>
                    <a:pt x="61326" y="29848"/>
                    <a:pt x="61304" y="29848"/>
                  </a:cubicBezTo>
                  <a:cubicBezTo>
                    <a:pt x="61282" y="29848"/>
                    <a:pt x="61259" y="29843"/>
                    <a:pt x="61237" y="29832"/>
                  </a:cubicBezTo>
                  <a:cubicBezTo>
                    <a:pt x="61148" y="29810"/>
                    <a:pt x="61082" y="29787"/>
                    <a:pt x="60993" y="29765"/>
                  </a:cubicBezTo>
                  <a:cubicBezTo>
                    <a:pt x="60927" y="29122"/>
                    <a:pt x="60904" y="28501"/>
                    <a:pt x="60904" y="27880"/>
                  </a:cubicBezTo>
                  <a:cubicBezTo>
                    <a:pt x="60927" y="27636"/>
                    <a:pt x="60927" y="27414"/>
                    <a:pt x="60882" y="27170"/>
                  </a:cubicBezTo>
                  <a:cubicBezTo>
                    <a:pt x="60838" y="26993"/>
                    <a:pt x="60771" y="26837"/>
                    <a:pt x="60683" y="26682"/>
                  </a:cubicBezTo>
                  <a:cubicBezTo>
                    <a:pt x="60616" y="26616"/>
                    <a:pt x="60572" y="26549"/>
                    <a:pt x="60527" y="26460"/>
                  </a:cubicBezTo>
                  <a:cubicBezTo>
                    <a:pt x="60505" y="26416"/>
                    <a:pt x="60505" y="26350"/>
                    <a:pt x="60505" y="26305"/>
                  </a:cubicBezTo>
                  <a:cubicBezTo>
                    <a:pt x="60439" y="25862"/>
                    <a:pt x="60417" y="25418"/>
                    <a:pt x="60439" y="24974"/>
                  </a:cubicBezTo>
                  <a:cubicBezTo>
                    <a:pt x="60106" y="24442"/>
                    <a:pt x="59906" y="23865"/>
                    <a:pt x="59818" y="23267"/>
                  </a:cubicBezTo>
                  <a:cubicBezTo>
                    <a:pt x="59773" y="23134"/>
                    <a:pt x="59773" y="23000"/>
                    <a:pt x="59818" y="22890"/>
                  </a:cubicBezTo>
                  <a:cubicBezTo>
                    <a:pt x="59862" y="22823"/>
                    <a:pt x="59906" y="22779"/>
                    <a:pt x="59951" y="22734"/>
                  </a:cubicBezTo>
                  <a:cubicBezTo>
                    <a:pt x="60062" y="22601"/>
                    <a:pt x="60150" y="22424"/>
                    <a:pt x="60217" y="22269"/>
                  </a:cubicBezTo>
                  <a:cubicBezTo>
                    <a:pt x="60328" y="22047"/>
                    <a:pt x="60461" y="21847"/>
                    <a:pt x="60616" y="21670"/>
                  </a:cubicBezTo>
                  <a:cubicBezTo>
                    <a:pt x="60616" y="21625"/>
                    <a:pt x="60638" y="21625"/>
                    <a:pt x="60660" y="21603"/>
                  </a:cubicBezTo>
                  <a:cubicBezTo>
                    <a:pt x="60675" y="21596"/>
                    <a:pt x="60693" y="21593"/>
                    <a:pt x="60711" y="21593"/>
                  </a:cubicBezTo>
                  <a:cubicBezTo>
                    <a:pt x="60747" y="21593"/>
                    <a:pt x="60786" y="21603"/>
                    <a:pt x="60816" y="21603"/>
                  </a:cubicBezTo>
                  <a:cubicBezTo>
                    <a:pt x="60904" y="21559"/>
                    <a:pt x="60838" y="21381"/>
                    <a:pt x="60904" y="21293"/>
                  </a:cubicBezTo>
                  <a:cubicBezTo>
                    <a:pt x="60949" y="21270"/>
                    <a:pt x="60993" y="21248"/>
                    <a:pt x="61038" y="21226"/>
                  </a:cubicBezTo>
                  <a:cubicBezTo>
                    <a:pt x="61193" y="21182"/>
                    <a:pt x="61326" y="21093"/>
                    <a:pt x="61415" y="20960"/>
                  </a:cubicBezTo>
                  <a:cubicBezTo>
                    <a:pt x="61481" y="20827"/>
                    <a:pt x="61570" y="20694"/>
                    <a:pt x="61614" y="20561"/>
                  </a:cubicBezTo>
                  <a:cubicBezTo>
                    <a:pt x="61481" y="20383"/>
                    <a:pt x="61348" y="20250"/>
                    <a:pt x="61171" y="20139"/>
                  </a:cubicBezTo>
                  <a:cubicBezTo>
                    <a:pt x="61148" y="20139"/>
                    <a:pt x="61126" y="20117"/>
                    <a:pt x="61104" y="20095"/>
                  </a:cubicBezTo>
                  <a:cubicBezTo>
                    <a:pt x="61104" y="20073"/>
                    <a:pt x="61104" y="20028"/>
                    <a:pt x="61126" y="19984"/>
                  </a:cubicBezTo>
                  <a:cubicBezTo>
                    <a:pt x="61193" y="19851"/>
                    <a:pt x="61282" y="19718"/>
                    <a:pt x="61392" y="19607"/>
                  </a:cubicBezTo>
                  <a:cubicBezTo>
                    <a:pt x="61459" y="19541"/>
                    <a:pt x="61548" y="19496"/>
                    <a:pt x="61614" y="19452"/>
                  </a:cubicBezTo>
                  <a:lnTo>
                    <a:pt x="61814" y="19363"/>
                  </a:lnTo>
                  <a:cubicBezTo>
                    <a:pt x="61969" y="19252"/>
                    <a:pt x="62124" y="19208"/>
                    <a:pt x="62302" y="19163"/>
                  </a:cubicBezTo>
                  <a:lnTo>
                    <a:pt x="62546" y="19163"/>
                  </a:lnTo>
                  <a:cubicBezTo>
                    <a:pt x="62634" y="19163"/>
                    <a:pt x="62701" y="19163"/>
                    <a:pt x="62790" y="19141"/>
                  </a:cubicBezTo>
                  <a:cubicBezTo>
                    <a:pt x="62812" y="19141"/>
                    <a:pt x="62834" y="19141"/>
                    <a:pt x="62856" y="19119"/>
                  </a:cubicBezTo>
                  <a:cubicBezTo>
                    <a:pt x="62923" y="19075"/>
                    <a:pt x="62901" y="18986"/>
                    <a:pt x="62856" y="18897"/>
                  </a:cubicBezTo>
                  <a:lnTo>
                    <a:pt x="62790" y="18720"/>
                  </a:lnTo>
                  <a:cubicBezTo>
                    <a:pt x="62812" y="18631"/>
                    <a:pt x="62901" y="18587"/>
                    <a:pt x="62967" y="18520"/>
                  </a:cubicBezTo>
                  <a:cubicBezTo>
                    <a:pt x="63078" y="18387"/>
                    <a:pt x="63100" y="18232"/>
                    <a:pt x="63078" y="18077"/>
                  </a:cubicBezTo>
                  <a:cubicBezTo>
                    <a:pt x="63078" y="18032"/>
                    <a:pt x="63078" y="17988"/>
                    <a:pt x="63034" y="17944"/>
                  </a:cubicBezTo>
                  <a:cubicBezTo>
                    <a:pt x="63012" y="17921"/>
                    <a:pt x="62967" y="17921"/>
                    <a:pt x="62923" y="17921"/>
                  </a:cubicBezTo>
                  <a:cubicBezTo>
                    <a:pt x="62723" y="17921"/>
                    <a:pt x="62524" y="17877"/>
                    <a:pt x="62346" y="17811"/>
                  </a:cubicBezTo>
                  <a:cubicBezTo>
                    <a:pt x="62313" y="17788"/>
                    <a:pt x="62268" y="17788"/>
                    <a:pt x="62224" y="17788"/>
                  </a:cubicBezTo>
                  <a:cubicBezTo>
                    <a:pt x="62180" y="17788"/>
                    <a:pt x="62135" y="17788"/>
                    <a:pt x="62102" y="17766"/>
                  </a:cubicBezTo>
                  <a:cubicBezTo>
                    <a:pt x="62080" y="17744"/>
                    <a:pt x="62058" y="17722"/>
                    <a:pt x="62036" y="17700"/>
                  </a:cubicBezTo>
                  <a:cubicBezTo>
                    <a:pt x="61592" y="17167"/>
                    <a:pt x="61215" y="16591"/>
                    <a:pt x="60904" y="15992"/>
                  </a:cubicBezTo>
                  <a:cubicBezTo>
                    <a:pt x="60838" y="15903"/>
                    <a:pt x="60794" y="15814"/>
                    <a:pt x="60771" y="15726"/>
                  </a:cubicBezTo>
                  <a:lnTo>
                    <a:pt x="60771" y="15526"/>
                  </a:lnTo>
                  <a:cubicBezTo>
                    <a:pt x="60771" y="15349"/>
                    <a:pt x="60705" y="15171"/>
                    <a:pt x="60683" y="14994"/>
                  </a:cubicBezTo>
                  <a:cubicBezTo>
                    <a:pt x="60683" y="14861"/>
                    <a:pt x="60683" y="14728"/>
                    <a:pt x="60705" y="14595"/>
                  </a:cubicBezTo>
                  <a:cubicBezTo>
                    <a:pt x="60764" y="14587"/>
                    <a:pt x="60826" y="14585"/>
                    <a:pt x="60888" y="14585"/>
                  </a:cubicBezTo>
                  <a:cubicBezTo>
                    <a:pt x="61013" y="14585"/>
                    <a:pt x="61141" y="14595"/>
                    <a:pt x="61259" y="14595"/>
                  </a:cubicBezTo>
                  <a:lnTo>
                    <a:pt x="61259" y="14417"/>
                  </a:lnTo>
                  <a:cubicBezTo>
                    <a:pt x="61415" y="14572"/>
                    <a:pt x="61681" y="14550"/>
                    <a:pt x="61836" y="14683"/>
                  </a:cubicBezTo>
                  <a:lnTo>
                    <a:pt x="62013" y="14617"/>
                  </a:lnTo>
                  <a:cubicBezTo>
                    <a:pt x="62191" y="14683"/>
                    <a:pt x="62346" y="14728"/>
                    <a:pt x="62524" y="14772"/>
                  </a:cubicBezTo>
                  <a:cubicBezTo>
                    <a:pt x="62213" y="14306"/>
                    <a:pt x="61903" y="13818"/>
                    <a:pt x="61570" y="13375"/>
                  </a:cubicBezTo>
                  <a:cubicBezTo>
                    <a:pt x="61614" y="13330"/>
                    <a:pt x="61659" y="13286"/>
                    <a:pt x="61725" y="13264"/>
                  </a:cubicBezTo>
                  <a:cubicBezTo>
                    <a:pt x="61415" y="12998"/>
                    <a:pt x="61060" y="12776"/>
                    <a:pt x="60683" y="12621"/>
                  </a:cubicBezTo>
                  <a:cubicBezTo>
                    <a:pt x="60660" y="12621"/>
                    <a:pt x="60638" y="12598"/>
                    <a:pt x="60638" y="12598"/>
                  </a:cubicBezTo>
                  <a:cubicBezTo>
                    <a:pt x="60638" y="12576"/>
                    <a:pt x="60638" y="12554"/>
                    <a:pt x="60638" y="12532"/>
                  </a:cubicBezTo>
                  <a:cubicBezTo>
                    <a:pt x="60616" y="12399"/>
                    <a:pt x="60594" y="12266"/>
                    <a:pt x="60527" y="12155"/>
                  </a:cubicBezTo>
                  <a:cubicBezTo>
                    <a:pt x="60527" y="12133"/>
                    <a:pt x="60527" y="12133"/>
                    <a:pt x="60527" y="12110"/>
                  </a:cubicBezTo>
                  <a:cubicBezTo>
                    <a:pt x="60527" y="12088"/>
                    <a:pt x="60550" y="12066"/>
                    <a:pt x="60572" y="12066"/>
                  </a:cubicBezTo>
                  <a:lnTo>
                    <a:pt x="60771" y="12000"/>
                  </a:lnTo>
                  <a:lnTo>
                    <a:pt x="60860" y="12000"/>
                  </a:lnTo>
                  <a:cubicBezTo>
                    <a:pt x="60904" y="12022"/>
                    <a:pt x="60949" y="12066"/>
                    <a:pt x="60949" y="12110"/>
                  </a:cubicBezTo>
                  <a:cubicBezTo>
                    <a:pt x="60993" y="12221"/>
                    <a:pt x="61038" y="12332"/>
                    <a:pt x="61038" y="12443"/>
                  </a:cubicBezTo>
                  <a:cubicBezTo>
                    <a:pt x="61326" y="12621"/>
                    <a:pt x="61636" y="12776"/>
                    <a:pt x="61947" y="12909"/>
                  </a:cubicBezTo>
                  <a:cubicBezTo>
                    <a:pt x="62390" y="13020"/>
                    <a:pt x="62745" y="13352"/>
                    <a:pt x="62856" y="13818"/>
                  </a:cubicBezTo>
                  <a:cubicBezTo>
                    <a:pt x="63100" y="14217"/>
                    <a:pt x="63455" y="14572"/>
                    <a:pt x="63721" y="14972"/>
                  </a:cubicBezTo>
                  <a:cubicBezTo>
                    <a:pt x="63876" y="15171"/>
                    <a:pt x="64010" y="15393"/>
                    <a:pt x="64165" y="15615"/>
                  </a:cubicBezTo>
                  <a:cubicBezTo>
                    <a:pt x="64387" y="15925"/>
                    <a:pt x="64675" y="16169"/>
                    <a:pt x="64919" y="16458"/>
                  </a:cubicBezTo>
                  <a:cubicBezTo>
                    <a:pt x="65185" y="16746"/>
                    <a:pt x="65340" y="17079"/>
                    <a:pt x="65407" y="17456"/>
                  </a:cubicBezTo>
                  <a:cubicBezTo>
                    <a:pt x="65407" y="17589"/>
                    <a:pt x="65385" y="17722"/>
                    <a:pt x="65385" y="17855"/>
                  </a:cubicBezTo>
                  <a:cubicBezTo>
                    <a:pt x="65651" y="17899"/>
                    <a:pt x="65873" y="18054"/>
                    <a:pt x="66028" y="18276"/>
                  </a:cubicBezTo>
                  <a:cubicBezTo>
                    <a:pt x="66139" y="18432"/>
                    <a:pt x="66139" y="18653"/>
                    <a:pt x="66250" y="18831"/>
                  </a:cubicBezTo>
                  <a:cubicBezTo>
                    <a:pt x="66361" y="18942"/>
                    <a:pt x="66494" y="19053"/>
                    <a:pt x="66649" y="19119"/>
                  </a:cubicBezTo>
                  <a:cubicBezTo>
                    <a:pt x="66849" y="19252"/>
                    <a:pt x="67026" y="19385"/>
                    <a:pt x="67203" y="19541"/>
                  </a:cubicBezTo>
                  <a:cubicBezTo>
                    <a:pt x="67470" y="19740"/>
                    <a:pt x="67758" y="19918"/>
                    <a:pt x="68068" y="20073"/>
                  </a:cubicBezTo>
                  <a:cubicBezTo>
                    <a:pt x="68689" y="20405"/>
                    <a:pt x="69355" y="20694"/>
                    <a:pt x="70042" y="20916"/>
                  </a:cubicBezTo>
                  <a:cubicBezTo>
                    <a:pt x="70885" y="21204"/>
                    <a:pt x="71595" y="21758"/>
                    <a:pt x="72438" y="22069"/>
                  </a:cubicBezTo>
                  <a:cubicBezTo>
                    <a:pt x="72172" y="21404"/>
                    <a:pt x="71817" y="20783"/>
                    <a:pt x="71395" y="20206"/>
                  </a:cubicBezTo>
                  <a:cubicBezTo>
                    <a:pt x="71262" y="20028"/>
                    <a:pt x="71063" y="19918"/>
                    <a:pt x="70841" y="19873"/>
                  </a:cubicBezTo>
                  <a:cubicBezTo>
                    <a:pt x="70841" y="19563"/>
                    <a:pt x="70819" y="19252"/>
                    <a:pt x="70752" y="18942"/>
                  </a:cubicBezTo>
                  <a:cubicBezTo>
                    <a:pt x="70508" y="18809"/>
                    <a:pt x="70220" y="18720"/>
                    <a:pt x="69976" y="18587"/>
                  </a:cubicBezTo>
                  <a:cubicBezTo>
                    <a:pt x="69909" y="18587"/>
                    <a:pt x="69865" y="18542"/>
                    <a:pt x="69843" y="18520"/>
                  </a:cubicBezTo>
                  <a:cubicBezTo>
                    <a:pt x="69821" y="18476"/>
                    <a:pt x="69798" y="18454"/>
                    <a:pt x="69776" y="18409"/>
                  </a:cubicBezTo>
                  <a:lnTo>
                    <a:pt x="69377" y="17522"/>
                  </a:lnTo>
                  <a:cubicBezTo>
                    <a:pt x="69421" y="17522"/>
                    <a:pt x="69466" y="17478"/>
                    <a:pt x="69510" y="17478"/>
                  </a:cubicBezTo>
                  <a:cubicBezTo>
                    <a:pt x="69532" y="17189"/>
                    <a:pt x="69355" y="16923"/>
                    <a:pt x="69111" y="16835"/>
                  </a:cubicBezTo>
                  <a:cubicBezTo>
                    <a:pt x="68889" y="16746"/>
                    <a:pt x="68667" y="16790"/>
                    <a:pt x="68468" y="16679"/>
                  </a:cubicBezTo>
                  <a:cubicBezTo>
                    <a:pt x="68379" y="16613"/>
                    <a:pt x="68290" y="16546"/>
                    <a:pt x="68224" y="16480"/>
                  </a:cubicBezTo>
                  <a:cubicBezTo>
                    <a:pt x="68068" y="16302"/>
                    <a:pt x="67869" y="16147"/>
                    <a:pt x="67669" y="16036"/>
                  </a:cubicBezTo>
                  <a:cubicBezTo>
                    <a:pt x="67647" y="16014"/>
                    <a:pt x="67603" y="15992"/>
                    <a:pt x="67603" y="15970"/>
                  </a:cubicBezTo>
                  <a:cubicBezTo>
                    <a:pt x="67580" y="15925"/>
                    <a:pt x="67647" y="15792"/>
                    <a:pt x="67580" y="15770"/>
                  </a:cubicBezTo>
                  <a:lnTo>
                    <a:pt x="67580" y="15770"/>
                  </a:lnTo>
                  <a:cubicBezTo>
                    <a:pt x="67596" y="15786"/>
                    <a:pt x="67579" y="15801"/>
                    <a:pt x="67559" y="15801"/>
                  </a:cubicBezTo>
                  <a:cubicBezTo>
                    <a:pt x="67551" y="15801"/>
                    <a:pt x="67543" y="15799"/>
                    <a:pt x="67536" y="15792"/>
                  </a:cubicBezTo>
                  <a:cubicBezTo>
                    <a:pt x="67514" y="15792"/>
                    <a:pt x="67536" y="15748"/>
                    <a:pt x="67558" y="15748"/>
                  </a:cubicBezTo>
                  <a:cubicBezTo>
                    <a:pt x="67226" y="15570"/>
                    <a:pt x="66893" y="15371"/>
                    <a:pt x="66538" y="15193"/>
                  </a:cubicBezTo>
                  <a:cubicBezTo>
                    <a:pt x="66427" y="15149"/>
                    <a:pt x="66338" y="15082"/>
                    <a:pt x="66272" y="14994"/>
                  </a:cubicBezTo>
                  <a:cubicBezTo>
                    <a:pt x="66272" y="14972"/>
                    <a:pt x="66250" y="14949"/>
                    <a:pt x="66227" y="14927"/>
                  </a:cubicBezTo>
                  <a:lnTo>
                    <a:pt x="66161" y="14927"/>
                  </a:lnTo>
                  <a:lnTo>
                    <a:pt x="65939" y="15038"/>
                  </a:lnTo>
                  <a:cubicBezTo>
                    <a:pt x="65961" y="15105"/>
                    <a:pt x="66006" y="15193"/>
                    <a:pt x="66028" y="15282"/>
                  </a:cubicBezTo>
                  <a:cubicBezTo>
                    <a:pt x="66072" y="15349"/>
                    <a:pt x="66072" y="15437"/>
                    <a:pt x="66050" y="15526"/>
                  </a:cubicBezTo>
                  <a:cubicBezTo>
                    <a:pt x="65873" y="15326"/>
                    <a:pt x="65629" y="15171"/>
                    <a:pt x="65385" y="15082"/>
                  </a:cubicBezTo>
                  <a:cubicBezTo>
                    <a:pt x="65052" y="14972"/>
                    <a:pt x="65141" y="14439"/>
                    <a:pt x="64963" y="14151"/>
                  </a:cubicBezTo>
                  <a:cubicBezTo>
                    <a:pt x="64786" y="13840"/>
                    <a:pt x="64364" y="13752"/>
                    <a:pt x="64032" y="13596"/>
                  </a:cubicBezTo>
                  <a:cubicBezTo>
                    <a:pt x="63987" y="13441"/>
                    <a:pt x="63943" y="13286"/>
                    <a:pt x="63876" y="13131"/>
                  </a:cubicBezTo>
                  <a:cubicBezTo>
                    <a:pt x="63943" y="12975"/>
                    <a:pt x="64032" y="12842"/>
                    <a:pt x="64098" y="12687"/>
                  </a:cubicBezTo>
                  <a:cubicBezTo>
                    <a:pt x="63876" y="12377"/>
                    <a:pt x="63633" y="12088"/>
                    <a:pt x="63389" y="11822"/>
                  </a:cubicBezTo>
                  <a:lnTo>
                    <a:pt x="63389" y="11822"/>
                  </a:lnTo>
                  <a:cubicBezTo>
                    <a:pt x="63655" y="11955"/>
                    <a:pt x="63921" y="12066"/>
                    <a:pt x="64209" y="12199"/>
                  </a:cubicBezTo>
                  <a:cubicBezTo>
                    <a:pt x="63965" y="11778"/>
                    <a:pt x="63721" y="11334"/>
                    <a:pt x="63477" y="10913"/>
                  </a:cubicBezTo>
                  <a:cubicBezTo>
                    <a:pt x="63411" y="10780"/>
                    <a:pt x="63366" y="10647"/>
                    <a:pt x="63366" y="10514"/>
                  </a:cubicBezTo>
                  <a:cubicBezTo>
                    <a:pt x="63366" y="10380"/>
                    <a:pt x="63499" y="10225"/>
                    <a:pt x="63610" y="10181"/>
                  </a:cubicBezTo>
                  <a:cubicBezTo>
                    <a:pt x="63681" y="10145"/>
                    <a:pt x="63756" y="10138"/>
                    <a:pt x="63831" y="10138"/>
                  </a:cubicBezTo>
                  <a:cubicBezTo>
                    <a:pt x="63881" y="10138"/>
                    <a:pt x="63932" y="10141"/>
                    <a:pt x="63982" y="10141"/>
                  </a:cubicBezTo>
                  <a:cubicBezTo>
                    <a:pt x="64044" y="10141"/>
                    <a:pt x="64106" y="10136"/>
                    <a:pt x="64165" y="10114"/>
                  </a:cubicBezTo>
                  <a:cubicBezTo>
                    <a:pt x="63899" y="9649"/>
                    <a:pt x="63610" y="9183"/>
                    <a:pt x="63278" y="8761"/>
                  </a:cubicBezTo>
                  <a:lnTo>
                    <a:pt x="61060" y="5989"/>
                  </a:lnTo>
                  <a:cubicBezTo>
                    <a:pt x="61104" y="5834"/>
                    <a:pt x="61148" y="5678"/>
                    <a:pt x="61215" y="5523"/>
                  </a:cubicBezTo>
                  <a:cubicBezTo>
                    <a:pt x="61215" y="5479"/>
                    <a:pt x="61237" y="5412"/>
                    <a:pt x="61215" y="5368"/>
                  </a:cubicBezTo>
                  <a:cubicBezTo>
                    <a:pt x="61215" y="5346"/>
                    <a:pt x="61193" y="5324"/>
                    <a:pt x="61171" y="5301"/>
                  </a:cubicBezTo>
                  <a:cubicBezTo>
                    <a:pt x="61016" y="5108"/>
                    <a:pt x="60777" y="4982"/>
                    <a:pt x="60543" y="4982"/>
                  </a:cubicBezTo>
                  <a:cubicBezTo>
                    <a:pt x="60508" y="4982"/>
                    <a:pt x="60473" y="4985"/>
                    <a:pt x="60439" y="4991"/>
                  </a:cubicBezTo>
                  <a:cubicBezTo>
                    <a:pt x="60306" y="5013"/>
                    <a:pt x="60173" y="5057"/>
                    <a:pt x="60039" y="5080"/>
                  </a:cubicBezTo>
                  <a:cubicBezTo>
                    <a:pt x="59973" y="5091"/>
                    <a:pt x="59923" y="5091"/>
                    <a:pt x="59879" y="5091"/>
                  </a:cubicBezTo>
                  <a:cubicBezTo>
                    <a:pt x="59834" y="5091"/>
                    <a:pt x="59796" y="5091"/>
                    <a:pt x="59751" y="5102"/>
                  </a:cubicBezTo>
                  <a:cubicBezTo>
                    <a:pt x="59529" y="5124"/>
                    <a:pt x="59308" y="5190"/>
                    <a:pt x="59108" y="5257"/>
                  </a:cubicBezTo>
                  <a:cubicBezTo>
                    <a:pt x="59197" y="5368"/>
                    <a:pt x="59263" y="5479"/>
                    <a:pt x="59330" y="5590"/>
                  </a:cubicBezTo>
                  <a:cubicBezTo>
                    <a:pt x="59152" y="5634"/>
                    <a:pt x="58975" y="5701"/>
                    <a:pt x="58797" y="5767"/>
                  </a:cubicBezTo>
                  <a:cubicBezTo>
                    <a:pt x="58731" y="5678"/>
                    <a:pt x="58642" y="5590"/>
                    <a:pt x="58553" y="5523"/>
                  </a:cubicBezTo>
                  <a:lnTo>
                    <a:pt x="58731" y="5190"/>
                  </a:lnTo>
                  <a:cubicBezTo>
                    <a:pt x="58598" y="4969"/>
                    <a:pt x="58443" y="4791"/>
                    <a:pt x="58265" y="4636"/>
                  </a:cubicBezTo>
                  <a:cubicBezTo>
                    <a:pt x="58043" y="4459"/>
                    <a:pt x="57844" y="4259"/>
                    <a:pt x="57666" y="4037"/>
                  </a:cubicBezTo>
                  <a:lnTo>
                    <a:pt x="57112" y="4281"/>
                  </a:lnTo>
                  <a:cubicBezTo>
                    <a:pt x="57090" y="4303"/>
                    <a:pt x="57067" y="4303"/>
                    <a:pt x="57045" y="4326"/>
                  </a:cubicBezTo>
                  <a:cubicBezTo>
                    <a:pt x="56979" y="4326"/>
                    <a:pt x="56934" y="4303"/>
                    <a:pt x="56890" y="4259"/>
                  </a:cubicBezTo>
                  <a:cubicBezTo>
                    <a:pt x="56846" y="4215"/>
                    <a:pt x="56823" y="4148"/>
                    <a:pt x="56801" y="4104"/>
                  </a:cubicBezTo>
                  <a:cubicBezTo>
                    <a:pt x="56735" y="3926"/>
                    <a:pt x="56646" y="3749"/>
                    <a:pt x="56602" y="3549"/>
                  </a:cubicBezTo>
                  <a:lnTo>
                    <a:pt x="56602" y="3549"/>
                  </a:lnTo>
                  <a:cubicBezTo>
                    <a:pt x="56868" y="3594"/>
                    <a:pt x="57134" y="3660"/>
                    <a:pt x="57378" y="3749"/>
                  </a:cubicBezTo>
                  <a:cubicBezTo>
                    <a:pt x="57422" y="3616"/>
                    <a:pt x="57445" y="3483"/>
                    <a:pt x="57467" y="3327"/>
                  </a:cubicBezTo>
                  <a:cubicBezTo>
                    <a:pt x="57356" y="3239"/>
                    <a:pt x="57223" y="3194"/>
                    <a:pt x="57112" y="3172"/>
                  </a:cubicBezTo>
                  <a:lnTo>
                    <a:pt x="57112" y="2618"/>
                  </a:lnTo>
                  <a:lnTo>
                    <a:pt x="57733" y="2618"/>
                  </a:lnTo>
                  <a:cubicBezTo>
                    <a:pt x="57844" y="2618"/>
                    <a:pt x="57932" y="2462"/>
                    <a:pt x="58021" y="2396"/>
                  </a:cubicBezTo>
                  <a:lnTo>
                    <a:pt x="57977" y="2396"/>
                  </a:lnTo>
                  <a:cubicBezTo>
                    <a:pt x="57866" y="2352"/>
                    <a:pt x="57733" y="2307"/>
                    <a:pt x="57644" y="2241"/>
                  </a:cubicBezTo>
                  <a:cubicBezTo>
                    <a:pt x="57688" y="2108"/>
                    <a:pt x="57799" y="1974"/>
                    <a:pt x="57910" y="1886"/>
                  </a:cubicBezTo>
                  <a:lnTo>
                    <a:pt x="58021" y="1797"/>
                  </a:lnTo>
                  <a:cubicBezTo>
                    <a:pt x="58021" y="1799"/>
                    <a:pt x="58021" y="1801"/>
                    <a:pt x="58021" y="1801"/>
                  </a:cubicBezTo>
                  <a:cubicBezTo>
                    <a:pt x="58021" y="1801"/>
                    <a:pt x="58024" y="1723"/>
                    <a:pt x="58043" y="1664"/>
                  </a:cubicBezTo>
                  <a:lnTo>
                    <a:pt x="57201" y="1420"/>
                  </a:lnTo>
                  <a:cubicBezTo>
                    <a:pt x="56979" y="1021"/>
                    <a:pt x="56402" y="954"/>
                    <a:pt x="55958" y="910"/>
                  </a:cubicBezTo>
                  <a:cubicBezTo>
                    <a:pt x="55981" y="666"/>
                    <a:pt x="55848" y="422"/>
                    <a:pt x="55648" y="289"/>
                  </a:cubicBezTo>
                  <a:cubicBezTo>
                    <a:pt x="55493" y="200"/>
                    <a:pt x="55271" y="156"/>
                    <a:pt x="55204" y="1"/>
                  </a:cubicBezTo>
                  <a:close/>
                </a:path>
              </a:pathLst>
            </a:custGeom>
            <a:solidFill>
              <a:srgbClr val="ECD5C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rgbClr val="012300"/>
                </a:solidFill>
                <a:effectLst/>
                <a:uLnTx/>
                <a:uFillTx/>
              </a:endParaRPr>
            </a:p>
          </p:txBody>
        </p:sp>
        <p:sp>
          <p:nvSpPr>
            <p:cNvPr id="4" name="Google Shape;146;p16">
              <a:extLst>
                <a:ext uri="{FF2B5EF4-FFF2-40B4-BE49-F238E27FC236}">
                  <a16:creationId xmlns:a16="http://schemas.microsoft.com/office/drawing/2014/main" id="{DCCB1924-787D-7122-5490-6AA514B60D08}"/>
                </a:ext>
              </a:extLst>
            </p:cNvPr>
            <p:cNvSpPr/>
            <p:nvPr/>
          </p:nvSpPr>
          <p:spPr>
            <a:xfrm>
              <a:off x="-622675" y="3699575"/>
              <a:ext cx="689800" cy="351575"/>
            </a:xfrm>
            <a:custGeom>
              <a:avLst/>
              <a:gdLst/>
              <a:ahLst/>
              <a:cxnLst/>
              <a:rect l="l" t="t" r="r" b="b"/>
              <a:pathLst>
                <a:path w="27592" h="14063" extrusionOk="0">
                  <a:moveTo>
                    <a:pt x="4281" y="1"/>
                  </a:moveTo>
                  <a:lnTo>
                    <a:pt x="3727" y="45"/>
                  </a:lnTo>
                  <a:lnTo>
                    <a:pt x="3705" y="200"/>
                  </a:lnTo>
                  <a:lnTo>
                    <a:pt x="3039" y="222"/>
                  </a:lnTo>
                  <a:cubicBezTo>
                    <a:pt x="3017" y="222"/>
                    <a:pt x="2973" y="245"/>
                    <a:pt x="2928" y="245"/>
                  </a:cubicBezTo>
                  <a:cubicBezTo>
                    <a:pt x="2906" y="267"/>
                    <a:pt x="2884" y="289"/>
                    <a:pt x="2862" y="311"/>
                  </a:cubicBezTo>
                  <a:cubicBezTo>
                    <a:pt x="2778" y="383"/>
                    <a:pt x="2674" y="423"/>
                    <a:pt x="2572" y="423"/>
                  </a:cubicBezTo>
                  <a:cubicBezTo>
                    <a:pt x="2486" y="423"/>
                    <a:pt x="2401" y="394"/>
                    <a:pt x="2330" y="333"/>
                  </a:cubicBezTo>
                  <a:lnTo>
                    <a:pt x="2285" y="1132"/>
                  </a:lnTo>
                  <a:lnTo>
                    <a:pt x="1819" y="1109"/>
                  </a:lnTo>
                  <a:cubicBezTo>
                    <a:pt x="1842" y="976"/>
                    <a:pt x="1842" y="843"/>
                    <a:pt x="1819" y="710"/>
                  </a:cubicBezTo>
                  <a:cubicBezTo>
                    <a:pt x="1797" y="644"/>
                    <a:pt x="1775" y="577"/>
                    <a:pt x="1775" y="511"/>
                  </a:cubicBezTo>
                  <a:cubicBezTo>
                    <a:pt x="1775" y="444"/>
                    <a:pt x="1797" y="378"/>
                    <a:pt x="1864" y="333"/>
                  </a:cubicBezTo>
                  <a:cubicBezTo>
                    <a:pt x="1797" y="311"/>
                    <a:pt x="1731" y="289"/>
                    <a:pt x="1686" y="222"/>
                  </a:cubicBezTo>
                  <a:cubicBezTo>
                    <a:pt x="1645" y="195"/>
                    <a:pt x="1596" y="176"/>
                    <a:pt x="1553" y="176"/>
                  </a:cubicBezTo>
                  <a:cubicBezTo>
                    <a:pt x="1527" y="176"/>
                    <a:pt x="1504" y="183"/>
                    <a:pt x="1487" y="200"/>
                  </a:cubicBezTo>
                  <a:cubicBezTo>
                    <a:pt x="1465" y="222"/>
                    <a:pt x="1442" y="267"/>
                    <a:pt x="1442" y="289"/>
                  </a:cubicBezTo>
                  <a:cubicBezTo>
                    <a:pt x="1398" y="378"/>
                    <a:pt x="1332" y="422"/>
                    <a:pt x="1265" y="444"/>
                  </a:cubicBezTo>
                  <a:cubicBezTo>
                    <a:pt x="1265" y="511"/>
                    <a:pt x="1265" y="577"/>
                    <a:pt x="1265" y="622"/>
                  </a:cubicBezTo>
                  <a:cubicBezTo>
                    <a:pt x="1237" y="616"/>
                    <a:pt x="1209" y="614"/>
                    <a:pt x="1182" y="614"/>
                  </a:cubicBezTo>
                  <a:cubicBezTo>
                    <a:pt x="972" y="614"/>
                    <a:pt x="794" y="760"/>
                    <a:pt x="755" y="976"/>
                  </a:cubicBezTo>
                  <a:cubicBezTo>
                    <a:pt x="755" y="999"/>
                    <a:pt x="755" y="1043"/>
                    <a:pt x="777" y="1065"/>
                  </a:cubicBezTo>
                  <a:cubicBezTo>
                    <a:pt x="799" y="1087"/>
                    <a:pt x="844" y="1109"/>
                    <a:pt x="866" y="1132"/>
                  </a:cubicBezTo>
                  <a:cubicBezTo>
                    <a:pt x="932" y="1176"/>
                    <a:pt x="954" y="1287"/>
                    <a:pt x="888" y="1353"/>
                  </a:cubicBezTo>
                  <a:cubicBezTo>
                    <a:pt x="777" y="1353"/>
                    <a:pt x="644" y="1353"/>
                    <a:pt x="533" y="1376"/>
                  </a:cubicBezTo>
                  <a:cubicBezTo>
                    <a:pt x="489" y="1376"/>
                    <a:pt x="444" y="1398"/>
                    <a:pt x="400" y="1420"/>
                  </a:cubicBezTo>
                  <a:cubicBezTo>
                    <a:pt x="356" y="1442"/>
                    <a:pt x="311" y="1487"/>
                    <a:pt x="289" y="1509"/>
                  </a:cubicBezTo>
                  <a:cubicBezTo>
                    <a:pt x="178" y="1686"/>
                    <a:pt x="112" y="1886"/>
                    <a:pt x="90" y="2063"/>
                  </a:cubicBezTo>
                  <a:cubicBezTo>
                    <a:pt x="67" y="2218"/>
                    <a:pt x="45" y="2352"/>
                    <a:pt x="1" y="2485"/>
                  </a:cubicBezTo>
                  <a:cubicBezTo>
                    <a:pt x="74" y="2539"/>
                    <a:pt x="147" y="2579"/>
                    <a:pt x="232" y="2579"/>
                  </a:cubicBezTo>
                  <a:cubicBezTo>
                    <a:pt x="251" y="2579"/>
                    <a:pt x="269" y="2577"/>
                    <a:pt x="289" y="2573"/>
                  </a:cubicBezTo>
                  <a:lnTo>
                    <a:pt x="467" y="2573"/>
                  </a:lnTo>
                  <a:cubicBezTo>
                    <a:pt x="533" y="2618"/>
                    <a:pt x="577" y="2684"/>
                    <a:pt x="600" y="2773"/>
                  </a:cubicBezTo>
                  <a:cubicBezTo>
                    <a:pt x="622" y="2839"/>
                    <a:pt x="600" y="2928"/>
                    <a:pt x="622" y="3017"/>
                  </a:cubicBezTo>
                  <a:cubicBezTo>
                    <a:pt x="644" y="3083"/>
                    <a:pt x="666" y="3150"/>
                    <a:pt x="711" y="3217"/>
                  </a:cubicBezTo>
                  <a:cubicBezTo>
                    <a:pt x="733" y="3239"/>
                    <a:pt x="755" y="3283"/>
                    <a:pt x="777" y="3327"/>
                  </a:cubicBezTo>
                  <a:cubicBezTo>
                    <a:pt x="777" y="3416"/>
                    <a:pt x="755" y="3505"/>
                    <a:pt x="733" y="3594"/>
                  </a:cubicBezTo>
                  <a:cubicBezTo>
                    <a:pt x="666" y="3616"/>
                    <a:pt x="666" y="3704"/>
                    <a:pt x="688" y="3771"/>
                  </a:cubicBezTo>
                  <a:cubicBezTo>
                    <a:pt x="711" y="3815"/>
                    <a:pt x="711" y="3882"/>
                    <a:pt x="733" y="3948"/>
                  </a:cubicBezTo>
                  <a:cubicBezTo>
                    <a:pt x="733" y="3971"/>
                    <a:pt x="733" y="3971"/>
                    <a:pt x="755" y="3993"/>
                  </a:cubicBezTo>
                  <a:cubicBezTo>
                    <a:pt x="755" y="4015"/>
                    <a:pt x="777" y="4015"/>
                    <a:pt x="799" y="4015"/>
                  </a:cubicBezTo>
                  <a:cubicBezTo>
                    <a:pt x="1198" y="4148"/>
                    <a:pt x="1598" y="4192"/>
                    <a:pt x="2019" y="4192"/>
                  </a:cubicBezTo>
                  <a:cubicBezTo>
                    <a:pt x="2030" y="4204"/>
                    <a:pt x="2041" y="4209"/>
                    <a:pt x="2052" y="4209"/>
                  </a:cubicBezTo>
                  <a:cubicBezTo>
                    <a:pt x="2063" y="4209"/>
                    <a:pt x="2075" y="4204"/>
                    <a:pt x="2086" y="4192"/>
                  </a:cubicBezTo>
                  <a:cubicBezTo>
                    <a:pt x="2130" y="4170"/>
                    <a:pt x="2130" y="4126"/>
                    <a:pt x="2152" y="4104"/>
                  </a:cubicBezTo>
                  <a:cubicBezTo>
                    <a:pt x="2208" y="4034"/>
                    <a:pt x="2282" y="3990"/>
                    <a:pt x="2357" y="3990"/>
                  </a:cubicBezTo>
                  <a:cubicBezTo>
                    <a:pt x="2400" y="3990"/>
                    <a:pt x="2444" y="4005"/>
                    <a:pt x="2485" y="4037"/>
                  </a:cubicBezTo>
                  <a:cubicBezTo>
                    <a:pt x="2507" y="4059"/>
                    <a:pt x="2529" y="4104"/>
                    <a:pt x="2574" y="4126"/>
                  </a:cubicBezTo>
                  <a:cubicBezTo>
                    <a:pt x="2585" y="4137"/>
                    <a:pt x="2590" y="4137"/>
                    <a:pt x="2593" y="4137"/>
                  </a:cubicBezTo>
                  <a:cubicBezTo>
                    <a:pt x="2596" y="4137"/>
                    <a:pt x="2596" y="4137"/>
                    <a:pt x="2596" y="4148"/>
                  </a:cubicBezTo>
                  <a:cubicBezTo>
                    <a:pt x="2618" y="4170"/>
                    <a:pt x="2618" y="4170"/>
                    <a:pt x="2596" y="4170"/>
                  </a:cubicBezTo>
                  <a:lnTo>
                    <a:pt x="2596" y="4303"/>
                  </a:lnTo>
                  <a:lnTo>
                    <a:pt x="3106" y="4303"/>
                  </a:lnTo>
                  <a:cubicBezTo>
                    <a:pt x="3217" y="4436"/>
                    <a:pt x="3350" y="4592"/>
                    <a:pt x="3461" y="4703"/>
                  </a:cubicBezTo>
                  <a:cubicBezTo>
                    <a:pt x="3483" y="4725"/>
                    <a:pt x="3505" y="4769"/>
                    <a:pt x="3527" y="4791"/>
                  </a:cubicBezTo>
                  <a:cubicBezTo>
                    <a:pt x="3527" y="4858"/>
                    <a:pt x="3505" y="4924"/>
                    <a:pt x="3527" y="4991"/>
                  </a:cubicBezTo>
                  <a:cubicBezTo>
                    <a:pt x="3549" y="5102"/>
                    <a:pt x="3749" y="5146"/>
                    <a:pt x="3749" y="5257"/>
                  </a:cubicBezTo>
                  <a:cubicBezTo>
                    <a:pt x="3749" y="5324"/>
                    <a:pt x="3683" y="5368"/>
                    <a:pt x="3660" y="5434"/>
                  </a:cubicBezTo>
                  <a:cubicBezTo>
                    <a:pt x="3638" y="5501"/>
                    <a:pt x="3705" y="5590"/>
                    <a:pt x="3749" y="5656"/>
                  </a:cubicBezTo>
                  <a:cubicBezTo>
                    <a:pt x="3860" y="5789"/>
                    <a:pt x="3949" y="5922"/>
                    <a:pt x="4015" y="6078"/>
                  </a:cubicBezTo>
                  <a:cubicBezTo>
                    <a:pt x="4037" y="6122"/>
                    <a:pt x="4060" y="6166"/>
                    <a:pt x="4082" y="6211"/>
                  </a:cubicBezTo>
                  <a:cubicBezTo>
                    <a:pt x="4082" y="6255"/>
                    <a:pt x="4082" y="6322"/>
                    <a:pt x="4082" y="6366"/>
                  </a:cubicBezTo>
                  <a:lnTo>
                    <a:pt x="4082" y="6765"/>
                  </a:lnTo>
                  <a:cubicBezTo>
                    <a:pt x="4050" y="6769"/>
                    <a:pt x="4018" y="6771"/>
                    <a:pt x="3986" y="6771"/>
                  </a:cubicBezTo>
                  <a:cubicBezTo>
                    <a:pt x="3835" y="6771"/>
                    <a:pt x="3677" y="6731"/>
                    <a:pt x="3549" y="6677"/>
                  </a:cubicBezTo>
                  <a:cubicBezTo>
                    <a:pt x="3549" y="6588"/>
                    <a:pt x="3461" y="6521"/>
                    <a:pt x="3372" y="6499"/>
                  </a:cubicBezTo>
                  <a:cubicBezTo>
                    <a:pt x="3283" y="6499"/>
                    <a:pt x="3195" y="6499"/>
                    <a:pt x="3106" y="6477"/>
                  </a:cubicBezTo>
                  <a:cubicBezTo>
                    <a:pt x="2995" y="6410"/>
                    <a:pt x="2951" y="6233"/>
                    <a:pt x="2840" y="6144"/>
                  </a:cubicBezTo>
                  <a:cubicBezTo>
                    <a:pt x="2773" y="6122"/>
                    <a:pt x="2729" y="6100"/>
                    <a:pt x="2662" y="6078"/>
                  </a:cubicBezTo>
                  <a:lnTo>
                    <a:pt x="2396" y="5989"/>
                  </a:lnTo>
                  <a:cubicBezTo>
                    <a:pt x="2377" y="5984"/>
                    <a:pt x="2357" y="5982"/>
                    <a:pt x="2337" y="5982"/>
                  </a:cubicBezTo>
                  <a:cubicBezTo>
                    <a:pt x="2162" y="5982"/>
                    <a:pt x="1937" y="6141"/>
                    <a:pt x="1997" y="6299"/>
                  </a:cubicBezTo>
                  <a:cubicBezTo>
                    <a:pt x="1908" y="6233"/>
                    <a:pt x="1819" y="6144"/>
                    <a:pt x="1731" y="6055"/>
                  </a:cubicBezTo>
                  <a:cubicBezTo>
                    <a:pt x="1553" y="6166"/>
                    <a:pt x="1465" y="6388"/>
                    <a:pt x="1509" y="6610"/>
                  </a:cubicBezTo>
                  <a:cubicBezTo>
                    <a:pt x="1509" y="6677"/>
                    <a:pt x="1531" y="6765"/>
                    <a:pt x="1465" y="6787"/>
                  </a:cubicBezTo>
                  <a:lnTo>
                    <a:pt x="1420" y="6787"/>
                  </a:lnTo>
                  <a:cubicBezTo>
                    <a:pt x="1154" y="6743"/>
                    <a:pt x="932" y="6543"/>
                    <a:pt x="888" y="6277"/>
                  </a:cubicBezTo>
                  <a:lnTo>
                    <a:pt x="644" y="6477"/>
                  </a:lnTo>
                  <a:cubicBezTo>
                    <a:pt x="622" y="6499"/>
                    <a:pt x="600" y="6521"/>
                    <a:pt x="600" y="6566"/>
                  </a:cubicBezTo>
                  <a:cubicBezTo>
                    <a:pt x="600" y="6588"/>
                    <a:pt x="600" y="6610"/>
                    <a:pt x="622" y="6632"/>
                  </a:cubicBezTo>
                  <a:lnTo>
                    <a:pt x="1021" y="7142"/>
                  </a:lnTo>
                  <a:cubicBezTo>
                    <a:pt x="1132" y="7298"/>
                    <a:pt x="1132" y="7497"/>
                    <a:pt x="1021" y="7652"/>
                  </a:cubicBezTo>
                  <a:cubicBezTo>
                    <a:pt x="999" y="7697"/>
                    <a:pt x="977" y="7719"/>
                    <a:pt x="954" y="7763"/>
                  </a:cubicBezTo>
                  <a:cubicBezTo>
                    <a:pt x="910" y="7919"/>
                    <a:pt x="1110" y="8007"/>
                    <a:pt x="1243" y="8074"/>
                  </a:cubicBezTo>
                  <a:cubicBezTo>
                    <a:pt x="1465" y="8185"/>
                    <a:pt x="1664" y="8362"/>
                    <a:pt x="1775" y="8584"/>
                  </a:cubicBezTo>
                  <a:cubicBezTo>
                    <a:pt x="1775" y="8606"/>
                    <a:pt x="1797" y="8628"/>
                    <a:pt x="1797" y="8628"/>
                  </a:cubicBezTo>
                  <a:cubicBezTo>
                    <a:pt x="1797" y="8673"/>
                    <a:pt x="1753" y="8695"/>
                    <a:pt x="1731" y="8717"/>
                  </a:cubicBezTo>
                  <a:cubicBezTo>
                    <a:pt x="1576" y="8850"/>
                    <a:pt x="1553" y="9072"/>
                    <a:pt x="1642" y="9227"/>
                  </a:cubicBezTo>
                  <a:cubicBezTo>
                    <a:pt x="1531" y="9227"/>
                    <a:pt x="1420" y="9294"/>
                    <a:pt x="1354" y="9405"/>
                  </a:cubicBezTo>
                  <a:cubicBezTo>
                    <a:pt x="1686" y="9382"/>
                    <a:pt x="1997" y="9294"/>
                    <a:pt x="2285" y="9138"/>
                  </a:cubicBezTo>
                  <a:cubicBezTo>
                    <a:pt x="2551" y="9271"/>
                    <a:pt x="2795" y="9449"/>
                    <a:pt x="3017" y="9649"/>
                  </a:cubicBezTo>
                  <a:cubicBezTo>
                    <a:pt x="3172" y="9804"/>
                    <a:pt x="3261" y="10003"/>
                    <a:pt x="3305" y="10225"/>
                  </a:cubicBezTo>
                  <a:cubicBezTo>
                    <a:pt x="3350" y="10447"/>
                    <a:pt x="3305" y="10669"/>
                    <a:pt x="3350" y="10913"/>
                  </a:cubicBezTo>
                  <a:lnTo>
                    <a:pt x="3793" y="11046"/>
                  </a:lnTo>
                  <a:cubicBezTo>
                    <a:pt x="3805" y="11057"/>
                    <a:pt x="3821" y="11062"/>
                    <a:pt x="3838" y="11062"/>
                  </a:cubicBezTo>
                  <a:cubicBezTo>
                    <a:pt x="3854" y="11062"/>
                    <a:pt x="3871" y="11057"/>
                    <a:pt x="3882" y="11046"/>
                  </a:cubicBezTo>
                  <a:cubicBezTo>
                    <a:pt x="3904" y="11046"/>
                    <a:pt x="3904" y="10979"/>
                    <a:pt x="3882" y="10979"/>
                  </a:cubicBezTo>
                  <a:cubicBezTo>
                    <a:pt x="3838" y="10757"/>
                    <a:pt x="3860" y="10536"/>
                    <a:pt x="3971" y="10314"/>
                  </a:cubicBezTo>
                  <a:cubicBezTo>
                    <a:pt x="4281" y="9382"/>
                    <a:pt x="4614" y="8429"/>
                    <a:pt x="4947" y="7475"/>
                  </a:cubicBezTo>
                  <a:cubicBezTo>
                    <a:pt x="5397" y="7433"/>
                    <a:pt x="5838" y="7417"/>
                    <a:pt x="6281" y="7417"/>
                  </a:cubicBezTo>
                  <a:cubicBezTo>
                    <a:pt x="6537" y="7417"/>
                    <a:pt x="6794" y="7422"/>
                    <a:pt x="7054" y="7431"/>
                  </a:cubicBezTo>
                  <a:cubicBezTo>
                    <a:pt x="7475" y="8362"/>
                    <a:pt x="8030" y="9205"/>
                    <a:pt x="8695" y="9981"/>
                  </a:cubicBezTo>
                  <a:cubicBezTo>
                    <a:pt x="8895" y="10203"/>
                    <a:pt x="9250" y="10114"/>
                    <a:pt x="9538" y="10203"/>
                  </a:cubicBezTo>
                  <a:cubicBezTo>
                    <a:pt x="9760" y="10336"/>
                    <a:pt x="10026" y="10425"/>
                    <a:pt x="10292" y="10491"/>
                  </a:cubicBezTo>
                  <a:cubicBezTo>
                    <a:pt x="10370" y="10480"/>
                    <a:pt x="10447" y="10475"/>
                    <a:pt x="10525" y="10475"/>
                  </a:cubicBezTo>
                  <a:cubicBezTo>
                    <a:pt x="10602" y="10475"/>
                    <a:pt x="10680" y="10480"/>
                    <a:pt x="10758" y="10491"/>
                  </a:cubicBezTo>
                  <a:cubicBezTo>
                    <a:pt x="10913" y="10514"/>
                    <a:pt x="11068" y="10669"/>
                    <a:pt x="11002" y="10802"/>
                  </a:cubicBezTo>
                  <a:cubicBezTo>
                    <a:pt x="11046" y="10979"/>
                    <a:pt x="11113" y="11135"/>
                    <a:pt x="11223" y="11290"/>
                  </a:cubicBezTo>
                  <a:cubicBezTo>
                    <a:pt x="11289" y="11388"/>
                    <a:pt x="11415" y="11486"/>
                    <a:pt x="11530" y="11486"/>
                  </a:cubicBezTo>
                  <a:cubicBezTo>
                    <a:pt x="11571" y="11486"/>
                    <a:pt x="11610" y="11474"/>
                    <a:pt x="11645" y="11445"/>
                  </a:cubicBezTo>
                  <a:lnTo>
                    <a:pt x="11645" y="11445"/>
                  </a:lnTo>
                  <a:cubicBezTo>
                    <a:pt x="11556" y="11778"/>
                    <a:pt x="11467" y="12155"/>
                    <a:pt x="11379" y="12487"/>
                  </a:cubicBezTo>
                  <a:lnTo>
                    <a:pt x="11623" y="12554"/>
                  </a:lnTo>
                  <a:lnTo>
                    <a:pt x="11667" y="12643"/>
                  </a:lnTo>
                  <a:cubicBezTo>
                    <a:pt x="11867" y="13064"/>
                    <a:pt x="12177" y="13375"/>
                    <a:pt x="12599" y="13552"/>
                  </a:cubicBezTo>
                  <a:cubicBezTo>
                    <a:pt x="12820" y="13685"/>
                    <a:pt x="13064" y="13730"/>
                    <a:pt x="13308" y="13730"/>
                  </a:cubicBezTo>
                  <a:cubicBezTo>
                    <a:pt x="13419" y="13707"/>
                    <a:pt x="13508" y="13663"/>
                    <a:pt x="13552" y="13574"/>
                  </a:cubicBezTo>
                  <a:cubicBezTo>
                    <a:pt x="13574" y="13530"/>
                    <a:pt x="13597" y="13486"/>
                    <a:pt x="13619" y="13419"/>
                  </a:cubicBezTo>
                  <a:cubicBezTo>
                    <a:pt x="13694" y="13285"/>
                    <a:pt x="13839" y="13200"/>
                    <a:pt x="13993" y="13200"/>
                  </a:cubicBezTo>
                  <a:cubicBezTo>
                    <a:pt x="14068" y="13200"/>
                    <a:pt x="14145" y="13220"/>
                    <a:pt x="14218" y="13264"/>
                  </a:cubicBezTo>
                  <a:cubicBezTo>
                    <a:pt x="14296" y="13048"/>
                    <a:pt x="14496" y="12901"/>
                    <a:pt x="14726" y="12901"/>
                  </a:cubicBezTo>
                  <a:cubicBezTo>
                    <a:pt x="14756" y="12901"/>
                    <a:pt x="14786" y="12904"/>
                    <a:pt x="14817" y="12909"/>
                  </a:cubicBezTo>
                  <a:cubicBezTo>
                    <a:pt x="14858" y="12680"/>
                    <a:pt x="15036" y="12530"/>
                    <a:pt x="15259" y="12530"/>
                  </a:cubicBezTo>
                  <a:cubicBezTo>
                    <a:pt x="15274" y="12530"/>
                    <a:pt x="15289" y="12530"/>
                    <a:pt x="15304" y="12532"/>
                  </a:cubicBezTo>
                  <a:cubicBezTo>
                    <a:pt x="15194" y="12399"/>
                    <a:pt x="15304" y="12199"/>
                    <a:pt x="15460" y="12133"/>
                  </a:cubicBezTo>
                  <a:cubicBezTo>
                    <a:pt x="15502" y="12127"/>
                    <a:pt x="15542" y="12125"/>
                    <a:pt x="15582" y="12125"/>
                  </a:cubicBezTo>
                  <a:cubicBezTo>
                    <a:pt x="15710" y="12125"/>
                    <a:pt x="15829" y="12154"/>
                    <a:pt x="15948" y="12221"/>
                  </a:cubicBezTo>
                  <a:cubicBezTo>
                    <a:pt x="16325" y="12377"/>
                    <a:pt x="16702" y="12576"/>
                    <a:pt x="17057" y="12798"/>
                  </a:cubicBezTo>
                  <a:cubicBezTo>
                    <a:pt x="17145" y="12554"/>
                    <a:pt x="17278" y="12310"/>
                    <a:pt x="17412" y="12088"/>
                  </a:cubicBezTo>
                  <a:cubicBezTo>
                    <a:pt x="17412" y="12066"/>
                    <a:pt x="17434" y="12044"/>
                    <a:pt x="17456" y="12044"/>
                  </a:cubicBezTo>
                  <a:cubicBezTo>
                    <a:pt x="17467" y="12033"/>
                    <a:pt x="17478" y="12027"/>
                    <a:pt x="17489" y="12027"/>
                  </a:cubicBezTo>
                  <a:cubicBezTo>
                    <a:pt x="17500" y="12027"/>
                    <a:pt x="17511" y="12033"/>
                    <a:pt x="17522" y="12044"/>
                  </a:cubicBezTo>
                  <a:cubicBezTo>
                    <a:pt x="17855" y="12066"/>
                    <a:pt x="18143" y="12288"/>
                    <a:pt x="18254" y="12621"/>
                  </a:cubicBezTo>
                  <a:cubicBezTo>
                    <a:pt x="18565" y="12643"/>
                    <a:pt x="18875" y="12665"/>
                    <a:pt x="19208" y="12687"/>
                  </a:cubicBezTo>
                  <a:cubicBezTo>
                    <a:pt x="19278" y="12704"/>
                    <a:pt x="19347" y="12713"/>
                    <a:pt x="19416" y="12713"/>
                  </a:cubicBezTo>
                  <a:cubicBezTo>
                    <a:pt x="19610" y="12713"/>
                    <a:pt x="19798" y="12647"/>
                    <a:pt x="19962" y="12532"/>
                  </a:cubicBezTo>
                  <a:cubicBezTo>
                    <a:pt x="20006" y="12687"/>
                    <a:pt x="20184" y="12798"/>
                    <a:pt x="20361" y="12798"/>
                  </a:cubicBezTo>
                  <a:cubicBezTo>
                    <a:pt x="20413" y="12805"/>
                    <a:pt x="20467" y="12808"/>
                    <a:pt x="20523" y="12808"/>
                  </a:cubicBezTo>
                  <a:cubicBezTo>
                    <a:pt x="20635" y="12808"/>
                    <a:pt x="20753" y="12798"/>
                    <a:pt x="20871" y="12798"/>
                  </a:cubicBezTo>
                  <a:cubicBezTo>
                    <a:pt x="21249" y="12887"/>
                    <a:pt x="21470" y="13264"/>
                    <a:pt x="21626" y="13596"/>
                  </a:cubicBezTo>
                  <a:cubicBezTo>
                    <a:pt x="21667" y="13576"/>
                    <a:pt x="21708" y="13566"/>
                    <a:pt x="21748" y="13566"/>
                  </a:cubicBezTo>
                  <a:cubicBezTo>
                    <a:pt x="21837" y="13566"/>
                    <a:pt x="21919" y="13615"/>
                    <a:pt x="21980" y="13707"/>
                  </a:cubicBezTo>
                  <a:cubicBezTo>
                    <a:pt x="22047" y="13818"/>
                    <a:pt x="22091" y="13929"/>
                    <a:pt x="22114" y="14062"/>
                  </a:cubicBezTo>
                  <a:cubicBezTo>
                    <a:pt x="22313" y="13730"/>
                    <a:pt x="22513" y="13375"/>
                    <a:pt x="22735" y="13064"/>
                  </a:cubicBezTo>
                  <a:cubicBezTo>
                    <a:pt x="22601" y="12643"/>
                    <a:pt x="22446" y="12244"/>
                    <a:pt x="22335" y="11844"/>
                  </a:cubicBezTo>
                  <a:cubicBezTo>
                    <a:pt x="22269" y="11622"/>
                    <a:pt x="22224" y="11356"/>
                    <a:pt x="22402" y="11201"/>
                  </a:cubicBezTo>
                  <a:cubicBezTo>
                    <a:pt x="22513" y="11090"/>
                    <a:pt x="22735" y="11068"/>
                    <a:pt x="22779" y="10913"/>
                  </a:cubicBezTo>
                  <a:cubicBezTo>
                    <a:pt x="23134" y="10891"/>
                    <a:pt x="23444" y="10824"/>
                    <a:pt x="23777" y="10802"/>
                  </a:cubicBezTo>
                  <a:cubicBezTo>
                    <a:pt x="23821" y="10802"/>
                    <a:pt x="23843" y="10780"/>
                    <a:pt x="23888" y="10757"/>
                  </a:cubicBezTo>
                  <a:cubicBezTo>
                    <a:pt x="23888" y="10713"/>
                    <a:pt x="23888" y="10669"/>
                    <a:pt x="23888" y="10647"/>
                  </a:cubicBezTo>
                  <a:cubicBezTo>
                    <a:pt x="23821" y="10469"/>
                    <a:pt x="23777" y="10292"/>
                    <a:pt x="23733" y="10114"/>
                  </a:cubicBezTo>
                  <a:cubicBezTo>
                    <a:pt x="23977" y="9626"/>
                    <a:pt x="24198" y="9116"/>
                    <a:pt x="24398" y="8584"/>
                  </a:cubicBezTo>
                  <a:lnTo>
                    <a:pt x="25529" y="9116"/>
                  </a:lnTo>
                  <a:cubicBezTo>
                    <a:pt x="25529" y="9116"/>
                    <a:pt x="26106" y="8806"/>
                    <a:pt x="26372" y="8606"/>
                  </a:cubicBezTo>
                  <a:cubicBezTo>
                    <a:pt x="26394" y="8229"/>
                    <a:pt x="26328" y="7896"/>
                    <a:pt x="26350" y="7497"/>
                  </a:cubicBezTo>
                  <a:cubicBezTo>
                    <a:pt x="26483" y="7431"/>
                    <a:pt x="26660" y="7386"/>
                    <a:pt x="26816" y="7364"/>
                  </a:cubicBezTo>
                  <a:cubicBezTo>
                    <a:pt x="26882" y="7364"/>
                    <a:pt x="26949" y="7364"/>
                    <a:pt x="27015" y="7342"/>
                  </a:cubicBezTo>
                  <a:cubicBezTo>
                    <a:pt x="27259" y="7231"/>
                    <a:pt x="27459" y="7054"/>
                    <a:pt x="27592" y="6810"/>
                  </a:cubicBezTo>
                  <a:cubicBezTo>
                    <a:pt x="27503" y="6787"/>
                    <a:pt x="27414" y="6743"/>
                    <a:pt x="27348" y="6654"/>
                  </a:cubicBezTo>
                  <a:cubicBezTo>
                    <a:pt x="27326" y="6543"/>
                    <a:pt x="27326" y="6455"/>
                    <a:pt x="27348" y="6344"/>
                  </a:cubicBezTo>
                  <a:cubicBezTo>
                    <a:pt x="27370" y="6255"/>
                    <a:pt x="27348" y="6122"/>
                    <a:pt x="27281" y="6078"/>
                  </a:cubicBezTo>
                  <a:cubicBezTo>
                    <a:pt x="27082" y="6233"/>
                    <a:pt x="26993" y="6455"/>
                    <a:pt x="26971" y="6699"/>
                  </a:cubicBezTo>
                  <a:cubicBezTo>
                    <a:pt x="26860" y="6654"/>
                    <a:pt x="26727" y="6610"/>
                    <a:pt x="26594" y="6588"/>
                  </a:cubicBezTo>
                  <a:cubicBezTo>
                    <a:pt x="26572" y="6566"/>
                    <a:pt x="26527" y="6566"/>
                    <a:pt x="26505" y="6543"/>
                  </a:cubicBezTo>
                  <a:cubicBezTo>
                    <a:pt x="26461" y="6521"/>
                    <a:pt x="26438" y="6521"/>
                    <a:pt x="26394" y="6477"/>
                  </a:cubicBezTo>
                  <a:lnTo>
                    <a:pt x="25707" y="5878"/>
                  </a:lnTo>
                  <a:cubicBezTo>
                    <a:pt x="25662" y="5856"/>
                    <a:pt x="25662" y="5834"/>
                    <a:pt x="25640" y="5812"/>
                  </a:cubicBezTo>
                  <a:cubicBezTo>
                    <a:pt x="25640" y="5745"/>
                    <a:pt x="25707" y="5701"/>
                    <a:pt x="25707" y="5656"/>
                  </a:cubicBezTo>
                  <a:cubicBezTo>
                    <a:pt x="25729" y="5590"/>
                    <a:pt x="25684" y="5523"/>
                    <a:pt x="25640" y="5457"/>
                  </a:cubicBezTo>
                  <a:lnTo>
                    <a:pt x="25418" y="5213"/>
                  </a:lnTo>
                  <a:cubicBezTo>
                    <a:pt x="25374" y="5146"/>
                    <a:pt x="25307" y="5102"/>
                    <a:pt x="25241" y="5057"/>
                  </a:cubicBezTo>
                  <a:cubicBezTo>
                    <a:pt x="25163" y="5024"/>
                    <a:pt x="25080" y="5019"/>
                    <a:pt x="24994" y="5019"/>
                  </a:cubicBezTo>
                  <a:cubicBezTo>
                    <a:pt x="24951" y="5019"/>
                    <a:pt x="24907" y="5020"/>
                    <a:pt x="24863" y="5020"/>
                  </a:cubicBezTo>
                  <a:cubicBezTo>
                    <a:pt x="24819" y="5020"/>
                    <a:pt x="24775" y="5019"/>
                    <a:pt x="24731" y="5013"/>
                  </a:cubicBezTo>
                  <a:lnTo>
                    <a:pt x="24708" y="5146"/>
                  </a:lnTo>
                  <a:cubicBezTo>
                    <a:pt x="24354" y="5124"/>
                    <a:pt x="23999" y="5102"/>
                    <a:pt x="23666" y="5102"/>
                  </a:cubicBezTo>
                  <a:cubicBezTo>
                    <a:pt x="23666" y="4924"/>
                    <a:pt x="23622" y="4703"/>
                    <a:pt x="23444" y="4658"/>
                  </a:cubicBezTo>
                  <a:cubicBezTo>
                    <a:pt x="23408" y="4642"/>
                    <a:pt x="23373" y="4637"/>
                    <a:pt x="23341" y="4637"/>
                  </a:cubicBezTo>
                  <a:cubicBezTo>
                    <a:pt x="23248" y="4637"/>
                    <a:pt x="23169" y="4683"/>
                    <a:pt x="23082" y="4683"/>
                  </a:cubicBezTo>
                  <a:cubicBezTo>
                    <a:pt x="23070" y="4683"/>
                    <a:pt x="23057" y="4682"/>
                    <a:pt x="23045" y="4680"/>
                  </a:cubicBezTo>
                  <a:lnTo>
                    <a:pt x="23045" y="5013"/>
                  </a:lnTo>
                  <a:cubicBezTo>
                    <a:pt x="23012" y="5013"/>
                    <a:pt x="22979" y="5008"/>
                    <a:pt x="22945" y="5008"/>
                  </a:cubicBezTo>
                  <a:cubicBezTo>
                    <a:pt x="22912" y="5008"/>
                    <a:pt x="22879" y="5013"/>
                    <a:pt x="22845" y="5035"/>
                  </a:cubicBezTo>
                  <a:cubicBezTo>
                    <a:pt x="22446" y="4259"/>
                    <a:pt x="22047" y="3483"/>
                    <a:pt x="21626" y="2729"/>
                  </a:cubicBezTo>
                  <a:cubicBezTo>
                    <a:pt x="21581" y="2618"/>
                    <a:pt x="21515" y="2507"/>
                    <a:pt x="21426" y="2418"/>
                  </a:cubicBezTo>
                  <a:cubicBezTo>
                    <a:pt x="21249" y="2196"/>
                    <a:pt x="20960" y="2152"/>
                    <a:pt x="20761" y="1952"/>
                  </a:cubicBezTo>
                  <a:cubicBezTo>
                    <a:pt x="20650" y="1864"/>
                    <a:pt x="20694" y="1686"/>
                    <a:pt x="20827" y="1642"/>
                  </a:cubicBezTo>
                  <a:cubicBezTo>
                    <a:pt x="20849" y="1642"/>
                    <a:pt x="20894" y="1620"/>
                    <a:pt x="20916" y="1597"/>
                  </a:cubicBezTo>
                  <a:cubicBezTo>
                    <a:pt x="20982" y="1553"/>
                    <a:pt x="20982" y="1487"/>
                    <a:pt x="20938" y="1420"/>
                  </a:cubicBezTo>
                  <a:cubicBezTo>
                    <a:pt x="20894" y="1376"/>
                    <a:pt x="20827" y="1353"/>
                    <a:pt x="20761" y="1353"/>
                  </a:cubicBezTo>
                  <a:cubicBezTo>
                    <a:pt x="20694" y="1353"/>
                    <a:pt x="20650" y="1376"/>
                    <a:pt x="20605" y="1398"/>
                  </a:cubicBezTo>
                  <a:cubicBezTo>
                    <a:pt x="20583" y="1420"/>
                    <a:pt x="20539" y="1464"/>
                    <a:pt x="20517" y="1509"/>
                  </a:cubicBezTo>
                  <a:cubicBezTo>
                    <a:pt x="20483" y="1531"/>
                    <a:pt x="20439" y="1542"/>
                    <a:pt x="20395" y="1542"/>
                  </a:cubicBezTo>
                  <a:cubicBezTo>
                    <a:pt x="20350" y="1542"/>
                    <a:pt x="20306" y="1531"/>
                    <a:pt x="20273" y="1509"/>
                  </a:cubicBezTo>
                  <a:cubicBezTo>
                    <a:pt x="20162" y="1686"/>
                    <a:pt x="19962" y="1797"/>
                    <a:pt x="19763" y="1797"/>
                  </a:cubicBezTo>
                  <a:cubicBezTo>
                    <a:pt x="19652" y="1819"/>
                    <a:pt x="19541" y="1864"/>
                    <a:pt x="19452" y="1908"/>
                  </a:cubicBezTo>
                  <a:cubicBezTo>
                    <a:pt x="19385" y="1974"/>
                    <a:pt x="19341" y="2041"/>
                    <a:pt x="19297" y="2108"/>
                  </a:cubicBezTo>
                  <a:cubicBezTo>
                    <a:pt x="19258" y="2133"/>
                    <a:pt x="19205" y="2159"/>
                    <a:pt x="19158" y="2159"/>
                  </a:cubicBezTo>
                  <a:cubicBezTo>
                    <a:pt x="19124" y="2159"/>
                    <a:pt x="19094" y="2145"/>
                    <a:pt x="19075" y="2108"/>
                  </a:cubicBezTo>
                  <a:cubicBezTo>
                    <a:pt x="19008" y="1997"/>
                    <a:pt x="18920" y="1886"/>
                    <a:pt x="18809" y="1819"/>
                  </a:cubicBezTo>
                  <a:cubicBezTo>
                    <a:pt x="18654" y="1731"/>
                    <a:pt x="18520" y="1620"/>
                    <a:pt x="18387" y="1509"/>
                  </a:cubicBezTo>
                  <a:cubicBezTo>
                    <a:pt x="18299" y="1420"/>
                    <a:pt x="18188" y="1376"/>
                    <a:pt x="18077" y="1331"/>
                  </a:cubicBezTo>
                  <a:lnTo>
                    <a:pt x="18077" y="1331"/>
                  </a:lnTo>
                  <a:cubicBezTo>
                    <a:pt x="18121" y="1398"/>
                    <a:pt x="18055" y="1509"/>
                    <a:pt x="17966" y="1509"/>
                  </a:cubicBezTo>
                  <a:cubicBezTo>
                    <a:pt x="17877" y="1509"/>
                    <a:pt x="17789" y="1487"/>
                    <a:pt x="17722" y="1442"/>
                  </a:cubicBezTo>
                  <a:lnTo>
                    <a:pt x="17545" y="1353"/>
                  </a:lnTo>
                  <a:cubicBezTo>
                    <a:pt x="17500" y="1331"/>
                    <a:pt x="17456" y="1265"/>
                    <a:pt x="17478" y="1220"/>
                  </a:cubicBezTo>
                  <a:cubicBezTo>
                    <a:pt x="17500" y="1176"/>
                    <a:pt x="17500" y="1198"/>
                    <a:pt x="17500" y="1176"/>
                  </a:cubicBezTo>
                  <a:cubicBezTo>
                    <a:pt x="17522" y="1154"/>
                    <a:pt x="17545" y="1109"/>
                    <a:pt x="17545" y="1065"/>
                  </a:cubicBezTo>
                  <a:lnTo>
                    <a:pt x="17545" y="799"/>
                  </a:lnTo>
                  <a:cubicBezTo>
                    <a:pt x="17545" y="688"/>
                    <a:pt x="17522" y="577"/>
                    <a:pt x="17456" y="488"/>
                  </a:cubicBezTo>
                  <a:cubicBezTo>
                    <a:pt x="17389" y="439"/>
                    <a:pt x="17298" y="414"/>
                    <a:pt x="17200" y="414"/>
                  </a:cubicBezTo>
                  <a:cubicBezTo>
                    <a:pt x="17168" y="414"/>
                    <a:pt x="17134" y="416"/>
                    <a:pt x="17101" y="422"/>
                  </a:cubicBezTo>
                  <a:cubicBezTo>
                    <a:pt x="16990" y="422"/>
                    <a:pt x="16835" y="400"/>
                    <a:pt x="16790" y="289"/>
                  </a:cubicBezTo>
                  <a:cubicBezTo>
                    <a:pt x="16768" y="222"/>
                    <a:pt x="16768" y="156"/>
                    <a:pt x="16746" y="89"/>
                  </a:cubicBezTo>
                  <a:cubicBezTo>
                    <a:pt x="16696" y="39"/>
                    <a:pt x="16621" y="14"/>
                    <a:pt x="16559" y="14"/>
                  </a:cubicBezTo>
                  <a:cubicBezTo>
                    <a:pt x="16538" y="14"/>
                    <a:pt x="16519" y="17"/>
                    <a:pt x="16502" y="23"/>
                  </a:cubicBezTo>
                  <a:cubicBezTo>
                    <a:pt x="16458" y="34"/>
                    <a:pt x="16413" y="39"/>
                    <a:pt x="16372" y="39"/>
                  </a:cubicBezTo>
                  <a:cubicBezTo>
                    <a:pt x="16330" y="39"/>
                    <a:pt x="16291" y="34"/>
                    <a:pt x="16258" y="23"/>
                  </a:cubicBezTo>
                  <a:lnTo>
                    <a:pt x="15970" y="23"/>
                  </a:lnTo>
                  <a:cubicBezTo>
                    <a:pt x="15881" y="45"/>
                    <a:pt x="15815" y="134"/>
                    <a:pt x="15770" y="222"/>
                  </a:cubicBezTo>
                  <a:cubicBezTo>
                    <a:pt x="15770" y="245"/>
                    <a:pt x="15770" y="267"/>
                    <a:pt x="15770" y="289"/>
                  </a:cubicBezTo>
                  <a:cubicBezTo>
                    <a:pt x="15726" y="355"/>
                    <a:pt x="15659" y="355"/>
                    <a:pt x="15593" y="355"/>
                  </a:cubicBezTo>
                  <a:cubicBezTo>
                    <a:pt x="15169" y="340"/>
                    <a:pt x="14757" y="324"/>
                    <a:pt x="14348" y="324"/>
                  </a:cubicBezTo>
                  <a:cubicBezTo>
                    <a:pt x="14178" y="324"/>
                    <a:pt x="14010" y="327"/>
                    <a:pt x="13841" y="333"/>
                  </a:cubicBezTo>
                  <a:cubicBezTo>
                    <a:pt x="13730" y="333"/>
                    <a:pt x="13641" y="333"/>
                    <a:pt x="13530" y="355"/>
                  </a:cubicBezTo>
                  <a:cubicBezTo>
                    <a:pt x="13464" y="400"/>
                    <a:pt x="13397" y="422"/>
                    <a:pt x="13331" y="444"/>
                  </a:cubicBezTo>
                  <a:cubicBezTo>
                    <a:pt x="13242" y="466"/>
                    <a:pt x="13153" y="488"/>
                    <a:pt x="13087" y="488"/>
                  </a:cubicBezTo>
                  <a:lnTo>
                    <a:pt x="12332" y="488"/>
                  </a:lnTo>
                  <a:cubicBezTo>
                    <a:pt x="12262" y="474"/>
                    <a:pt x="12194" y="467"/>
                    <a:pt x="12128" y="467"/>
                  </a:cubicBezTo>
                  <a:cubicBezTo>
                    <a:pt x="11984" y="467"/>
                    <a:pt x="11848" y="501"/>
                    <a:pt x="11711" y="577"/>
                  </a:cubicBezTo>
                  <a:lnTo>
                    <a:pt x="11689" y="466"/>
                  </a:lnTo>
                  <a:cubicBezTo>
                    <a:pt x="11634" y="455"/>
                    <a:pt x="11573" y="450"/>
                    <a:pt x="11509" y="450"/>
                  </a:cubicBezTo>
                  <a:cubicBezTo>
                    <a:pt x="11445" y="450"/>
                    <a:pt x="11379" y="455"/>
                    <a:pt x="11312" y="466"/>
                  </a:cubicBezTo>
                  <a:cubicBezTo>
                    <a:pt x="11268" y="488"/>
                    <a:pt x="11223" y="488"/>
                    <a:pt x="11179" y="488"/>
                  </a:cubicBezTo>
                  <a:cubicBezTo>
                    <a:pt x="11135" y="466"/>
                    <a:pt x="11113" y="422"/>
                    <a:pt x="11135" y="378"/>
                  </a:cubicBezTo>
                  <a:cubicBezTo>
                    <a:pt x="11052" y="308"/>
                    <a:pt x="10942" y="274"/>
                    <a:pt x="10834" y="274"/>
                  </a:cubicBezTo>
                  <a:cubicBezTo>
                    <a:pt x="10770" y="274"/>
                    <a:pt x="10705" y="286"/>
                    <a:pt x="10647" y="311"/>
                  </a:cubicBezTo>
                  <a:cubicBezTo>
                    <a:pt x="10625" y="333"/>
                    <a:pt x="10602" y="333"/>
                    <a:pt x="10602" y="355"/>
                  </a:cubicBezTo>
                  <a:cubicBezTo>
                    <a:pt x="10580" y="400"/>
                    <a:pt x="10580" y="422"/>
                    <a:pt x="10602" y="444"/>
                  </a:cubicBezTo>
                  <a:cubicBezTo>
                    <a:pt x="10647" y="644"/>
                    <a:pt x="10780" y="821"/>
                    <a:pt x="10957" y="954"/>
                  </a:cubicBezTo>
                  <a:cubicBezTo>
                    <a:pt x="11068" y="1043"/>
                    <a:pt x="11246" y="1109"/>
                    <a:pt x="11246" y="1265"/>
                  </a:cubicBezTo>
                  <a:cubicBezTo>
                    <a:pt x="11158" y="1340"/>
                    <a:pt x="11055" y="1380"/>
                    <a:pt x="10955" y="1380"/>
                  </a:cubicBezTo>
                  <a:cubicBezTo>
                    <a:pt x="10878" y="1380"/>
                    <a:pt x="10803" y="1357"/>
                    <a:pt x="10736" y="1309"/>
                  </a:cubicBezTo>
                  <a:cubicBezTo>
                    <a:pt x="10656" y="1270"/>
                    <a:pt x="10595" y="1195"/>
                    <a:pt x="10520" y="1195"/>
                  </a:cubicBezTo>
                  <a:cubicBezTo>
                    <a:pt x="10511" y="1195"/>
                    <a:pt x="10501" y="1196"/>
                    <a:pt x="10492" y="1198"/>
                  </a:cubicBezTo>
                  <a:cubicBezTo>
                    <a:pt x="10403" y="1220"/>
                    <a:pt x="10381" y="1376"/>
                    <a:pt x="10403" y="1487"/>
                  </a:cubicBezTo>
                  <a:cubicBezTo>
                    <a:pt x="10447" y="1597"/>
                    <a:pt x="10492" y="1731"/>
                    <a:pt x="10403" y="1819"/>
                  </a:cubicBezTo>
                  <a:cubicBezTo>
                    <a:pt x="10373" y="1849"/>
                    <a:pt x="10329" y="1861"/>
                    <a:pt x="10282" y="1861"/>
                  </a:cubicBezTo>
                  <a:cubicBezTo>
                    <a:pt x="10225" y="1861"/>
                    <a:pt x="10163" y="1844"/>
                    <a:pt x="10115" y="1819"/>
                  </a:cubicBezTo>
                  <a:lnTo>
                    <a:pt x="10070" y="1974"/>
                  </a:lnTo>
                  <a:lnTo>
                    <a:pt x="9826" y="1974"/>
                  </a:lnTo>
                  <a:cubicBezTo>
                    <a:pt x="9815" y="1963"/>
                    <a:pt x="9804" y="1958"/>
                    <a:pt x="9793" y="1958"/>
                  </a:cubicBezTo>
                  <a:cubicBezTo>
                    <a:pt x="9782" y="1958"/>
                    <a:pt x="9771" y="1963"/>
                    <a:pt x="9760" y="1974"/>
                  </a:cubicBezTo>
                  <a:cubicBezTo>
                    <a:pt x="9737" y="1997"/>
                    <a:pt x="9737" y="2041"/>
                    <a:pt x="9760" y="2085"/>
                  </a:cubicBezTo>
                  <a:cubicBezTo>
                    <a:pt x="9804" y="2196"/>
                    <a:pt x="9871" y="2285"/>
                    <a:pt x="9959" y="2352"/>
                  </a:cubicBezTo>
                  <a:cubicBezTo>
                    <a:pt x="10007" y="2399"/>
                    <a:pt x="10061" y="2421"/>
                    <a:pt x="10118" y="2421"/>
                  </a:cubicBezTo>
                  <a:cubicBezTo>
                    <a:pt x="10167" y="2421"/>
                    <a:pt x="10218" y="2405"/>
                    <a:pt x="10270" y="2374"/>
                  </a:cubicBezTo>
                  <a:cubicBezTo>
                    <a:pt x="10359" y="2485"/>
                    <a:pt x="10536" y="2440"/>
                    <a:pt x="10647" y="2507"/>
                  </a:cubicBezTo>
                  <a:cubicBezTo>
                    <a:pt x="10736" y="2596"/>
                    <a:pt x="10802" y="2706"/>
                    <a:pt x="10824" y="2817"/>
                  </a:cubicBezTo>
                  <a:lnTo>
                    <a:pt x="10602" y="3106"/>
                  </a:lnTo>
                  <a:cubicBezTo>
                    <a:pt x="10580" y="3128"/>
                    <a:pt x="10558" y="3150"/>
                    <a:pt x="10536" y="3172"/>
                  </a:cubicBezTo>
                  <a:cubicBezTo>
                    <a:pt x="10492" y="3194"/>
                    <a:pt x="10469" y="3194"/>
                    <a:pt x="10425" y="3194"/>
                  </a:cubicBezTo>
                  <a:lnTo>
                    <a:pt x="9937" y="3239"/>
                  </a:lnTo>
                  <a:cubicBezTo>
                    <a:pt x="9893" y="3239"/>
                    <a:pt x="9848" y="3239"/>
                    <a:pt x="9826" y="3217"/>
                  </a:cubicBezTo>
                  <a:cubicBezTo>
                    <a:pt x="9804" y="3194"/>
                    <a:pt x="9804" y="3172"/>
                    <a:pt x="9782" y="3150"/>
                  </a:cubicBezTo>
                  <a:lnTo>
                    <a:pt x="9715" y="3150"/>
                  </a:lnTo>
                  <a:cubicBezTo>
                    <a:pt x="9604" y="3150"/>
                    <a:pt x="9494" y="3172"/>
                    <a:pt x="9383" y="3239"/>
                  </a:cubicBezTo>
                  <a:cubicBezTo>
                    <a:pt x="9367" y="3254"/>
                    <a:pt x="9331" y="3280"/>
                    <a:pt x="9303" y="3280"/>
                  </a:cubicBezTo>
                  <a:cubicBezTo>
                    <a:pt x="9290" y="3280"/>
                    <a:pt x="9279" y="3275"/>
                    <a:pt x="9272" y="3261"/>
                  </a:cubicBezTo>
                  <a:cubicBezTo>
                    <a:pt x="9227" y="3217"/>
                    <a:pt x="9272" y="3194"/>
                    <a:pt x="9294" y="3172"/>
                  </a:cubicBezTo>
                  <a:cubicBezTo>
                    <a:pt x="9316" y="3083"/>
                    <a:pt x="9205" y="3017"/>
                    <a:pt x="9116" y="2995"/>
                  </a:cubicBezTo>
                  <a:cubicBezTo>
                    <a:pt x="9028" y="2995"/>
                    <a:pt x="8917" y="2995"/>
                    <a:pt x="8872" y="2906"/>
                  </a:cubicBezTo>
                  <a:cubicBezTo>
                    <a:pt x="8983" y="2706"/>
                    <a:pt x="8895" y="2440"/>
                    <a:pt x="8673" y="2352"/>
                  </a:cubicBezTo>
                  <a:cubicBezTo>
                    <a:pt x="8614" y="2329"/>
                    <a:pt x="8552" y="2322"/>
                    <a:pt x="8489" y="2322"/>
                  </a:cubicBezTo>
                  <a:cubicBezTo>
                    <a:pt x="8362" y="2322"/>
                    <a:pt x="8229" y="2352"/>
                    <a:pt x="8096" y="2352"/>
                  </a:cubicBezTo>
                  <a:lnTo>
                    <a:pt x="8074" y="2041"/>
                  </a:lnTo>
                  <a:cubicBezTo>
                    <a:pt x="7871" y="2109"/>
                    <a:pt x="7654" y="2138"/>
                    <a:pt x="7445" y="2138"/>
                  </a:cubicBezTo>
                  <a:cubicBezTo>
                    <a:pt x="7380" y="2138"/>
                    <a:pt x="7316" y="2135"/>
                    <a:pt x="7253" y="2130"/>
                  </a:cubicBezTo>
                  <a:cubicBezTo>
                    <a:pt x="7242" y="2119"/>
                    <a:pt x="7226" y="2113"/>
                    <a:pt x="7209" y="2113"/>
                  </a:cubicBezTo>
                  <a:cubicBezTo>
                    <a:pt x="7192" y="2113"/>
                    <a:pt x="7176" y="2119"/>
                    <a:pt x="7165" y="2130"/>
                  </a:cubicBezTo>
                  <a:cubicBezTo>
                    <a:pt x="7143" y="2130"/>
                    <a:pt x="7120" y="2152"/>
                    <a:pt x="7120" y="2174"/>
                  </a:cubicBezTo>
                  <a:cubicBezTo>
                    <a:pt x="7067" y="2228"/>
                    <a:pt x="6988" y="2257"/>
                    <a:pt x="6911" y="2257"/>
                  </a:cubicBezTo>
                  <a:cubicBezTo>
                    <a:pt x="6860" y="2257"/>
                    <a:pt x="6809" y="2245"/>
                    <a:pt x="6765" y="2218"/>
                  </a:cubicBezTo>
                  <a:cubicBezTo>
                    <a:pt x="6655" y="2152"/>
                    <a:pt x="6566" y="2019"/>
                    <a:pt x="6566" y="1864"/>
                  </a:cubicBezTo>
                  <a:cubicBezTo>
                    <a:pt x="6566" y="1797"/>
                    <a:pt x="6566" y="1731"/>
                    <a:pt x="6566" y="1664"/>
                  </a:cubicBezTo>
                  <a:cubicBezTo>
                    <a:pt x="6566" y="1620"/>
                    <a:pt x="6499" y="1553"/>
                    <a:pt x="6433" y="1553"/>
                  </a:cubicBezTo>
                  <a:cubicBezTo>
                    <a:pt x="6366" y="1553"/>
                    <a:pt x="6322" y="1642"/>
                    <a:pt x="6322" y="1731"/>
                  </a:cubicBezTo>
                  <a:cubicBezTo>
                    <a:pt x="6322" y="1819"/>
                    <a:pt x="6300" y="1886"/>
                    <a:pt x="6278" y="1952"/>
                  </a:cubicBezTo>
                  <a:cubicBezTo>
                    <a:pt x="6261" y="1960"/>
                    <a:pt x="6245" y="1964"/>
                    <a:pt x="6229" y="1964"/>
                  </a:cubicBezTo>
                  <a:cubicBezTo>
                    <a:pt x="6159" y="1964"/>
                    <a:pt x="6100" y="1892"/>
                    <a:pt x="6100" y="1819"/>
                  </a:cubicBezTo>
                  <a:cubicBezTo>
                    <a:pt x="6100" y="1753"/>
                    <a:pt x="6122" y="1664"/>
                    <a:pt x="6144" y="1575"/>
                  </a:cubicBezTo>
                  <a:cubicBezTo>
                    <a:pt x="6144" y="1442"/>
                    <a:pt x="6078" y="1309"/>
                    <a:pt x="5989" y="1198"/>
                  </a:cubicBezTo>
                  <a:cubicBezTo>
                    <a:pt x="5900" y="1021"/>
                    <a:pt x="5767" y="866"/>
                    <a:pt x="5590" y="755"/>
                  </a:cubicBezTo>
                  <a:cubicBezTo>
                    <a:pt x="5523" y="710"/>
                    <a:pt x="5457" y="688"/>
                    <a:pt x="5413" y="644"/>
                  </a:cubicBezTo>
                  <a:cubicBezTo>
                    <a:pt x="5279" y="577"/>
                    <a:pt x="5169" y="466"/>
                    <a:pt x="5035" y="400"/>
                  </a:cubicBezTo>
                  <a:cubicBezTo>
                    <a:pt x="4900" y="324"/>
                    <a:pt x="4744" y="280"/>
                    <a:pt x="4588" y="280"/>
                  </a:cubicBezTo>
                  <a:cubicBezTo>
                    <a:pt x="4515" y="280"/>
                    <a:pt x="4441" y="290"/>
                    <a:pt x="4370" y="311"/>
                  </a:cubicBezTo>
                  <a:cubicBezTo>
                    <a:pt x="4370" y="267"/>
                    <a:pt x="4370" y="222"/>
                    <a:pt x="4392" y="178"/>
                  </a:cubicBezTo>
                  <a:cubicBezTo>
                    <a:pt x="4414" y="111"/>
                    <a:pt x="4414" y="45"/>
                    <a:pt x="4370" y="23"/>
                  </a:cubicBezTo>
                  <a:cubicBezTo>
                    <a:pt x="4348" y="1"/>
                    <a:pt x="4326" y="1"/>
                    <a:pt x="4281" y="1"/>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5" name="Google Shape;147;p16">
              <a:extLst>
                <a:ext uri="{FF2B5EF4-FFF2-40B4-BE49-F238E27FC236}">
                  <a16:creationId xmlns:a16="http://schemas.microsoft.com/office/drawing/2014/main" id="{94C5EB67-8C66-9E06-3E4D-35F483EF684B}"/>
                </a:ext>
              </a:extLst>
            </p:cNvPr>
            <p:cNvSpPr/>
            <p:nvPr/>
          </p:nvSpPr>
          <p:spPr>
            <a:xfrm>
              <a:off x="71550" y="3721750"/>
              <a:ext cx="562250" cy="292250"/>
            </a:xfrm>
            <a:custGeom>
              <a:avLst/>
              <a:gdLst/>
              <a:ahLst/>
              <a:cxnLst/>
              <a:rect l="l" t="t" r="r" b="b"/>
              <a:pathLst>
                <a:path w="22490" h="11690" extrusionOk="0">
                  <a:moveTo>
                    <a:pt x="18853" y="1"/>
                  </a:moveTo>
                  <a:lnTo>
                    <a:pt x="18853" y="1"/>
                  </a:lnTo>
                  <a:cubicBezTo>
                    <a:pt x="18697" y="45"/>
                    <a:pt x="18564" y="156"/>
                    <a:pt x="18520" y="311"/>
                  </a:cubicBezTo>
                  <a:lnTo>
                    <a:pt x="17965" y="289"/>
                  </a:lnTo>
                  <a:lnTo>
                    <a:pt x="17832" y="289"/>
                  </a:lnTo>
                  <a:cubicBezTo>
                    <a:pt x="17788" y="311"/>
                    <a:pt x="17744" y="333"/>
                    <a:pt x="17721" y="356"/>
                  </a:cubicBezTo>
                  <a:cubicBezTo>
                    <a:pt x="17367" y="622"/>
                    <a:pt x="17034" y="932"/>
                    <a:pt x="16746" y="1265"/>
                  </a:cubicBezTo>
                  <a:cubicBezTo>
                    <a:pt x="16524" y="1553"/>
                    <a:pt x="16324" y="1864"/>
                    <a:pt x="16169" y="2196"/>
                  </a:cubicBezTo>
                  <a:cubicBezTo>
                    <a:pt x="16151" y="2270"/>
                    <a:pt x="16086" y="2313"/>
                    <a:pt x="16027" y="2313"/>
                  </a:cubicBezTo>
                  <a:cubicBezTo>
                    <a:pt x="16015" y="2313"/>
                    <a:pt x="16003" y="2311"/>
                    <a:pt x="15991" y="2307"/>
                  </a:cubicBezTo>
                  <a:cubicBezTo>
                    <a:pt x="15820" y="2325"/>
                    <a:pt x="15648" y="2395"/>
                    <a:pt x="15487" y="2395"/>
                  </a:cubicBezTo>
                  <a:cubicBezTo>
                    <a:pt x="15440" y="2395"/>
                    <a:pt x="15393" y="2389"/>
                    <a:pt x="15348" y="2374"/>
                  </a:cubicBezTo>
                  <a:cubicBezTo>
                    <a:pt x="15283" y="2348"/>
                    <a:pt x="15211" y="2337"/>
                    <a:pt x="15139" y="2337"/>
                  </a:cubicBezTo>
                  <a:cubicBezTo>
                    <a:pt x="15089" y="2337"/>
                    <a:pt x="15039" y="2343"/>
                    <a:pt x="14993" y="2352"/>
                  </a:cubicBezTo>
                  <a:cubicBezTo>
                    <a:pt x="14715" y="2411"/>
                    <a:pt x="14454" y="2650"/>
                    <a:pt x="14179" y="2650"/>
                  </a:cubicBezTo>
                  <a:cubicBezTo>
                    <a:pt x="14147" y="2650"/>
                    <a:pt x="14116" y="2647"/>
                    <a:pt x="14084" y="2640"/>
                  </a:cubicBezTo>
                  <a:cubicBezTo>
                    <a:pt x="13896" y="2602"/>
                    <a:pt x="13724" y="2421"/>
                    <a:pt x="13554" y="2421"/>
                  </a:cubicBezTo>
                  <a:cubicBezTo>
                    <a:pt x="13524" y="2421"/>
                    <a:pt x="13493" y="2427"/>
                    <a:pt x="13463" y="2440"/>
                  </a:cubicBezTo>
                  <a:cubicBezTo>
                    <a:pt x="13463" y="2418"/>
                    <a:pt x="13441" y="2374"/>
                    <a:pt x="13441" y="2330"/>
                  </a:cubicBezTo>
                  <a:cubicBezTo>
                    <a:pt x="12820" y="2285"/>
                    <a:pt x="12221" y="2196"/>
                    <a:pt x="11622" y="2130"/>
                  </a:cubicBezTo>
                  <a:cubicBezTo>
                    <a:pt x="11489" y="2263"/>
                    <a:pt x="11400" y="2440"/>
                    <a:pt x="11245" y="2551"/>
                  </a:cubicBezTo>
                  <a:cubicBezTo>
                    <a:pt x="11179" y="2596"/>
                    <a:pt x="11134" y="2618"/>
                    <a:pt x="11068" y="2640"/>
                  </a:cubicBezTo>
                  <a:cubicBezTo>
                    <a:pt x="10912" y="2751"/>
                    <a:pt x="10757" y="2906"/>
                    <a:pt x="10668" y="3061"/>
                  </a:cubicBezTo>
                  <a:cubicBezTo>
                    <a:pt x="10540" y="3104"/>
                    <a:pt x="10401" y="3129"/>
                    <a:pt x="10260" y="3129"/>
                  </a:cubicBezTo>
                  <a:cubicBezTo>
                    <a:pt x="10182" y="3129"/>
                    <a:pt x="10104" y="3122"/>
                    <a:pt x="10025" y="3106"/>
                  </a:cubicBezTo>
                  <a:cubicBezTo>
                    <a:pt x="9848" y="3061"/>
                    <a:pt x="9693" y="2951"/>
                    <a:pt x="9582" y="2817"/>
                  </a:cubicBezTo>
                  <a:cubicBezTo>
                    <a:pt x="9471" y="2662"/>
                    <a:pt x="9360" y="2507"/>
                    <a:pt x="9293" y="2352"/>
                  </a:cubicBezTo>
                  <a:cubicBezTo>
                    <a:pt x="9227" y="2263"/>
                    <a:pt x="9182" y="2130"/>
                    <a:pt x="9138" y="2041"/>
                  </a:cubicBezTo>
                  <a:cubicBezTo>
                    <a:pt x="9099" y="2054"/>
                    <a:pt x="9060" y="2060"/>
                    <a:pt x="9020" y="2060"/>
                  </a:cubicBezTo>
                  <a:cubicBezTo>
                    <a:pt x="8860" y="2060"/>
                    <a:pt x="8700" y="1970"/>
                    <a:pt x="8539" y="1952"/>
                  </a:cubicBezTo>
                  <a:cubicBezTo>
                    <a:pt x="8502" y="1945"/>
                    <a:pt x="8465" y="1943"/>
                    <a:pt x="8428" y="1943"/>
                  </a:cubicBezTo>
                  <a:cubicBezTo>
                    <a:pt x="8354" y="1943"/>
                    <a:pt x="8280" y="1952"/>
                    <a:pt x="8207" y="1952"/>
                  </a:cubicBezTo>
                  <a:cubicBezTo>
                    <a:pt x="8096" y="1952"/>
                    <a:pt x="7985" y="1908"/>
                    <a:pt x="7918" y="1842"/>
                  </a:cubicBezTo>
                  <a:cubicBezTo>
                    <a:pt x="7874" y="1797"/>
                    <a:pt x="7852" y="1775"/>
                    <a:pt x="7829" y="1753"/>
                  </a:cubicBezTo>
                  <a:lnTo>
                    <a:pt x="7741" y="1753"/>
                  </a:lnTo>
                  <a:cubicBezTo>
                    <a:pt x="7608" y="1753"/>
                    <a:pt x="7408" y="1797"/>
                    <a:pt x="7275" y="1797"/>
                  </a:cubicBezTo>
                  <a:cubicBezTo>
                    <a:pt x="7075" y="2041"/>
                    <a:pt x="6854" y="2307"/>
                    <a:pt x="6676" y="2574"/>
                  </a:cubicBezTo>
                  <a:cubicBezTo>
                    <a:pt x="6632" y="2618"/>
                    <a:pt x="6587" y="2684"/>
                    <a:pt x="6587" y="2729"/>
                  </a:cubicBezTo>
                  <a:cubicBezTo>
                    <a:pt x="6565" y="2840"/>
                    <a:pt x="6610" y="2951"/>
                    <a:pt x="6676" y="3017"/>
                  </a:cubicBezTo>
                  <a:cubicBezTo>
                    <a:pt x="6765" y="3084"/>
                    <a:pt x="6831" y="3172"/>
                    <a:pt x="6876" y="3261"/>
                  </a:cubicBezTo>
                  <a:cubicBezTo>
                    <a:pt x="6942" y="3416"/>
                    <a:pt x="6965" y="3594"/>
                    <a:pt x="6920" y="3749"/>
                  </a:cubicBezTo>
                  <a:lnTo>
                    <a:pt x="6854" y="4148"/>
                  </a:lnTo>
                  <a:cubicBezTo>
                    <a:pt x="6787" y="4170"/>
                    <a:pt x="6721" y="4170"/>
                    <a:pt x="6654" y="4193"/>
                  </a:cubicBezTo>
                  <a:lnTo>
                    <a:pt x="5722" y="4237"/>
                  </a:lnTo>
                  <a:cubicBezTo>
                    <a:pt x="5612" y="4237"/>
                    <a:pt x="5523" y="4259"/>
                    <a:pt x="5456" y="4348"/>
                  </a:cubicBezTo>
                  <a:cubicBezTo>
                    <a:pt x="5368" y="4437"/>
                    <a:pt x="5279" y="4525"/>
                    <a:pt x="5190" y="4614"/>
                  </a:cubicBezTo>
                  <a:cubicBezTo>
                    <a:pt x="4991" y="4459"/>
                    <a:pt x="4835" y="4281"/>
                    <a:pt x="4658" y="4104"/>
                  </a:cubicBezTo>
                  <a:cubicBezTo>
                    <a:pt x="4316" y="4067"/>
                    <a:pt x="3967" y="4051"/>
                    <a:pt x="3616" y="4051"/>
                  </a:cubicBezTo>
                  <a:cubicBezTo>
                    <a:pt x="3329" y="4051"/>
                    <a:pt x="3040" y="4062"/>
                    <a:pt x="2750" y="4082"/>
                  </a:cubicBezTo>
                  <a:cubicBezTo>
                    <a:pt x="2706" y="4082"/>
                    <a:pt x="2684" y="4082"/>
                    <a:pt x="2640" y="4104"/>
                  </a:cubicBezTo>
                  <a:cubicBezTo>
                    <a:pt x="2595" y="4126"/>
                    <a:pt x="2573" y="4148"/>
                    <a:pt x="2551" y="4170"/>
                  </a:cubicBezTo>
                  <a:cubicBezTo>
                    <a:pt x="2373" y="4326"/>
                    <a:pt x="2107" y="4259"/>
                    <a:pt x="1885" y="4370"/>
                  </a:cubicBezTo>
                  <a:cubicBezTo>
                    <a:pt x="1619" y="4503"/>
                    <a:pt x="1553" y="4836"/>
                    <a:pt x="1375" y="5080"/>
                  </a:cubicBezTo>
                  <a:cubicBezTo>
                    <a:pt x="1154" y="5302"/>
                    <a:pt x="887" y="5479"/>
                    <a:pt x="599" y="5612"/>
                  </a:cubicBezTo>
                  <a:cubicBezTo>
                    <a:pt x="495" y="5664"/>
                    <a:pt x="376" y="5686"/>
                    <a:pt x="255" y="5686"/>
                  </a:cubicBezTo>
                  <a:cubicBezTo>
                    <a:pt x="169" y="5686"/>
                    <a:pt x="83" y="5675"/>
                    <a:pt x="0" y="5656"/>
                  </a:cubicBezTo>
                  <a:lnTo>
                    <a:pt x="0" y="5656"/>
                  </a:lnTo>
                  <a:cubicBezTo>
                    <a:pt x="22" y="5767"/>
                    <a:pt x="22" y="5878"/>
                    <a:pt x="45" y="5989"/>
                  </a:cubicBezTo>
                  <a:cubicBezTo>
                    <a:pt x="66" y="5980"/>
                    <a:pt x="86" y="5976"/>
                    <a:pt x="106" y="5976"/>
                  </a:cubicBezTo>
                  <a:cubicBezTo>
                    <a:pt x="230" y="5976"/>
                    <a:pt x="326" y="6137"/>
                    <a:pt x="422" y="6233"/>
                  </a:cubicBezTo>
                  <a:cubicBezTo>
                    <a:pt x="533" y="6344"/>
                    <a:pt x="643" y="6366"/>
                    <a:pt x="732" y="6455"/>
                  </a:cubicBezTo>
                  <a:cubicBezTo>
                    <a:pt x="932" y="6632"/>
                    <a:pt x="910" y="6965"/>
                    <a:pt x="1065" y="7165"/>
                  </a:cubicBezTo>
                  <a:cubicBezTo>
                    <a:pt x="1065" y="7187"/>
                    <a:pt x="1087" y="7187"/>
                    <a:pt x="1109" y="7209"/>
                  </a:cubicBezTo>
                  <a:cubicBezTo>
                    <a:pt x="1154" y="7209"/>
                    <a:pt x="1176" y="7187"/>
                    <a:pt x="1198" y="7165"/>
                  </a:cubicBezTo>
                  <a:cubicBezTo>
                    <a:pt x="1287" y="7120"/>
                    <a:pt x="1353" y="7032"/>
                    <a:pt x="1398" y="6921"/>
                  </a:cubicBezTo>
                  <a:cubicBezTo>
                    <a:pt x="1641" y="7098"/>
                    <a:pt x="1863" y="7276"/>
                    <a:pt x="2085" y="7453"/>
                  </a:cubicBezTo>
                  <a:cubicBezTo>
                    <a:pt x="2329" y="7653"/>
                    <a:pt x="2329" y="7963"/>
                    <a:pt x="2529" y="8185"/>
                  </a:cubicBezTo>
                  <a:cubicBezTo>
                    <a:pt x="2595" y="8229"/>
                    <a:pt x="2640" y="8296"/>
                    <a:pt x="2684" y="8362"/>
                  </a:cubicBezTo>
                  <a:cubicBezTo>
                    <a:pt x="2706" y="8429"/>
                    <a:pt x="2706" y="8473"/>
                    <a:pt x="2706" y="8518"/>
                  </a:cubicBezTo>
                  <a:cubicBezTo>
                    <a:pt x="2728" y="8673"/>
                    <a:pt x="2728" y="8850"/>
                    <a:pt x="2750" y="9006"/>
                  </a:cubicBezTo>
                  <a:lnTo>
                    <a:pt x="2462" y="9050"/>
                  </a:lnTo>
                  <a:cubicBezTo>
                    <a:pt x="2440" y="9294"/>
                    <a:pt x="2506" y="9538"/>
                    <a:pt x="2617" y="9760"/>
                  </a:cubicBezTo>
                  <a:cubicBezTo>
                    <a:pt x="2755" y="9668"/>
                    <a:pt x="2914" y="9618"/>
                    <a:pt x="3072" y="9618"/>
                  </a:cubicBezTo>
                  <a:cubicBezTo>
                    <a:pt x="3143" y="9618"/>
                    <a:pt x="3214" y="9628"/>
                    <a:pt x="3283" y="9649"/>
                  </a:cubicBezTo>
                  <a:cubicBezTo>
                    <a:pt x="3327" y="9671"/>
                    <a:pt x="3394" y="9693"/>
                    <a:pt x="3438" y="9715"/>
                  </a:cubicBezTo>
                  <a:cubicBezTo>
                    <a:pt x="3682" y="9848"/>
                    <a:pt x="3948" y="9915"/>
                    <a:pt x="4214" y="9937"/>
                  </a:cubicBezTo>
                  <a:cubicBezTo>
                    <a:pt x="4259" y="9804"/>
                    <a:pt x="4303" y="9671"/>
                    <a:pt x="4347" y="9516"/>
                  </a:cubicBezTo>
                  <a:cubicBezTo>
                    <a:pt x="4968" y="9848"/>
                    <a:pt x="5656" y="10092"/>
                    <a:pt x="6343" y="10292"/>
                  </a:cubicBezTo>
                  <a:cubicBezTo>
                    <a:pt x="6654" y="10780"/>
                    <a:pt x="7009" y="11268"/>
                    <a:pt x="7408" y="11689"/>
                  </a:cubicBezTo>
                  <a:cubicBezTo>
                    <a:pt x="8007" y="11379"/>
                    <a:pt x="8628" y="11135"/>
                    <a:pt x="9271" y="10957"/>
                  </a:cubicBezTo>
                  <a:cubicBezTo>
                    <a:pt x="9573" y="10860"/>
                    <a:pt x="9881" y="10810"/>
                    <a:pt x="10189" y="10810"/>
                  </a:cubicBezTo>
                  <a:cubicBezTo>
                    <a:pt x="10513" y="10810"/>
                    <a:pt x="10838" y="10866"/>
                    <a:pt x="11156" y="10979"/>
                  </a:cubicBezTo>
                  <a:cubicBezTo>
                    <a:pt x="11245" y="11024"/>
                    <a:pt x="11334" y="11046"/>
                    <a:pt x="11445" y="11068"/>
                  </a:cubicBezTo>
                  <a:cubicBezTo>
                    <a:pt x="11578" y="11068"/>
                    <a:pt x="11689" y="11068"/>
                    <a:pt x="11822" y="11046"/>
                  </a:cubicBezTo>
                  <a:cubicBezTo>
                    <a:pt x="11996" y="11018"/>
                    <a:pt x="12170" y="11004"/>
                    <a:pt x="12343" y="11004"/>
                  </a:cubicBezTo>
                  <a:cubicBezTo>
                    <a:pt x="12853" y="11004"/>
                    <a:pt x="13354" y="11125"/>
                    <a:pt x="13818" y="11357"/>
                  </a:cubicBezTo>
                  <a:cubicBezTo>
                    <a:pt x="14328" y="11246"/>
                    <a:pt x="14772" y="10957"/>
                    <a:pt x="15082" y="10558"/>
                  </a:cubicBezTo>
                  <a:cubicBezTo>
                    <a:pt x="15171" y="10447"/>
                    <a:pt x="15215" y="10314"/>
                    <a:pt x="15304" y="10203"/>
                  </a:cubicBezTo>
                  <a:cubicBezTo>
                    <a:pt x="15659" y="9737"/>
                    <a:pt x="16324" y="9782"/>
                    <a:pt x="16834" y="9582"/>
                  </a:cubicBezTo>
                  <a:cubicBezTo>
                    <a:pt x="17744" y="9249"/>
                    <a:pt x="18187" y="8229"/>
                    <a:pt x="18387" y="7298"/>
                  </a:cubicBezTo>
                  <a:cubicBezTo>
                    <a:pt x="17988" y="6943"/>
                    <a:pt x="17965" y="6322"/>
                    <a:pt x="18320" y="5900"/>
                  </a:cubicBezTo>
                  <a:lnTo>
                    <a:pt x="18320" y="5900"/>
                  </a:lnTo>
                  <a:lnTo>
                    <a:pt x="19429" y="6144"/>
                  </a:lnTo>
                  <a:cubicBezTo>
                    <a:pt x="19673" y="5945"/>
                    <a:pt x="19806" y="5656"/>
                    <a:pt x="19806" y="5346"/>
                  </a:cubicBezTo>
                  <a:cubicBezTo>
                    <a:pt x="19762" y="5257"/>
                    <a:pt x="19762" y="5168"/>
                    <a:pt x="19740" y="5058"/>
                  </a:cubicBezTo>
                  <a:cubicBezTo>
                    <a:pt x="19762" y="4902"/>
                    <a:pt x="19828" y="4769"/>
                    <a:pt x="19962" y="4681"/>
                  </a:cubicBezTo>
                  <a:cubicBezTo>
                    <a:pt x="20095" y="4614"/>
                    <a:pt x="20250" y="4570"/>
                    <a:pt x="20383" y="4525"/>
                  </a:cubicBezTo>
                  <a:cubicBezTo>
                    <a:pt x="20693" y="4170"/>
                    <a:pt x="20516" y="3483"/>
                    <a:pt x="20893" y="3195"/>
                  </a:cubicBezTo>
                  <a:cubicBezTo>
                    <a:pt x="21004" y="3106"/>
                    <a:pt x="21115" y="3039"/>
                    <a:pt x="21248" y="3017"/>
                  </a:cubicBezTo>
                  <a:cubicBezTo>
                    <a:pt x="21514" y="2951"/>
                    <a:pt x="21758" y="2817"/>
                    <a:pt x="21958" y="2640"/>
                  </a:cubicBezTo>
                  <a:cubicBezTo>
                    <a:pt x="22002" y="2574"/>
                    <a:pt x="22046" y="2529"/>
                    <a:pt x="22113" y="2507"/>
                  </a:cubicBezTo>
                  <a:cubicBezTo>
                    <a:pt x="22157" y="2485"/>
                    <a:pt x="22204" y="2480"/>
                    <a:pt x="22250" y="2480"/>
                  </a:cubicBezTo>
                  <a:cubicBezTo>
                    <a:pt x="22287" y="2480"/>
                    <a:pt x="22323" y="2483"/>
                    <a:pt x="22357" y="2483"/>
                  </a:cubicBezTo>
                  <a:cubicBezTo>
                    <a:pt x="22408" y="2483"/>
                    <a:pt x="22455" y="2476"/>
                    <a:pt x="22490" y="2440"/>
                  </a:cubicBezTo>
                  <a:lnTo>
                    <a:pt x="21647" y="1642"/>
                  </a:lnTo>
                  <a:cubicBezTo>
                    <a:pt x="21460" y="1473"/>
                    <a:pt x="21225" y="1289"/>
                    <a:pt x="20983" y="1289"/>
                  </a:cubicBezTo>
                  <a:cubicBezTo>
                    <a:pt x="20939" y="1289"/>
                    <a:pt x="20894" y="1295"/>
                    <a:pt x="20849" y="1309"/>
                  </a:cubicBezTo>
                  <a:cubicBezTo>
                    <a:pt x="20449" y="1442"/>
                    <a:pt x="20449" y="2130"/>
                    <a:pt x="20028" y="2285"/>
                  </a:cubicBezTo>
                  <a:cubicBezTo>
                    <a:pt x="20008" y="2325"/>
                    <a:pt x="19970" y="2338"/>
                    <a:pt x="19923" y="2338"/>
                  </a:cubicBezTo>
                  <a:cubicBezTo>
                    <a:pt x="19868" y="2338"/>
                    <a:pt x="19800" y="2319"/>
                    <a:pt x="19740" y="2307"/>
                  </a:cubicBezTo>
                  <a:lnTo>
                    <a:pt x="18963" y="2241"/>
                  </a:lnTo>
                  <a:cubicBezTo>
                    <a:pt x="18853" y="1864"/>
                    <a:pt x="18808" y="1465"/>
                    <a:pt x="18808" y="1065"/>
                  </a:cubicBezTo>
                  <a:cubicBezTo>
                    <a:pt x="18853" y="710"/>
                    <a:pt x="18875" y="356"/>
                    <a:pt x="18853" y="1"/>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6" name="Google Shape;148;p16">
              <a:extLst>
                <a:ext uri="{FF2B5EF4-FFF2-40B4-BE49-F238E27FC236}">
                  <a16:creationId xmlns:a16="http://schemas.microsoft.com/office/drawing/2014/main" id="{6EDDC6F7-2A12-4B18-BFB9-116B785D73E1}"/>
                </a:ext>
              </a:extLst>
            </p:cNvPr>
            <p:cNvSpPr/>
            <p:nvPr/>
          </p:nvSpPr>
          <p:spPr>
            <a:xfrm>
              <a:off x="-205150" y="3578700"/>
              <a:ext cx="1082375" cy="940200"/>
            </a:xfrm>
            <a:custGeom>
              <a:avLst/>
              <a:gdLst/>
              <a:ahLst/>
              <a:cxnLst/>
              <a:rect l="l" t="t" r="r" b="b"/>
              <a:pathLst>
                <a:path w="43295" h="37608" extrusionOk="0">
                  <a:moveTo>
                    <a:pt x="33070" y="0"/>
                  </a:moveTo>
                  <a:cubicBezTo>
                    <a:pt x="32981" y="222"/>
                    <a:pt x="32915" y="444"/>
                    <a:pt x="32870" y="688"/>
                  </a:cubicBezTo>
                  <a:cubicBezTo>
                    <a:pt x="32671" y="621"/>
                    <a:pt x="32471" y="533"/>
                    <a:pt x="32272" y="422"/>
                  </a:cubicBezTo>
                  <a:cubicBezTo>
                    <a:pt x="32094" y="555"/>
                    <a:pt x="31895" y="666"/>
                    <a:pt x="31673" y="755"/>
                  </a:cubicBezTo>
                  <a:cubicBezTo>
                    <a:pt x="31540" y="777"/>
                    <a:pt x="31407" y="843"/>
                    <a:pt x="31296" y="910"/>
                  </a:cubicBezTo>
                  <a:cubicBezTo>
                    <a:pt x="31229" y="954"/>
                    <a:pt x="31163" y="1021"/>
                    <a:pt x="31096" y="1087"/>
                  </a:cubicBezTo>
                  <a:cubicBezTo>
                    <a:pt x="30963" y="1242"/>
                    <a:pt x="30852" y="1398"/>
                    <a:pt x="30697" y="1553"/>
                  </a:cubicBezTo>
                  <a:cubicBezTo>
                    <a:pt x="30653" y="1841"/>
                    <a:pt x="30653" y="2130"/>
                    <a:pt x="30675" y="2440"/>
                  </a:cubicBezTo>
                  <a:cubicBezTo>
                    <a:pt x="30719" y="2440"/>
                    <a:pt x="30786" y="2440"/>
                    <a:pt x="30808" y="2418"/>
                  </a:cubicBezTo>
                  <a:lnTo>
                    <a:pt x="31052" y="2307"/>
                  </a:lnTo>
                  <a:lnTo>
                    <a:pt x="31096" y="2307"/>
                  </a:lnTo>
                  <a:cubicBezTo>
                    <a:pt x="31118" y="2307"/>
                    <a:pt x="31140" y="2329"/>
                    <a:pt x="31140" y="2329"/>
                  </a:cubicBezTo>
                  <a:cubicBezTo>
                    <a:pt x="31251" y="2485"/>
                    <a:pt x="31407" y="2640"/>
                    <a:pt x="31540" y="2773"/>
                  </a:cubicBezTo>
                  <a:cubicBezTo>
                    <a:pt x="31473" y="2906"/>
                    <a:pt x="31362" y="3017"/>
                    <a:pt x="31296" y="3128"/>
                  </a:cubicBezTo>
                  <a:cubicBezTo>
                    <a:pt x="31140" y="3350"/>
                    <a:pt x="31096" y="3593"/>
                    <a:pt x="31140" y="3837"/>
                  </a:cubicBezTo>
                  <a:cubicBezTo>
                    <a:pt x="31318" y="4215"/>
                    <a:pt x="31495" y="4592"/>
                    <a:pt x="31673" y="4969"/>
                  </a:cubicBezTo>
                  <a:cubicBezTo>
                    <a:pt x="31695" y="4991"/>
                    <a:pt x="31695" y="5035"/>
                    <a:pt x="31695" y="5057"/>
                  </a:cubicBezTo>
                  <a:cubicBezTo>
                    <a:pt x="31695" y="5102"/>
                    <a:pt x="31695" y="5146"/>
                    <a:pt x="31673" y="5168"/>
                  </a:cubicBezTo>
                  <a:cubicBezTo>
                    <a:pt x="31606" y="5301"/>
                    <a:pt x="31495" y="5412"/>
                    <a:pt x="31362" y="5479"/>
                  </a:cubicBezTo>
                  <a:cubicBezTo>
                    <a:pt x="31229" y="5501"/>
                    <a:pt x="31096" y="5523"/>
                    <a:pt x="30963" y="5545"/>
                  </a:cubicBezTo>
                  <a:cubicBezTo>
                    <a:pt x="30763" y="5567"/>
                    <a:pt x="30542" y="5656"/>
                    <a:pt x="30342" y="5678"/>
                  </a:cubicBezTo>
                  <a:cubicBezTo>
                    <a:pt x="30209" y="5701"/>
                    <a:pt x="30054" y="5723"/>
                    <a:pt x="29921" y="5745"/>
                  </a:cubicBezTo>
                  <a:cubicBezTo>
                    <a:pt x="29943" y="6100"/>
                    <a:pt x="29921" y="6432"/>
                    <a:pt x="29898" y="6787"/>
                  </a:cubicBezTo>
                  <a:cubicBezTo>
                    <a:pt x="29876" y="7187"/>
                    <a:pt x="29921" y="7586"/>
                    <a:pt x="30031" y="7963"/>
                  </a:cubicBezTo>
                  <a:lnTo>
                    <a:pt x="30830" y="8029"/>
                  </a:lnTo>
                  <a:cubicBezTo>
                    <a:pt x="30878" y="8041"/>
                    <a:pt x="30940" y="8060"/>
                    <a:pt x="30994" y="8060"/>
                  </a:cubicBezTo>
                  <a:cubicBezTo>
                    <a:pt x="31038" y="8060"/>
                    <a:pt x="31076" y="8047"/>
                    <a:pt x="31096" y="8007"/>
                  </a:cubicBezTo>
                  <a:cubicBezTo>
                    <a:pt x="31562" y="7830"/>
                    <a:pt x="31495" y="7009"/>
                    <a:pt x="32094" y="7009"/>
                  </a:cubicBezTo>
                  <a:cubicBezTo>
                    <a:pt x="32272" y="7009"/>
                    <a:pt x="32427" y="7076"/>
                    <a:pt x="32538" y="7187"/>
                  </a:cubicBezTo>
                  <a:lnTo>
                    <a:pt x="33558" y="8162"/>
                  </a:lnTo>
                  <a:cubicBezTo>
                    <a:pt x="33523" y="8198"/>
                    <a:pt x="33476" y="8205"/>
                    <a:pt x="33425" y="8205"/>
                  </a:cubicBezTo>
                  <a:cubicBezTo>
                    <a:pt x="33391" y="8205"/>
                    <a:pt x="33355" y="8202"/>
                    <a:pt x="33318" y="8202"/>
                  </a:cubicBezTo>
                  <a:cubicBezTo>
                    <a:pt x="33272" y="8202"/>
                    <a:pt x="33225" y="8207"/>
                    <a:pt x="33181" y="8229"/>
                  </a:cubicBezTo>
                  <a:cubicBezTo>
                    <a:pt x="33114" y="8251"/>
                    <a:pt x="33070" y="8296"/>
                    <a:pt x="33026" y="8362"/>
                  </a:cubicBezTo>
                  <a:cubicBezTo>
                    <a:pt x="32826" y="8539"/>
                    <a:pt x="32582" y="8673"/>
                    <a:pt x="32316" y="8739"/>
                  </a:cubicBezTo>
                  <a:cubicBezTo>
                    <a:pt x="32183" y="8761"/>
                    <a:pt x="32072" y="8828"/>
                    <a:pt x="31961" y="8917"/>
                  </a:cubicBezTo>
                  <a:cubicBezTo>
                    <a:pt x="31584" y="9205"/>
                    <a:pt x="31761" y="9892"/>
                    <a:pt x="31451" y="10247"/>
                  </a:cubicBezTo>
                  <a:cubicBezTo>
                    <a:pt x="31318" y="10292"/>
                    <a:pt x="31163" y="10336"/>
                    <a:pt x="31030" y="10403"/>
                  </a:cubicBezTo>
                  <a:cubicBezTo>
                    <a:pt x="30896" y="10491"/>
                    <a:pt x="30830" y="10624"/>
                    <a:pt x="30808" y="10780"/>
                  </a:cubicBezTo>
                  <a:cubicBezTo>
                    <a:pt x="30830" y="10890"/>
                    <a:pt x="30830" y="10979"/>
                    <a:pt x="30874" y="11068"/>
                  </a:cubicBezTo>
                  <a:cubicBezTo>
                    <a:pt x="30874" y="11378"/>
                    <a:pt x="30741" y="11667"/>
                    <a:pt x="30497" y="11866"/>
                  </a:cubicBezTo>
                  <a:lnTo>
                    <a:pt x="29388" y="11622"/>
                  </a:lnTo>
                  <a:lnTo>
                    <a:pt x="29388" y="11622"/>
                  </a:lnTo>
                  <a:cubicBezTo>
                    <a:pt x="29033" y="12044"/>
                    <a:pt x="29056" y="12665"/>
                    <a:pt x="29455" y="13020"/>
                  </a:cubicBezTo>
                  <a:cubicBezTo>
                    <a:pt x="29255" y="13951"/>
                    <a:pt x="28812" y="14971"/>
                    <a:pt x="27902" y="15304"/>
                  </a:cubicBezTo>
                  <a:cubicBezTo>
                    <a:pt x="27392" y="15504"/>
                    <a:pt x="26727" y="15459"/>
                    <a:pt x="26372" y="15925"/>
                  </a:cubicBezTo>
                  <a:cubicBezTo>
                    <a:pt x="26283" y="16036"/>
                    <a:pt x="26239" y="16169"/>
                    <a:pt x="26150" y="16280"/>
                  </a:cubicBezTo>
                  <a:cubicBezTo>
                    <a:pt x="25840" y="16679"/>
                    <a:pt x="25396" y="16968"/>
                    <a:pt x="24886" y="17079"/>
                  </a:cubicBezTo>
                  <a:cubicBezTo>
                    <a:pt x="24422" y="16847"/>
                    <a:pt x="23921" y="16726"/>
                    <a:pt x="23411" y="16726"/>
                  </a:cubicBezTo>
                  <a:cubicBezTo>
                    <a:pt x="23238" y="16726"/>
                    <a:pt x="23064" y="16740"/>
                    <a:pt x="22890" y="16768"/>
                  </a:cubicBezTo>
                  <a:cubicBezTo>
                    <a:pt x="22757" y="16790"/>
                    <a:pt x="22646" y="16790"/>
                    <a:pt x="22513" y="16790"/>
                  </a:cubicBezTo>
                  <a:cubicBezTo>
                    <a:pt x="22402" y="16768"/>
                    <a:pt x="22313" y="16746"/>
                    <a:pt x="22224" y="16701"/>
                  </a:cubicBezTo>
                  <a:cubicBezTo>
                    <a:pt x="21906" y="16588"/>
                    <a:pt x="21581" y="16532"/>
                    <a:pt x="21257" y="16532"/>
                  </a:cubicBezTo>
                  <a:cubicBezTo>
                    <a:pt x="20949" y="16532"/>
                    <a:pt x="20641" y="16582"/>
                    <a:pt x="20339" y="16679"/>
                  </a:cubicBezTo>
                  <a:cubicBezTo>
                    <a:pt x="19696" y="16857"/>
                    <a:pt x="19075" y="17101"/>
                    <a:pt x="18476" y="17411"/>
                  </a:cubicBezTo>
                  <a:cubicBezTo>
                    <a:pt x="18077" y="16990"/>
                    <a:pt x="17722" y="16502"/>
                    <a:pt x="17411" y="16014"/>
                  </a:cubicBezTo>
                  <a:cubicBezTo>
                    <a:pt x="16724" y="15814"/>
                    <a:pt x="16036" y="15570"/>
                    <a:pt x="15415" y="15238"/>
                  </a:cubicBezTo>
                  <a:cubicBezTo>
                    <a:pt x="15371" y="15393"/>
                    <a:pt x="15327" y="15526"/>
                    <a:pt x="15282" y="15659"/>
                  </a:cubicBezTo>
                  <a:cubicBezTo>
                    <a:pt x="15016" y="15637"/>
                    <a:pt x="14750" y="15570"/>
                    <a:pt x="14506" y="15437"/>
                  </a:cubicBezTo>
                  <a:cubicBezTo>
                    <a:pt x="14462" y="15415"/>
                    <a:pt x="14395" y="15393"/>
                    <a:pt x="14351" y="15371"/>
                  </a:cubicBezTo>
                  <a:cubicBezTo>
                    <a:pt x="14282" y="15350"/>
                    <a:pt x="14211" y="15340"/>
                    <a:pt x="14140" y="15340"/>
                  </a:cubicBezTo>
                  <a:cubicBezTo>
                    <a:pt x="13982" y="15340"/>
                    <a:pt x="13823" y="15390"/>
                    <a:pt x="13685" y="15482"/>
                  </a:cubicBezTo>
                  <a:cubicBezTo>
                    <a:pt x="13574" y="15260"/>
                    <a:pt x="13508" y="15016"/>
                    <a:pt x="13530" y="14772"/>
                  </a:cubicBezTo>
                  <a:lnTo>
                    <a:pt x="13818" y="14728"/>
                  </a:lnTo>
                  <a:cubicBezTo>
                    <a:pt x="13796" y="14572"/>
                    <a:pt x="13796" y="14395"/>
                    <a:pt x="13774" y="14240"/>
                  </a:cubicBezTo>
                  <a:cubicBezTo>
                    <a:pt x="13774" y="14195"/>
                    <a:pt x="13774" y="14151"/>
                    <a:pt x="13752" y="14084"/>
                  </a:cubicBezTo>
                  <a:cubicBezTo>
                    <a:pt x="13708" y="14018"/>
                    <a:pt x="13663" y="13951"/>
                    <a:pt x="13597" y="13907"/>
                  </a:cubicBezTo>
                  <a:cubicBezTo>
                    <a:pt x="13397" y="13685"/>
                    <a:pt x="13397" y="13375"/>
                    <a:pt x="13153" y="13175"/>
                  </a:cubicBezTo>
                  <a:cubicBezTo>
                    <a:pt x="12931" y="12998"/>
                    <a:pt x="12687" y="12842"/>
                    <a:pt x="12443" y="12687"/>
                  </a:cubicBezTo>
                  <a:cubicBezTo>
                    <a:pt x="12377" y="12776"/>
                    <a:pt x="12310" y="12864"/>
                    <a:pt x="12222" y="12931"/>
                  </a:cubicBezTo>
                  <a:cubicBezTo>
                    <a:pt x="12199" y="12953"/>
                    <a:pt x="12177" y="12953"/>
                    <a:pt x="12155" y="12953"/>
                  </a:cubicBezTo>
                  <a:cubicBezTo>
                    <a:pt x="12111" y="12953"/>
                    <a:pt x="12111" y="12931"/>
                    <a:pt x="12088" y="12909"/>
                  </a:cubicBezTo>
                  <a:cubicBezTo>
                    <a:pt x="11933" y="12709"/>
                    <a:pt x="11955" y="12399"/>
                    <a:pt x="11756" y="12221"/>
                  </a:cubicBezTo>
                  <a:cubicBezTo>
                    <a:pt x="11667" y="12110"/>
                    <a:pt x="11556" y="12088"/>
                    <a:pt x="11445" y="11999"/>
                  </a:cubicBezTo>
                  <a:cubicBezTo>
                    <a:pt x="11334" y="11889"/>
                    <a:pt x="11246" y="11733"/>
                    <a:pt x="11113" y="11733"/>
                  </a:cubicBezTo>
                  <a:lnTo>
                    <a:pt x="11113" y="11755"/>
                  </a:lnTo>
                  <a:lnTo>
                    <a:pt x="10869" y="11667"/>
                  </a:lnTo>
                  <a:cubicBezTo>
                    <a:pt x="10758" y="11889"/>
                    <a:pt x="10558" y="12066"/>
                    <a:pt x="10314" y="12155"/>
                  </a:cubicBezTo>
                  <a:cubicBezTo>
                    <a:pt x="10248" y="12177"/>
                    <a:pt x="10181" y="12177"/>
                    <a:pt x="10137" y="12177"/>
                  </a:cubicBezTo>
                  <a:cubicBezTo>
                    <a:pt x="9959" y="12199"/>
                    <a:pt x="9804" y="12243"/>
                    <a:pt x="9649" y="12310"/>
                  </a:cubicBezTo>
                  <a:cubicBezTo>
                    <a:pt x="9627" y="12709"/>
                    <a:pt x="9693" y="13020"/>
                    <a:pt x="9671" y="13419"/>
                  </a:cubicBezTo>
                  <a:cubicBezTo>
                    <a:pt x="9427" y="13619"/>
                    <a:pt x="8850" y="13929"/>
                    <a:pt x="8850" y="13929"/>
                  </a:cubicBezTo>
                  <a:lnTo>
                    <a:pt x="7697" y="13397"/>
                  </a:lnTo>
                  <a:cubicBezTo>
                    <a:pt x="7520" y="13929"/>
                    <a:pt x="7298" y="14439"/>
                    <a:pt x="7054" y="14927"/>
                  </a:cubicBezTo>
                  <a:cubicBezTo>
                    <a:pt x="7098" y="15105"/>
                    <a:pt x="7142" y="15282"/>
                    <a:pt x="7187" y="15459"/>
                  </a:cubicBezTo>
                  <a:cubicBezTo>
                    <a:pt x="7209" y="15482"/>
                    <a:pt x="7209" y="15526"/>
                    <a:pt x="7187" y="15570"/>
                  </a:cubicBezTo>
                  <a:cubicBezTo>
                    <a:pt x="7165" y="15592"/>
                    <a:pt x="7120" y="15592"/>
                    <a:pt x="7098" y="15592"/>
                  </a:cubicBezTo>
                  <a:cubicBezTo>
                    <a:pt x="6743" y="15637"/>
                    <a:pt x="6433" y="15703"/>
                    <a:pt x="6100" y="15726"/>
                  </a:cubicBezTo>
                  <a:cubicBezTo>
                    <a:pt x="6034" y="15881"/>
                    <a:pt x="5834" y="15903"/>
                    <a:pt x="5701" y="16014"/>
                  </a:cubicBezTo>
                  <a:cubicBezTo>
                    <a:pt x="5546" y="16147"/>
                    <a:pt x="5590" y="16435"/>
                    <a:pt x="5634" y="16657"/>
                  </a:cubicBezTo>
                  <a:cubicBezTo>
                    <a:pt x="5745" y="17056"/>
                    <a:pt x="5923" y="17456"/>
                    <a:pt x="6034" y="17855"/>
                  </a:cubicBezTo>
                  <a:cubicBezTo>
                    <a:pt x="5812" y="18187"/>
                    <a:pt x="5612" y="18542"/>
                    <a:pt x="5413" y="18875"/>
                  </a:cubicBezTo>
                  <a:cubicBezTo>
                    <a:pt x="4991" y="19119"/>
                    <a:pt x="4503" y="19274"/>
                    <a:pt x="4015" y="19341"/>
                  </a:cubicBezTo>
                  <a:cubicBezTo>
                    <a:pt x="3882" y="19341"/>
                    <a:pt x="3727" y="19407"/>
                    <a:pt x="3638" y="19518"/>
                  </a:cubicBezTo>
                  <a:cubicBezTo>
                    <a:pt x="3616" y="19540"/>
                    <a:pt x="3616" y="19540"/>
                    <a:pt x="3594" y="19563"/>
                  </a:cubicBezTo>
                  <a:cubicBezTo>
                    <a:pt x="3549" y="19585"/>
                    <a:pt x="3527" y="19585"/>
                    <a:pt x="3483" y="19585"/>
                  </a:cubicBezTo>
                  <a:lnTo>
                    <a:pt x="2906" y="19563"/>
                  </a:lnTo>
                  <a:cubicBezTo>
                    <a:pt x="2879" y="19557"/>
                    <a:pt x="2852" y="19554"/>
                    <a:pt x="2827" y="19554"/>
                  </a:cubicBezTo>
                  <a:cubicBezTo>
                    <a:pt x="2751" y="19554"/>
                    <a:pt x="2684" y="19579"/>
                    <a:pt x="2618" y="19629"/>
                  </a:cubicBezTo>
                  <a:cubicBezTo>
                    <a:pt x="2529" y="19718"/>
                    <a:pt x="2551" y="19873"/>
                    <a:pt x="2440" y="19940"/>
                  </a:cubicBezTo>
                  <a:cubicBezTo>
                    <a:pt x="2463" y="19962"/>
                    <a:pt x="2352" y="20051"/>
                    <a:pt x="2307" y="20051"/>
                  </a:cubicBezTo>
                  <a:lnTo>
                    <a:pt x="1797" y="20028"/>
                  </a:lnTo>
                  <a:cubicBezTo>
                    <a:pt x="1731" y="20028"/>
                    <a:pt x="1664" y="20006"/>
                    <a:pt x="1620" y="19984"/>
                  </a:cubicBezTo>
                  <a:cubicBezTo>
                    <a:pt x="1598" y="19940"/>
                    <a:pt x="1575" y="19917"/>
                    <a:pt x="1553" y="19873"/>
                  </a:cubicBezTo>
                  <a:cubicBezTo>
                    <a:pt x="1509" y="19807"/>
                    <a:pt x="1442" y="19762"/>
                    <a:pt x="1354" y="19740"/>
                  </a:cubicBezTo>
                  <a:cubicBezTo>
                    <a:pt x="1308" y="19731"/>
                    <a:pt x="1258" y="19725"/>
                    <a:pt x="1208" y="19725"/>
                  </a:cubicBezTo>
                  <a:cubicBezTo>
                    <a:pt x="1136" y="19725"/>
                    <a:pt x="1064" y="19736"/>
                    <a:pt x="999" y="19762"/>
                  </a:cubicBezTo>
                  <a:cubicBezTo>
                    <a:pt x="932" y="19784"/>
                    <a:pt x="888" y="19807"/>
                    <a:pt x="844" y="19829"/>
                  </a:cubicBezTo>
                  <a:lnTo>
                    <a:pt x="89" y="20295"/>
                  </a:lnTo>
                  <a:cubicBezTo>
                    <a:pt x="67" y="20295"/>
                    <a:pt x="45" y="20317"/>
                    <a:pt x="23" y="20339"/>
                  </a:cubicBezTo>
                  <a:cubicBezTo>
                    <a:pt x="23" y="20361"/>
                    <a:pt x="1" y="20405"/>
                    <a:pt x="23" y="20428"/>
                  </a:cubicBezTo>
                  <a:cubicBezTo>
                    <a:pt x="45" y="20849"/>
                    <a:pt x="200" y="21248"/>
                    <a:pt x="489" y="21537"/>
                  </a:cubicBezTo>
                  <a:cubicBezTo>
                    <a:pt x="577" y="21559"/>
                    <a:pt x="622" y="21603"/>
                    <a:pt x="688" y="21603"/>
                  </a:cubicBezTo>
                  <a:cubicBezTo>
                    <a:pt x="777" y="21625"/>
                    <a:pt x="866" y="21647"/>
                    <a:pt x="954" y="21692"/>
                  </a:cubicBezTo>
                  <a:cubicBezTo>
                    <a:pt x="1065" y="21803"/>
                    <a:pt x="1132" y="21958"/>
                    <a:pt x="1132" y="22113"/>
                  </a:cubicBezTo>
                  <a:cubicBezTo>
                    <a:pt x="1154" y="22335"/>
                    <a:pt x="1176" y="22557"/>
                    <a:pt x="1176" y="22756"/>
                  </a:cubicBezTo>
                  <a:cubicBezTo>
                    <a:pt x="1176" y="22801"/>
                    <a:pt x="1176" y="22823"/>
                    <a:pt x="1154" y="22845"/>
                  </a:cubicBezTo>
                  <a:cubicBezTo>
                    <a:pt x="1138" y="22861"/>
                    <a:pt x="1123" y="22876"/>
                    <a:pt x="1099" y="22876"/>
                  </a:cubicBezTo>
                  <a:cubicBezTo>
                    <a:pt x="1089" y="22876"/>
                    <a:pt x="1078" y="22874"/>
                    <a:pt x="1065" y="22867"/>
                  </a:cubicBezTo>
                  <a:lnTo>
                    <a:pt x="799" y="22867"/>
                  </a:lnTo>
                  <a:cubicBezTo>
                    <a:pt x="733" y="23067"/>
                    <a:pt x="777" y="23289"/>
                    <a:pt x="932" y="23400"/>
                  </a:cubicBezTo>
                  <a:cubicBezTo>
                    <a:pt x="985" y="23432"/>
                    <a:pt x="1037" y="23442"/>
                    <a:pt x="1090" y="23442"/>
                  </a:cubicBezTo>
                  <a:cubicBezTo>
                    <a:pt x="1164" y="23442"/>
                    <a:pt x="1238" y="23424"/>
                    <a:pt x="1315" y="23424"/>
                  </a:cubicBezTo>
                  <a:cubicBezTo>
                    <a:pt x="1371" y="23424"/>
                    <a:pt x="1428" y="23433"/>
                    <a:pt x="1487" y="23466"/>
                  </a:cubicBezTo>
                  <a:cubicBezTo>
                    <a:pt x="1686" y="23577"/>
                    <a:pt x="1664" y="23865"/>
                    <a:pt x="1775" y="24065"/>
                  </a:cubicBezTo>
                  <a:cubicBezTo>
                    <a:pt x="1886" y="24220"/>
                    <a:pt x="2041" y="24353"/>
                    <a:pt x="2219" y="24420"/>
                  </a:cubicBezTo>
                  <a:cubicBezTo>
                    <a:pt x="2396" y="24486"/>
                    <a:pt x="2507" y="24642"/>
                    <a:pt x="2551" y="24841"/>
                  </a:cubicBezTo>
                  <a:cubicBezTo>
                    <a:pt x="2529" y="24908"/>
                    <a:pt x="2529" y="24997"/>
                    <a:pt x="2551" y="25063"/>
                  </a:cubicBezTo>
                  <a:cubicBezTo>
                    <a:pt x="2581" y="25122"/>
                    <a:pt x="2630" y="25152"/>
                    <a:pt x="2680" y="25152"/>
                  </a:cubicBezTo>
                  <a:cubicBezTo>
                    <a:pt x="2704" y="25152"/>
                    <a:pt x="2729" y="25144"/>
                    <a:pt x="2751" y="25130"/>
                  </a:cubicBezTo>
                  <a:cubicBezTo>
                    <a:pt x="2818" y="25085"/>
                    <a:pt x="2795" y="24997"/>
                    <a:pt x="2862" y="24908"/>
                  </a:cubicBezTo>
                  <a:cubicBezTo>
                    <a:pt x="2906" y="24841"/>
                    <a:pt x="3062" y="24841"/>
                    <a:pt x="3172" y="24841"/>
                  </a:cubicBezTo>
                  <a:cubicBezTo>
                    <a:pt x="3394" y="24797"/>
                    <a:pt x="3616" y="24686"/>
                    <a:pt x="3771" y="24509"/>
                  </a:cubicBezTo>
                  <a:cubicBezTo>
                    <a:pt x="3838" y="24464"/>
                    <a:pt x="3882" y="24420"/>
                    <a:pt x="3949" y="24375"/>
                  </a:cubicBezTo>
                  <a:cubicBezTo>
                    <a:pt x="4018" y="24358"/>
                    <a:pt x="4089" y="24350"/>
                    <a:pt x="4160" y="24350"/>
                  </a:cubicBezTo>
                  <a:cubicBezTo>
                    <a:pt x="4361" y="24350"/>
                    <a:pt x="4561" y="24416"/>
                    <a:pt x="4725" y="24531"/>
                  </a:cubicBezTo>
                  <a:cubicBezTo>
                    <a:pt x="4791" y="24619"/>
                    <a:pt x="4814" y="24708"/>
                    <a:pt x="4858" y="24775"/>
                  </a:cubicBezTo>
                  <a:cubicBezTo>
                    <a:pt x="4994" y="24911"/>
                    <a:pt x="5164" y="24978"/>
                    <a:pt x="5338" y="24978"/>
                  </a:cubicBezTo>
                  <a:cubicBezTo>
                    <a:pt x="5363" y="24978"/>
                    <a:pt x="5388" y="24977"/>
                    <a:pt x="5413" y="24974"/>
                  </a:cubicBezTo>
                  <a:cubicBezTo>
                    <a:pt x="5479" y="25107"/>
                    <a:pt x="5479" y="25240"/>
                    <a:pt x="5413" y="25351"/>
                  </a:cubicBezTo>
                  <a:cubicBezTo>
                    <a:pt x="5368" y="25396"/>
                    <a:pt x="5346" y="25418"/>
                    <a:pt x="5302" y="25440"/>
                  </a:cubicBezTo>
                  <a:cubicBezTo>
                    <a:pt x="5124" y="25618"/>
                    <a:pt x="5035" y="25884"/>
                    <a:pt x="4836" y="26039"/>
                  </a:cubicBezTo>
                  <a:cubicBezTo>
                    <a:pt x="4791" y="26083"/>
                    <a:pt x="4725" y="26128"/>
                    <a:pt x="4681" y="26172"/>
                  </a:cubicBezTo>
                  <a:cubicBezTo>
                    <a:pt x="4636" y="26216"/>
                    <a:pt x="4614" y="26305"/>
                    <a:pt x="4548" y="26372"/>
                  </a:cubicBezTo>
                  <a:cubicBezTo>
                    <a:pt x="4414" y="26460"/>
                    <a:pt x="4237" y="26394"/>
                    <a:pt x="4082" y="26460"/>
                  </a:cubicBezTo>
                  <a:cubicBezTo>
                    <a:pt x="3904" y="26571"/>
                    <a:pt x="3860" y="26815"/>
                    <a:pt x="3993" y="26970"/>
                  </a:cubicBezTo>
                  <a:cubicBezTo>
                    <a:pt x="4126" y="27126"/>
                    <a:pt x="4326" y="27214"/>
                    <a:pt x="4525" y="27214"/>
                  </a:cubicBezTo>
                  <a:cubicBezTo>
                    <a:pt x="4658" y="27414"/>
                    <a:pt x="4481" y="27680"/>
                    <a:pt x="4304" y="27858"/>
                  </a:cubicBezTo>
                  <a:cubicBezTo>
                    <a:pt x="4226" y="27920"/>
                    <a:pt x="4105" y="27993"/>
                    <a:pt x="3993" y="27993"/>
                  </a:cubicBezTo>
                  <a:cubicBezTo>
                    <a:pt x="3946" y="27993"/>
                    <a:pt x="3900" y="27980"/>
                    <a:pt x="3860" y="27946"/>
                  </a:cubicBezTo>
                  <a:cubicBezTo>
                    <a:pt x="3771" y="27880"/>
                    <a:pt x="3771" y="27769"/>
                    <a:pt x="3638" y="27725"/>
                  </a:cubicBezTo>
                  <a:cubicBezTo>
                    <a:pt x="3631" y="27723"/>
                    <a:pt x="3623" y="27723"/>
                    <a:pt x="3616" y="27723"/>
                  </a:cubicBezTo>
                  <a:cubicBezTo>
                    <a:pt x="3495" y="27723"/>
                    <a:pt x="3419" y="27887"/>
                    <a:pt x="3461" y="28013"/>
                  </a:cubicBezTo>
                  <a:cubicBezTo>
                    <a:pt x="3505" y="28124"/>
                    <a:pt x="3572" y="28257"/>
                    <a:pt x="3638" y="28368"/>
                  </a:cubicBezTo>
                  <a:cubicBezTo>
                    <a:pt x="3705" y="28567"/>
                    <a:pt x="3727" y="28789"/>
                    <a:pt x="3705" y="29011"/>
                  </a:cubicBezTo>
                  <a:cubicBezTo>
                    <a:pt x="3727" y="29233"/>
                    <a:pt x="3860" y="29477"/>
                    <a:pt x="4082" y="29477"/>
                  </a:cubicBezTo>
                  <a:cubicBezTo>
                    <a:pt x="4148" y="29455"/>
                    <a:pt x="4193" y="29455"/>
                    <a:pt x="4259" y="29432"/>
                  </a:cubicBezTo>
                  <a:cubicBezTo>
                    <a:pt x="4481" y="29432"/>
                    <a:pt x="4725" y="29521"/>
                    <a:pt x="4880" y="29676"/>
                  </a:cubicBezTo>
                  <a:cubicBezTo>
                    <a:pt x="5035" y="29854"/>
                    <a:pt x="5257" y="29965"/>
                    <a:pt x="5479" y="30009"/>
                  </a:cubicBezTo>
                  <a:cubicBezTo>
                    <a:pt x="5590" y="30142"/>
                    <a:pt x="5679" y="30275"/>
                    <a:pt x="5701" y="30430"/>
                  </a:cubicBezTo>
                  <a:cubicBezTo>
                    <a:pt x="5812" y="30342"/>
                    <a:pt x="5923" y="30209"/>
                    <a:pt x="5967" y="30053"/>
                  </a:cubicBezTo>
                  <a:cubicBezTo>
                    <a:pt x="6655" y="30386"/>
                    <a:pt x="7342" y="30652"/>
                    <a:pt x="8030" y="30941"/>
                  </a:cubicBezTo>
                  <a:cubicBezTo>
                    <a:pt x="8007" y="31007"/>
                    <a:pt x="8096" y="31140"/>
                    <a:pt x="8185" y="31162"/>
                  </a:cubicBezTo>
                  <a:cubicBezTo>
                    <a:pt x="8234" y="31195"/>
                    <a:pt x="8294" y="31215"/>
                    <a:pt x="8358" y="31215"/>
                  </a:cubicBezTo>
                  <a:cubicBezTo>
                    <a:pt x="8381" y="31215"/>
                    <a:pt x="8405" y="31213"/>
                    <a:pt x="8429" y="31207"/>
                  </a:cubicBezTo>
                  <a:cubicBezTo>
                    <a:pt x="8495" y="31207"/>
                    <a:pt x="8562" y="31207"/>
                    <a:pt x="8629" y="31229"/>
                  </a:cubicBezTo>
                  <a:cubicBezTo>
                    <a:pt x="8695" y="31273"/>
                    <a:pt x="8717" y="31340"/>
                    <a:pt x="8695" y="31406"/>
                  </a:cubicBezTo>
                  <a:cubicBezTo>
                    <a:pt x="8651" y="31406"/>
                    <a:pt x="8584" y="31406"/>
                    <a:pt x="8540" y="31429"/>
                  </a:cubicBezTo>
                  <a:cubicBezTo>
                    <a:pt x="8495" y="31451"/>
                    <a:pt x="8473" y="31495"/>
                    <a:pt x="8473" y="31562"/>
                  </a:cubicBezTo>
                  <a:cubicBezTo>
                    <a:pt x="8495" y="31584"/>
                    <a:pt x="8518" y="31628"/>
                    <a:pt x="8540" y="31650"/>
                  </a:cubicBezTo>
                  <a:cubicBezTo>
                    <a:pt x="8673" y="31761"/>
                    <a:pt x="8828" y="31850"/>
                    <a:pt x="9006" y="31916"/>
                  </a:cubicBezTo>
                  <a:cubicBezTo>
                    <a:pt x="9054" y="31937"/>
                    <a:pt x="9106" y="31947"/>
                    <a:pt x="9159" y="31947"/>
                  </a:cubicBezTo>
                  <a:cubicBezTo>
                    <a:pt x="9278" y="31947"/>
                    <a:pt x="9402" y="31897"/>
                    <a:pt x="9493" y="31806"/>
                  </a:cubicBezTo>
                  <a:cubicBezTo>
                    <a:pt x="9538" y="31806"/>
                    <a:pt x="9560" y="31850"/>
                    <a:pt x="9560" y="31872"/>
                  </a:cubicBezTo>
                  <a:cubicBezTo>
                    <a:pt x="9538" y="31916"/>
                    <a:pt x="9516" y="31939"/>
                    <a:pt x="9516" y="31983"/>
                  </a:cubicBezTo>
                  <a:cubicBezTo>
                    <a:pt x="9516" y="32094"/>
                    <a:pt x="9627" y="32160"/>
                    <a:pt x="9715" y="32183"/>
                  </a:cubicBezTo>
                  <a:cubicBezTo>
                    <a:pt x="9826" y="32205"/>
                    <a:pt x="9915" y="32227"/>
                    <a:pt x="10004" y="32271"/>
                  </a:cubicBezTo>
                  <a:cubicBezTo>
                    <a:pt x="10070" y="32338"/>
                    <a:pt x="10137" y="32404"/>
                    <a:pt x="10181" y="32493"/>
                  </a:cubicBezTo>
                  <a:cubicBezTo>
                    <a:pt x="10229" y="32541"/>
                    <a:pt x="10300" y="32578"/>
                    <a:pt x="10361" y="32578"/>
                  </a:cubicBezTo>
                  <a:cubicBezTo>
                    <a:pt x="10384" y="32578"/>
                    <a:pt x="10406" y="32572"/>
                    <a:pt x="10425" y="32560"/>
                  </a:cubicBezTo>
                  <a:cubicBezTo>
                    <a:pt x="10536" y="32493"/>
                    <a:pt x="10647" y="32449"/>
                    <a:pt x="10758" y="32404"/>
                  </a:cubicBezTo>
                  <a:cubicBezTo>
                    <a:pt x="10758" y="32382"/>
                    <a:pt x="10802" y="32382"/>
                    <a:pt x="10824" y="32382"/>
                  </a:cubicBezTo>
                  <a:cubicBezTo>
                    <a:pt x="10846" y="32382"/>
                    <a:pt x="10869" y="32382"/>
                    <a:pt x="10891" y="32404"/>
                  </a:cubicBezTo>
                  <a:lnTo>
                    <a:pt x="11401" y="32715"/>
                  </a:lnTo>
                  <a:cubicBezTo>
                    <a:pt x="11517" y="32815"/>
                    <a:pt x="11659" y="32865"/>
                    <a:pt x="11806" y="32865"/>
                  </a:cubicBezTo>
                  <a:cubicBezTo>
                    <a:pt x="11856" y="32865"/>
                    <a:pt x="11905" y="32859"/>
                    <a:pt x="11955" y="32848"/>
                  </a:cubicBezTo>
                  <a:cubicBezTo>
                    <a:pt x="12088" y="32759"/>
                    <a:pt x="12177" y="32604"/>
                    <a:pt x="12199" y="32427"/>
                  </a:cubicBezTo>
                  <a:cubicBezTo>
                    <a:pt x="12355" y="32404"/>
                    <a:pt x="12532" y="32404"/>
                    <a:pt x="12687" y="32404"/>
                  </a:cubicBezTo>
                  <a:cubicBezTo>
                    <a:pt x="12732" y="32626"/>
                    <a:pt x="12820" y="32848"/>
                    <a:pt x="12976" y="33048"/>
                  </a:cubicBezTo>
                  <a:cubicBezTo>
                    <a:pt x="12998" y="33070"/>
                    <a:pt x="13020" y="33092"/>
                    <a:pt x="13042" y="33092"/>
                  </a:cubicBezTo>
                  <a:cubicBezTo>
                    <a:pt x="13087" y="33092"/>
                    <a:pt x="13109" y="33070"/>
                    <a:pt x="13131" y="33025"/>
                  </a:cubicBezTo>
                  <a:lnTo>
                    <a:pt x="13530" y="32404"/>
                  </a:lnTo>
                  <a:cubicBezTo>
                    <a:pt x="13619" y="32205"/>
                    <a:pt x="13774" y="32050"/>
                    <a:pt x="13952" y="31939"/>
                  </a:cubicBezTo>
                  <a:cubicBezTo>
                    <a:pt x="14003" y="31913"/>
                    <a:pt x="14061" y="31900"/>
                    <a:pt x="14118" y="31900"/>
                  </a:cubicBezTo>
                  <a:cubicBezTo>
                    <a:pt x="14258" y="31900"/>
                    <a:pt x="14399" y="31975"/>
                    <a:pt x="14462" y="32116"/>
                  </a:cubicBezTo>
                  <a:cubicBezTo>
                    <a:pt x="14462" y="32138"/>
                    <a:pt x="14484" y="32183"/>
                    <a:pt x="14484" y="32205"/>
                  </a:cubicBezTo>
                  <a:cubicBezTo>
                    <a:pt x="14528" y="32249"/>
                    <a:pt x="14573" y="32271"/>
                    <a:pt x="14639" y="32271"/>
                  </a:cubicBezTo>
                  <a:cubicBezTo>
                    <a:pt x="14972" y="32294"/>
                    <a:pt x="15327" y="32294"/>
                    <a:pt x="15682" y="32294"/>
                  </a:cubicBezTo>
                  <a:cubicBezTo>
                    <a:pt x="15992" y="32249"/>
                    <a:pt x="16325" y="32183"/>
                    <a:pt x="16635" y="32094"/>
                  </a:cubicBezTo>
                  <a:cubicBezTo>
                    <a:pt x="16813" y="32050"/>
                    <a:pt x="17012" y="31983"/>
                    <a:pt x="17034" y="31828"/>
                  </a:cubicBezTo>
                  <a:cubicBezTo>
                    <a:pt x="17012" y="31783"/>
                    <a:pt x="17012" y="31761"/>
                    <a:pt x="17034" y="31717"/>
                  </a:cubicBezTo>
                  <a:cubicBezTo>
                    <a:pt x="17034" y="31695"/>
                    <a:pt x="17079" y="31650"/>
                    <a:pt x="17101" y="31650"/>
                  </a:cubicBezTo>
                  <a:lnTo>
                    <a:pt x="17899" y="31051"/>
                  </a:lnTo>
                  <a:cubicBezTo>
                    <a:pt x="18033" y="30985"/>
                    <a:pt x="18121" y="30852"/>
                    <a:pt x="18143" y="30719"/>
                  </a:cubicBezTo>
                  <a:cubicBezTo>
                    <a:pt x="18210" y="30674"/>
                    <a:pt x="18276" y="30652"/>
                    <a:pt x="18343" y="30630"/>
                  </a:cubicBezTo>
                  <a:cubicBezTo>
                    <a:pt x="18365" y="30697"/>
                    <a:pt x="18432" y="30741"/>
                    <a:pt x="18476" y="30785"/>
                  </a:cubicBezTo>
                  <a:cubicBezTo>
                    <a:pt x="18557" y="30818"/>
                    <a:pt x="18650" y="30838"/>
                    <a:pt x="18738" y="30838"/>
                  </a:cubicBezTo>
                  <a:cubicBezTo>
                    <a:pt x="18770" y="30838"/>
                    <a:pt x="18801" y="30836"/>
                    <a:pt x="18831" y="30830"/>
                  </a:cubicBezTo>
                  <a:lnTo>
                    <a:pt x="18986" y="30830"/>
                  </a:lnTo>
                  <a:cubicBezTo>
                    <a:pt x="19119" y="30807"/>
                    <a:pt x="19275" y="30785"/>
                    <a:pt x="19319" y="30652"/>
                  </a:cubicBezTo>
                  <a:cubicBezTo>
                    <a:pt x="19363" y="30564"/>
                    <a:pt x="19341" y="30475"/>
                    <a:pt x="19297" y="30386"/>
                  </a:cubicBezTo>
                  <a:lnTo>
                    <a:pt x="19896" y="30386"/>
                  </a:lnTo>
                  <a:lnTo>
                    <a:pt x="19896" y="30852"/>
                  </a:lnTo>
                  <a:lnTo>
                    <a:pt x="20206" y="30852"/>
                  </a:lnTo>
                  <a:lnTo>
                    <a:pt x="20206" y="31429"/>
                  </a:lnTo>
                  <a:lnTo>
                    <a:pt x="21626" y="31429"/>
                  </a:lnTo>
                  <a:cubicBezTo>
                    <a:pt x="21670" y="31517"/>
                    <a:pt x="21714" y="31650"/>
                    <a:pt x="21759" y="31739"/>
                  </a:cubicBezTo>
                  <a:cubicBezTo>
                    <a:pt x="21847" y="31894"/>
                    <a:pt x="22025" y="31961"/>
                    <a:pt x="22202" y="31961"/>
                  </a:cubicBezTo>
                  <a:lnTo>
                    <a:pt x="22202" y="32404"/>
                  </a:lnTo>
                  <a:cubicBezTo>
                    <a:pt x="22357" y="32404"/>
                    <a:pt x="22513" y="32449"/>
                    <a:pt x="22624" y="32560"/>
                  </a:cubicBezTo>
                  <a:cubicBezTo>
                    <a:pt x="22646" y="32582"/>
                    <a:pt x="22646" y="32582"/>
                    <a:pt x="22668" y="32604"/>
                  </a:cubicBezTo>
                  <a:cubicBezTo>
                    <a:pt x="22690" y="32604"/>
                    <a:pt x="22712" y="32604"/>
                    <a:pt x="22735" y="32582"/>
                  </a:cubicBezTo>
                  <a:lnTo>
                    <a:pt x="22735" y="32582"/>
                  </a:lnTo>
                  <a:cubicBezTo>
                    <a:pt x="22690" y="32848"/>
                    <a:pt x="22668" y="33136"/>
                    <a:pt x="22668" y="33402"/>
                  </a:cubicBezTo>
                  <a:cubicBezTo>
                    <a:pt x="22668" y="33602"/>
                    <a:pt x="22646" y="33780"/>
                    <a:pt x="22624" y="33979"/>
                  </a:cubicBezTo>
                  <a:cubicBezTo>
                    <a:pt x="22557" y="34179"/>
                    <a:pt x="22380" y="34356"/>
                    <a:pt x="22180" y="34423"/>
                  </a:cubicBezTo>
                  <a:cubicBezTo>
                    <a:pt x="22113" y="34667"/>
                    <a:pt x="22091" y="34933"/>
                    <a:pt x="22091" y="35199"/>
                  </a:cubicBezTo>
                  <a:lnTo>
                    <a:pt x="21825" y="35665"/>
                  </a:lnTo>
                  <a:cubicBezTo>
                    <a:pt x="22047" y="35576"/>
                    <a:pt x="22247" y="35465"/>
                    <a:pt x="22424" y="35332"/>
                  </a:cubicBezTo>
                  <a:lnTo>
                    <a:pt x="22779" y="35332"/>
                  </a:lnTo>
                  <a:cubicBezTo>
                    <a:pt x="22868" y="35465"/>
                    <a:pt x="22956" y="35643"/>
                    <a:pt x="23045" y="35753"/>
                  </a:cubicBezTo>
                  <a:cubicBezTo>
                    <a:pt x="23089" y="35798"/>
                    <a:pt x="23112" y="35842"/>
                    <a:pt x="23112" y="35864"/>
                  </a:cubicBezTo>
                  <a:cubicBezTo>
                    <a:pt x="23112" y="35909"/>
                    <a:pt x="23089" y="35953"/>
                    <a:pt x="23067" y="35975"/>
                  </a:cubicBezTo>
                  <a:cubicBezTo>
                    <a:pt x="23001" y="36131"/>
                    <a:pt x="23001" y="36264"/>
                    <a:pt x="23023" y="36419"/>
                  </a:cubicBezTo>
                  <a:cubicBezTo>
                    <a:pt x="23097" y="36404"/>
                    <a:pt x="23168" y="36397"/>
                    <a:pt x="23238" y="36397"/>
                  </a:cubicBezTo>
                  <a:cubicBezTo>
                    <a:pt x="23378" y="36397"/>
                    <a:pt x="23511" y="36426"/>
                    <a:pt x="23644" y="36485"/>
                  </a:cubicBezTo>
                  <a:cubicBezTo>
                    <a:pt x="23710" y="36508"/>
                    <a:pt x="23777" y="36641"/>
                    <a:pt x="23821" y="36707"/>
                  </a:cubicBezTo>
                  <a:cubicBezTo>
                    <a:pt x="23710" y="36862"/>
                    <a:pt x="23600" y="37018"/>
                    <a:pt x="23555" y="37195"/>
                  </a:cubicBezTo>
                  <a:lnTo>
                    <a:pt x="24021" y="37217"/>
                  </a:lnTo>
                  <a:cubicBezTo>
                    <a:pt x="24039" y="37211"/>
                    <a:pt x="24055" y="37209"/>
                    <a:pt x="24070" y="37209"/>
                  </a:cubicBezTo>
                  <a:cubicBezTo>
                    <a:pt x="24111" y="37209"/>
                    <a:pt x="24144" y="37229"/>
                    <a:pt x="24176" y="37262"/>
                  </a:cubicBezTo>
                  <a:cubicBezTo>
                    <a:pt x="24221" y="37306"/>
                    <a:pt x="24221" y="37350"/>
                    <a:pt x="24243" y="37395"/>
                  </a:cubicBezTo>
                  <a:cubicBezTo>
                    <a:pt x="24287" y="37439"/>
                    <a:pt x="24331" y="37461"/>
                    <a:pt x="24376" y="37461"/>
                  </a:cubicBezTo>
                  <a:cubicBezTo>
                    <a:pt x="24459" y="37511"/>
                    <a:pt x="24542" y="37536"/>
                    <a:pt x="24635" y="37536"/>
                  </a:cubicBezTo>
                  <a:cubicBezTo>
                    <a:pt x="24665" y="37536"/>
                    <a:pt x="24697" y="37533"/>
                    <a:pt x="24731" y="37528"/>
                  </a:cubicBezTo>
                  <a:cubicBezTo>
                    <a:pt x="24842" y="37506"/>
                    <a:pt x="24930" y="37395"/>
                    <a:pt x="24908" y="37262"/>
                  </a:cubicBezTo>
                  <a:cubicBezTo>
                    <a:pt x="25019" y="37262"/>
                    <a:pt x="25130" y="37328"/>
                    <a:pt x="25196" y="37417"/>
                  </a:cubicBezTo>
                  <a:cubicBezTo>
                    <a:pt x="25219" y="37461"/>
                    <a:pt x="25263" y="37506"/>
                    <a:pt x="25307" y="37550"/>
                  </a:cubicBezTo>
                  <a:cubicBezTo>
                    <a:pt x="25364" y="37592"/>
                    <a:pt x="25420" y="37608"/>
                    <a:pt x="25476" y="37608"/>
                  </a:cubicBezTo>
                  <a:cubicBezTo>
                    <a:pt x="25509" y="37608"/>
                    <a:pt x="25541" y="37602"/>
                    <a:pt x="25573" y="37594"/>
                  </a:cubicBezTo>
                  <a:cubicBezTo>
                    <a:pt x="25684" y="37572"/>
                    <a:pt x="25817" y="37528"/>
                    <a:pt x="25840" y="37417"/>
                  </a:cubicBezTo>
                  <a:cubicBezTo>
                    <a:pt x="25840" y="37350"/>
                    <a:pt x="25840" y="37284"/>
                    <a:pt x="25795" y="37239"/>
                  </a:cubicBezTo>
                  <a:cubicBezTo>
                    <a:pt x="25729" y="37084"/>
                    <a:pt x="25684" y="36929"/>
                    <a:pt x="25662" y="36752"/>
                  </a:cubicBezTo>
                  <a:cubicBezTo>
                    <a:pt x="25662" y="36574"/>
                    <a:pt x="25751" y="36419"/>
                    <a:pt x="25906" y="36330"/>
                  </a:cubicBezTo>
                  <a:cubicBezTo>
                    <a:pt x="25934" y="36316"/>
                    <a:pt x="25969" y="36309"/>
                    <a:pt x="26004" y="36309"/>
                  </a:cubicBezTo>
                  <a:cubicBezTo>
                    <a:pt x="26080" y="36309"/>
                    <a:pt x="26157" y="36343"/>
                    <a:pt x="26172" y="36419"/>
                  </a:cubicBezTo>
                  <a:cubicBezTo>
                    <a:pt x="26283" y="36397"/>
                    <a:pt x="26372" y="36352"/>
                    <a:pt x="26416" y="36264"/>
                  </a:cubicBezTo>
                  <a:cubicBezTo>
                    <a:pt x="26438" y="36241"/>
                    <a:pt x="26438" y="36241"/>
                    <a:pt x="26461" y="36219"/>
                  </a:cubicBezTo>
                  <a:lnTo>
                    <a:pt x="26505" y="36219"/>
                  </a:lnTo>
                  <a:cubicBezTo>
                    <a:pt x="26705" y="36219"/>
                    <a:pt x="26882" y="36219"/>
                    <a:pt x="27082" y="36241"/>
                  </a:cubicBezTo>
                  <a:lnTo>
                    <a:pt x="27104" y="36241"/>
                  </a:lnTo>
                  <a:cubicBezTo>
                    <a:pt x="27126" y="36219"/>
                    <a:pt x="27148" y="36197"/>
                    <a:pt x="27148" y="36175"/>
                  </a:cubicBezTo>
                  <a:cubicBezTo>
                    <a:pt x="27215" y="36086"/>
                    <a:pt x="27326" y="36086"/>
                    <a:pt x="27437" y="36086"/>
                  </a:cubicBezTo>
                  <a:cubicBezTo>
                    <a:pt x="27518" y="36094"/>
                    <a:pt x="27599" y="36099"/>
                    <a:pt x="27680" y="36099"/>
                  </a:cubicBezTo>
                  <a:cubicBezTo>
                    <a:pt x="27821" y="36099"/>
                    <a:pt x="27961" y="36084"/>
                    <a:pt x="28102" y="36042"/>
                  </a:cubicBezTo>
                  <a:cubicBezTo>
                    <a:pt x="28191" y="35997"/>
                    <a:pt x="28302" y="35931"/>
                    <a:pt x="28412" y="35864"/>
                  </a:cubicBezTo>
                  <a:cubicBezTo>
                    <a:pt x="28435" y="35864"/>
                    <a:pt x="28479" y="35842"/>
                    <a:pt x="28501" y="35820"/>
                  </a:cubicBezTo>
                  <a:cubicBezTo>
                    <a:pt x="28523" y="35798"/>
                    <a:pt x="28545" y="35776"/>
                    <a:pt x="28568" y="35753"/>
                  </a:cubicBezTo>
                  <a:lnTo>
                    <a:pt x="29144" y="35177"/>
                  </a:lnTo>
                  <a:cubicBezTo>
                    <a:pt x="29211" y="35088"/>
                    <a:pt x="29300" y="35044"/>
                    <a:pt x="29410" y="34999"/>
                  </a:cubicBezTo>
                  <a:cubicBezTo>
                    <a:pt x="29499" y="34999"/>
                    <a:pt x="29632" y="35088"/>
                    <a:pt x="29610" y="35177"/>
                  </a:cubicBezTo>
                  <a:lnTo>
                    <a:pt x="30808" y="35155"/>
                  </a:lnTo>
                  <a:lnTo>
                    <a:pt x="30808" y="35953"/>
                  </a:lnTo>
                  <a:cubicBezTo>
                    <a:pt x="31030" y="35953"/>
                    <a:pt x="31251" y="36042"/>
                    <a:pt x="31384" y="36219"/>
                  </a:cubicBezTo>
                  <a:cubicBezTo>
                    <a:pt x="31407" y="36264"/>
                    <a:pt x="31429" y="36286"/>
                    <a:pt x="31451" y="36308"/>
                  </a:cubicBezTo>
                  <a:cubicBezTo>
                    <a:pt x="31473" y="36315"/>
                    <a:pt x="31493" y="36318"/>
                    <a:pt x="31513" y="36318"/>
                  </a:cubicBezTo>
                  <a:cubicBezTo>
                    <a:pt x="31552" y="36318"/>
                    <a:pt x="31591" y="36308"/>
                    <a:pt x="31651" y="36308"/>
                  </a:cubicBezTo>
                  <a:cubicBezTo>
                    <a:pt x="31761" y="36308"/>
                    <a:pt x="31828" y="36397"/>
                    <a:pt x="31917" y="36419"/>
                  </a:cubicBezTo>
                  <a:cubicBezTo>
                    <a:pt x="31983" y="36419"/>
                    <a:pt x="32072" y="36419"/>
                    <a:pt x="32139" y="36374"/>
                  </a:cubicBezTo>
                  <a:cubicBezTo>
                    <a:pt x="32338" y="36308"/>
                    <a:pt x="32604" y="36219"/>
                    <a:pt x="32693" y="35997"/>
                  </a:cubicBezTo>
                  <a:cubicBezTo>
                    <a:pt x="32693" y="35975"/>
                    <a:pt x="32715" y="35931"/>
                    <a:pt x="32737" y="35909"/>
                  </a:cubicBezTo>
                  <a:cubicBezTo>
                    <a:pt x="32760" y="35909"/>
                    <a:pt x="32782" y="35887"/>
                    <a:pt x="32804" y="35887"/>
                  </a:cubicBezTo>
                  <a:lnTo>
                    <a:pt x="33270" y="35864"/>
                  </a:lnTo>
                  <a:cubicBezTo>
                    <a:pt x="33491" y="35864"/>
                    <a:pt x="33580" y="35753"/>
                    <a:pt x="33780" y="35620"/>
                  </a:cubicBezTo>
                  <a:cubicBezTo>
                    <a:pt x="33802" y="35598"/>
                    <a:pt x="33846" y="35576"/>
                    <a:pt x="33891" y="35576"/>
                  </a:cubicBezTo>
                  <a:cubicBezTo>
                    <a:pt x="33957" y="35576"/>
                    <a:pt x="34002" y="35665"/>
                    <a:pt x="34002" y="35731"/>
                  </a:cubicBezTo>
                  <a:cubicBezTo>
                    <a:pt x="34002" y="35820"/>
                    <a:pt x="33957" y="35887"/>
                    <a:pt x="33957" y="35953"/>
                  </a:cubicBezTo>
                  <a:cubicBezTo>
                    <a:pt x="33957" y="36219"/>
                    <a:pt x="34312" y="36374"/>
                    <a:pt x="34356" y="36641"/>
                  </a:cubicBezTo>
                  <a:cubicBezTo>
                    <a:pt x="34356" y="36685"/>
                    <a:pt x="34334" y="36752"/>
                    <a:pt x="34401" y="36818"/>
                  </a:cubicBezTo>
                  <a:cubicBezTo>
                    <a:pt x="34417" y="36850"/>
                    <a:pt x="34444" y="36862"/>
                    <a:pt x="34477" y="36862"/>
                  </a:cubicBezTo>
                  <a:cubicBezTo>
                    <a:pt x="34535" y="36862"/>
                    <a:pt x="34610" y="36824"/>
                    <a:pt x="34667" y="36796"/>
                  </a:cubicBezTo>
                  <a:cubicBezTo>
                    <a:pt x="34800" y="36729"/>
                    <a:pt x="34889" y="36618"/>
                    <a:pt x="34955" y="36463"/>
                  </a:cubicBezTo>
                  <a:cubicBezTo>
                    <a:pt x="34955" y="36441"/>
                    <a:pt x="34955" y="36419"/>
                    <a:pt x="34955" y="36397"/>
                  </a:cubicBezTo>
                  <a:cubicBezTo>
                    <a:pt x="34933" y="36374"/>
                    <a:pt x="34911" y="36352"/>
                    <a:pt x="34889" y="36352"/>
                  </a:cubicBezTo>
                  <a:lnTo>
                    <a:pt x="34667" y="36241"/>
                  </a:lnTo>
                  <a:cubicBezTo>
                    <a:pt x="34711" y="36064"/>
                    <a:pt x="34711" y="35909"/>
                    <a:pt x="34667" y="35731"/>
                  </a:cubicBezTo>
                  <a:cubicBezTo>
                    <a:pt x="34667" y="35709"/>
                    <a:pt x="34667" y="35687"/>
                    <a:pt x="34667" y="35643"/>
                  </a:cubicBezTo>
                  <a:cubicBezTo>
                    <a:pt x="34689" y="35643"/>
                    <a:pt x="34689" y="35620"/>
                    <a:pt x="34711" y="35620"/>
                  </a:cubicBezTo>
                  <a:cubicBezTo>
                    <a:pt x="34800" y="35576"/>
                    <a:pt x="34889" y="35532"/>
                    <a:pt x="34977" y="35487"/>
                  </a:cubicBezTo>
                  <a:cubicBezTo>
                    <a:pt x="35199" y="35465"/>
                    <a:pt x="35443" y="35399"/>
                    <a:pt x="35665" y="35310"/>
                  </a:cubicBezTo>
                  <a:cubicBezTo>
                    <a:pt x="35887" y="35199"/>
                    <a:pt x="36064" y="34999"/>
                    <a:pt x="36175" y="34755"/>
                  </a:cubicBezTo>
                  <a:lnTo>
                    <a:pt x="36730" y="34755"/>
                  </a:lnTo>
                  <a:cubicBezTo>
                    <a:pt x="36774" y="34645"/>
                    <a:pt x="36818" y="34489"/>
                    <a:pt x="36951" y="34467"/>
                  </a:cubicBezTo>
                  <a:cubicBezTo>
                    <a:pt x="37018" y="34467"/>
                    <a:pt x="37062" y="34445"/>
                    <a:pt x="37129" y="34445"/>
                  </a:cubicBezTo>
                  <a:lnTo>
                    <a:pt x="37129" y="33580"/>
                  </a:lnTo>
                  <a:cubicBezTo>
                    <a:pt x="37195" y="33580"/>
                    <a:pt x="37262" y="33536"/>
                    <a:pt x="37284" y="33469"/>
                  </a:cubicBezTo>
                  <a:cubicBezTo>
                    <a:pt x="37306" y="33402"/>
                    <a:pt x="37351" y="33358"/>
                    <a:pt x="37395" y="33292"/>
                  </a:cubicBezTo>
                  <a:cubicBezTo>
                    <a:pt x="37439" y="33269"/>
                    <a:pt x="37484" y="33247"/>
                    <a:pt x="37528" y="33225"/>
                  </a:cubicBezTo>
                  <a:cubicBezTo>
                    <a:pt x="37620" y="33200"/>
                    <a:pt x="37714" y="33188"/>
                    <a:pt x="37808" y="33188"/>
                  </a:cubicBezTo>
                  <a:cubicBezTo>
                    <a:pt x="37965" y="33188"/>
                    <a:pt x="38121" y="33222"/>
                    <a:pt x="38260" y="33292"/>
                  </a:cubicBezTo>
                  <a:cubicBezTo>
                    <a:pt x="38260" y="33292"/>
                    <a:pt x="38282" y="33314"/>
                    <a:pt x="38282" y="33336"/>
                  </a:cubicBezTo>
                  <a:cubicBezTo>
                    <a:pt x="38282" y="33336"/>
                    <a:pt x="38260" y="33358"/>
                    <a:pt x="38260" y="33358"/>
                  </a:cubicBezTo>
                  <a:cubicBezTo>
                    <a:pt x="38171" y="33469"/>
                    <a:pt x="38127" y="33602"/>
                    <a:pt x="38149" y="33757"/>
                  </a:cubicBezTo>
                  <a:cubicBezTo>
                    <a:pt x="38149" y="33780"/>
                    <a:pt x="38149" y="33780"/>
                    <a:pt x="38171" y="33802"/>
                  </a:cubicBezTo>
                  <a:cubicBezTo>
                    <a:pt x="38179" y="33809"/>
                    <a:pt x="38186" y="33812"/>
                    <a:pt x="38193" y="33812"/>
                  </a:cubicBezTo>
                  <a:cubicBezTo>
                    <a:pt x="38208" y="33812"/>
                    <a:pt x="38223" y="33802"/>
                    <a:pt x="38238" y="33802"/>
                  </a:cubicBezTo>
                  <a:lnTo>
                    <a:pt x="38437" y="33691"/>
                  </a:lnTo>
                  <a:cubicBezTo>
                    <a:pt x="38393" y="33513"/>
                    <a:pt x="38415" y="33314"/>
                    <a:pt x="38526" y="33158"/>
                  </a:cubicBezTo>
                  <a:cubicBezTo>
                    <a:pt x="38659" y="33025"/>
                    <a:pt x="38837" y="32959"/>
                    <a:pt x="39014" y="32937"/>
                  </a:cubicBezTo>
                  <a:cubicBezTo>
                    <a:pt x="39480" y="32848"/>
                    <a:pt x="39879" y="32537"/>
                    <a:pt x="40323" y="32338"/>
                  </a:cubicBezTo>
                  <a:cubicBezTo>
                    <a:pt x="40367" y="32316"/>
                    <a:pt x="40411" y="32294"/>
                    <a:pt x="40456" y="32271"/>
                  </a:cubicBezTo>
                  <a:cubicBezTo>
                    <a:pt x="40544" y="32138"/>
                    <a:pt x="40589" y="31983"/>
                    <a:pt x="40589" y="31828"/>
                  </a:cubicBezTo>
                  <a:cubicBezTo>
                    <a:pt x="40544" y="31650"/>
                    <a:pt x="40611" y="31495"/>
                    <a:pt x="40744" y="31384"/>
                  </a:cubicBezTo>
                  <a:cubicBezTo>
                    <a:pt x="40833" y="31318"/>
                    <a:pt x="40988" y="31318"/>
                    <a:pt x="41032" y="31229"/>
                  </a:cubicBezTo>
                  <a:cubicBezTo>
                    <a:pt x="41121" y="31185"/>
                    <a:pt x="41188" y="31140"/>
                    <a:pt x="41254" y="31074"/>
                  </a:cubicBezTo>
                  <a:cubicBezTo>
                    <a:pt x="41321" y="31029"/>
                    <a:pt x="41365" y="30941"/>
                    <a:pt x="41365" y="30852"/>
                  </a:cubicBezTo>
                  <a:cubicBezTo>
                    <a:pt x="41343" y="30807"/>
                    <a:pt x="41321" y="30763"/>
                    <a:pt x="41321" y="30741"/>
                  </a:cubicBezTo>
                  <a:cubicBezTo>
                    <a:pt x="41321" y="30652"/>
                    <a:pt x="41321" y="30586"/>
                    <a:pt x="41365" y="30497"/>
                  </a:cubicBezTo>
                  <a:cubicBezTo>
                    <a:pt x="41432" y="30475"/>
                    <a:pt x="41498" y="30408"/>
                    <a:pt x="41543" y="30364"/>
                  </a:cubicBezTo>
                  <a:cubicBezTo>
                    <a:pt x="41609" y="30275"/>
                    <a:pt x="41609" y="30186"/>
                    <a:pt x="41543" y="30120"/>
                  </a:cubicBezTo>
                  <a:cubicBezTo>
                    <a:pt x="41520" y="30076"/>
                    <a:pt x="41476" y="30076"/>
                    <a:pt x="41432" y="30031"/>
                  </a:cubicBezTo>
                  <a:cubicBezTo>
                    <a:pt x="41409" y="29987"/>
                    <a:pt x="41387" y="29920"/>
                    <a:pt x="41432" y="29898"/>
                  </a:cubicBezTo>
                  <a:lnTo>
                    <a:pt x="41520" y="29898"/>
                  </a:lnTo>
                  <a:cubicBezTo>
                    <a:pt x="41653" y="29898"/>
                    <a:pt x="41742" y="29721"/>
                    <a:pt x="41875" y="29721"/>
                  </a:cubicBezTo>
                  <a:lnTo>
                    <a:pt x="41964" y="29721"/>
                  </a:lnTo>
                  <a:cubicBezTo>
                    <a:pt x="42008" y="29721"/>
                    <a:pt x="42030" y="29699"/>
                    <a:pt x="42053" y="29676"/>
                  </a:cubicBezTo>
                  <a:cubicBezTo>
                    <a:pt x="41942" y="29432"/>
                    <a:pt x="41942" y="29166"/>
                    <a:pt x="42053" y="28922"/>
                  </a:cubicBezTo>
                  <a:cubicBezTo>
                    <a:pt x="42164" y="28634"/>
                    <a:pt x="42452" y="28368"/>
                    <a:pt x="42430" y="28057"/>
                  </a:cubicBezTo>
                  <a:cubicBezTo>
                    <a:pt x="42408" y="27791"/>
                    <a:pt x="42208" y="27547"/>
                    <a:pt x="42274" y="27303"/>
                  </a:cubicBezTo>
                  <a:cubicBezTo>
                    <a:pt x="42319" y="27170"/>
                    <a:pt x="42408" y="27037"/>
                    <a:pt x="42518" y="26926"/>
                  </a:cubicBezTo>
                  <a:cubicBezTo>
                    <a:pt x="42740" y="26682"/>
                    <a:pt x="42851" y="26349"/>
                    <a:pt x="42829" y="25995"/>
                  </a:cubicBezTo>
                  <a:cubicBezTo>
                    <a:pt x="42807" y="25906"/>
                    <a:pt x="42807" y="25817"/>
                    <a:pt x="42829" y="25728"/>
                  </a:cubicBezTo>
                  <a:cubicBezTo>
                    <a:pt x="42873" y="25507"/>
                    <a:pt x="43117" y="25418"/>
                    <a:pt x="43206" y="25240"/>
                  </a:cubicBezTo>
                  <a:cubicBezTo>
                    <a:pt x="43250" y="25130"/>
                    <a:pt x="43273" y="25019"/>
                    <a:pt x="43250" y="24908"/>
                  </a:cubicBezTo>
                  <a:lnTo>
                    <a:pt x="43250" y="24375"/>
                  </a:lnTo>
                  <a:cubicBezTo>
                    <a:pt x="43273" y="24309"/>
                    <a:pt x="43250" y="24220"/>
                    <a:pt x="43206" y="24176"/>
                  </a:cubicBezTo>
                  <a:cubicBezTo>
                    <a:pt x="43162" y="24132"/>
                    <a:pt x="43095" y="24132"/>
                    <a:pt x="43051" y="24065"/>
                  </a:cubicBezTo>
                  <a:cubicBezTo>
                    <a:pt x="42962" y="23932"/>
                    <a:pt x="43295" y="23754"/>
                    <a:pt x="43184" y="23621"/>
                  </a:cubicBezTo>
                  <a:cubicBezTo>
                    <a:pt x="43073" y="23621"/>
                    <a:pt x="42962" y="23555"/>
                    <a:pt x="42940" y="23444"/>
                  </a:cubicBezTo>
                  <a:cubicBezTo>
                    <a:pt x="42895" y="23333"/>
                    <a:pt x="42962" y="23222"/>
                    <a:pt x="43051" y="23178"/>
                  </a:cubicBezTo>
                  <a:cubicBezTo>
                    <a:pt x="42873" y="23045"/>
                    <a:pt x="42674" y="22978"/>
                    <a:pt x="42474" y="22934"/>
                  </a:cubicBezTo>
                  <a:cubicBezTo>
                    <a:pt x="42463" y="22923"/>
                    <a:pt x="42446" y="22917"/>
                    <a:pt x="42430" y="22917"/>
                  </a:cubicBezTo>
                  <a:cubicBezTo>
                    <a:pt x="42413" y="22917"/>
                    <a:pt x="42396" y="22923"/>
                    <a:pt x="42385" y="22934"/>
                  </a:cubicBezTo>
                  <a:cubicBezTo>
                    <a:pt x="42363" y="22956"/>
                    <a:pt x="42363" y="23000"/>
                    <a:pt x="42363" y="23023"/>
                  </a:cubicBezTo>
                  <a:cubicBezTo>
                    <a:pt x="42319" y="23200"/>
                    <a:pt x="42186" y="23333"/>
                    <a:pt x="42030" y="23355"/>
                  </a:cubicBezTo>
                  <a:cubicBezTo>
                    <a:pt x="41942" y="23366"/>
                    <a:pt x="41859" y="23372"/>
                    <a:pt x="41775" y="23372"/>
                  </a:cubicBezTo>
                  <a:cubicBezTo>
                    <a:pt x="41692" y="23372"/>
                    <a:pt x="41609" y="23366"/>
                    <a:pt x="41520" y="23355"/>
                  </a:cubicBezTo>
                  <a:cubicBezTo>
                    <a:pt x="41587" y="23200"/>
                    <a:pt x="41698" y="23089"/>
                    <a:pt x="41809" y="23000"/>
                  </a:cubicBezTo>
                  <a:cubicBezTo>
                    <a:pt x="41875" y="22978"/>
                    <a:pt x="41897" y="22956"/>
                    <a:pt x="41920" y="22912"/>
                  </a:cubicBezTo>
                  <a:cubicBezTo>
                    <a:pt x="41942" y="22867"/>
                    <a:pt x="41964" y="22845"/>
                    <a:pt x="41964" y="22801"/>
                  </a:cubicBezTo>
                  <a:cubicBezTo>
                    <a:pt x="42008" y="22646"/>
                    <a:pt x="42186" y="22579"/>
                    <a:pt x="42319" y="22490"/>
                  </a:cubicBezTo>
                  <a:cubicBezTo>
                    <a:pt x="42518" y="22313"/>
                    <a:pt x="42585" y="22047"/>
                    <a:pt x="42474" y="21803"/>
                  </a:cubicBezTo>
                  <a:cubicBezTo>
                    <a:pt x="42141" y="21758"/>
                    <a:pt x="41831" y="21758"/>
                    <a:pt x="41498" y="21758"/>
                  </a:cubicBezTo>
                  <a:cubicBezTo>
                    <a:pt x="41409" y="21670"/>
                    <a:pt x="41476" y="21492"/>
                    <a:pt x="41587" y="21448"/>
                  </a:cubicBezTo>
                  <a:cubicBezTo>
                    <a:pt x="41665" y="21422"/>
                    <a:pt x="41735" y="21411"/>
                    <a:pt x="41807" y="21411"/>
                  </a:cubicBezTo>
                  <a:cubicBezTo>
                    <a:pt x="41857" y="21411"/>
                    <a:pt x="41909" y="21416"/>
                    <a:pt x="41964" y="21426"/>
                  </a:cubicBezTo>
                  <a:cubicBezTo>
                    <a:pt x="41986" y="21429"/>
                    <a:pt x="42008" y="21431"/>
                    <a:pt x="42030" y="21431"/>
                  </a:cubicBezTo>
                  <a:cubicBezTo>
                    <a:pt x="42140" y="21431"/>
                    <a:pt x="42241" y="21385"/>
                    <a:pt x="42297" y="21293"/>
                  </a:cubicBezTo>
                  <a:cubicBezTo>
                    <a:pt x="42297" y="21270"/>
                    <a:pt x="42297" y="21270"/>
                    <a:pt x="42297" y="21248"/>
                  </a:cubicBezTo>
                  <a:cubicBezTo>
                    <a:pt x="42297" y="21226"/>
                    <a:pt x="42297" y="21204"/>
                    <a:pt x="42274" y="21182"/>
                  </a:cubicBezTo>
                  <a:cubicBezTo>
                    <a:pt x="42141" y="21026"/>
                    <a:pt x="41964" y="20916"/>
                    <a:pt x="41786" y="20849"/>
                  </a:cubicBezTo>
                  <a:cubicBezTo>
                    <a:pt x="41609" y="20805"/>
                    <a:pt x="41454" y="20805"/>
                    <a:pt x="41276" y="20805"/>
                  </a:cubicBezTo>
                  <a:cubicBezTo>
                    <a:pt x="41254" y="20805"/>
                    <a:pt x="41210" y="20805"/>
                    <a:pt x="41188" y="20782"/>
                  </a:cubicBezTo>
                  <a:cubicBezTo>
                    <a:pt x="41143" y="20782"/>
                    <a:pt x="41121" y="20760"/>
                    <a:pt x="41099" y="20738"/>
                  </a:cubicBezTo>
                  <a:lnTo>
                    <a:pt x="40389" y="20006"/>
                  </a:lnTo>
                  <a:cubicBezTo>
                    <a:pt x="40234" y="19851"/>
                    <a:pt x="40101" y="19673"/>
                    <a:pt x="39990" y="19474"/>
                  </a:cubicBezTo>
                  <a:lnTo>
                    <a:pt x="39036" y="19452"/>
                  </a:lnTo>
                  <a:cubicBezTo>
                    <a:pt x="39021" y="19459"/>
                    <a:pt x="39009" y="19462"/>
                    <a:pt x="38998" y="19462"/>
                  </a:cubicBezTo>
                  <a:cubicBezTo>
                    <a:pt x="38977" y="19462"/>
                    <a:pt x="38962" y="19452"/>
                    <a:pt x="38948" y="19452"/>
                  </a:cubicBezTo>
                  <a:cubicBezTo>
                    <a:pt x="38925" y="19430"/>
                    <a:pt x="38925" y="19430"/>
                    <a:pt x="38903" y="19407"/>
                  </a:cubicBezTo>
                  <a:cubicBezTo>
                    <a:pt x="38859" y="19319"/>
                    <a:pt x="38792" y="19208"/>
                    <a:pt x="38726" y="19119"/>
                  </a:cubicBezTo>
                  <a:cubicBezTo>
                    <a:pt x="38726" y="19097"/>
                    <a:pt x="38704" y="19075"/>
                    <a:pt x="38704" y="19052"/>
                  </a:cubicBezTo>
                  <a:cubicBezTo>
                    <a:pt x="38704" y="19030"/>
                    <a:pt x="38704" y="19008"/>
                    <a:pt x="38704" y="18986"/>
                  </a:cubicBezTo>
                  <a:cubicBezTo>
                    <a:pt x="38770" y="18808"/>
                    <a:pt x="38837" y="18653"/>
                    <a:pt x="38948" y="18476"/>
                  </a:cubicBezTo>
                  <a:cubicBezTo>
                    <a:pt x="39036" y="18321"/>
                    <a:pt x="39058" y="18143"/>
                    <a:pt x="39014" y="17943"/>
                  </a:cubicBezTo>
                  <a:cubicBezTo>
                    <a:pt x="38992" y="17899"/>
                    <a:pt x="38970" y="17833"/>
                    <a:pt x="38992" y="17766"/>
                  </a:cubicBezTo>
                  <a:cubicBezTo>
                    <a:pt x="39147" y="17456"/>
                    <a:pt x="39347" y="17189"/>
                    <a:pt x="39258" y="16835"/>
                  </a:cubicBezTo>
                  <a:cubicBezTo>
                    <a:pt x="39502" y="16835"/>
                    <a:pt x="39790" y="16790"/>
                    <a:pt x="39879" y="16568"/>
                  </a:cubicBezTo>
                  <a:cubicBezTo>
                    <a:pt x="39901" y="16502"/>
                    <a:pt x="39901" y="16413"/>
                    <a:pt x="39968" y="16369"/>
                  </a:cubicBezTo>
                  <a:cubicBezTo>
                    <a:pt x="39994" y="16329"/>
                    <a:pt x="40045" y="16321"/>
                    <a:pt x="40096" y="16321"/>
                  </a:cubicBezTo>
                  <a:cubicBezTo>
                    <a:pt x="40129" y="16321"/>
                    <a:pt x="40163" y="16324"/>
                    <a:pt x="40190" y="16324"/>
                  </a:cubicBezTo>
                  <a:cubicBezTo>
                    <a:pt x="40345" y="16324"/>
                    <a:pt x="40500" y="16280"/>
                    <a:pt x="40633" y="16191"/>
                  </a:cubicBezTo>
                  <a:lnTo>
                    <a:pt x="40300" y="15570"/>
                  </a:lnTo>
                  <a:cubicBezTo>
                    <a:pt x="39923" y="15637"/>
                    <a:pt x="39546" y="15770"/>
                    <a:pt x="39192" y="15970"/>
                  </a:cubicBezTo>
                  <a:lnTo>
                    <a:pt x="39081" y="15659"/>
                  </a:lnTo>
                  <a:cubicBezTo>
                    <a:pt x="38925" y="15748"/>
                    <a:pt x="38748" y="15703"/>
                    <a:pt x="38593" y="15770"/>
                  </a:cubicBezTo>
                  <a:cubicBezTo>
                    <a:pt x="38437" y="15859"/>
                    <a:pt x="38304" y="15992"/>
                    <a:pt x="38238" y="16169"/>
                  </a:cubicBezTo>
                  <a:cubicBezTo>
                    <a:pt x="38083" y="16480"/>
                    <a:pt x="37949" y="16835"/>
                    <a:pt x="38083" y="17123"/>
                  </a:cubicBezTo>
                  <a:lnTo>
                    <a:pt x="37506" y="17123"/>
                  </a:lnTo>
                  <a:cubicBezTo>
                    <a:pt x="37417" y="16968"/>
                    <a:pt x="37328" y="16835"/>
                    <a:pt x="37218" y="16724"/>
                  </a:cubicBezTo>
                  <a:cubicBezTo>
                    <a:pt x="37173" y="16679"/>
                    <a:pt x="37151" y="16657"/>
                    <a:pt x="37107" y="16635"/>
                  </a:cubicBezTo>
                  <a:cubicBezTo>
                    <a:pt x="37060" y="16619"/>
                    <a:pt x="37013" y="16604"/>
                    <a:pt x="36966" y="16604"/>
                  </a:cubicBezTo>
                  <a:cubicBezTo>
                    <a:pt x="36946" y="16604"/>
                    <a:pt x="36927" y="16606"/>
                    <a:pt x="36907" y="16613"/>
                  </a:cubicBezTo>
                  <a:cubicBezTo>
                    <a:pt x="36641" y="16613"/>
                    <a:pt x="36397" y="16568"/>
                    <a:pt x="36175" y="16480"/>
                  </a:cubicBezTo>
                  <a:cubicBezTo>
                    <a:pt x="36064" y="16435"/>
                    <a:pt x="35976" y="16369"/>
                    <a:pt x="35909" y="16280"/>
                  </a:cubicBezTo>
                  <a:cubicBezTo>
                    <a:pt x="35865" y="16191"/>
                    <a:pt x="35842" y="16080"/>
                    <a:pt x="35865" y="15992"/>
                  </a:cubicBezTo>
                  <a:cubicBezTo>
                    <a:pt x="35842" y="15836"/>
                    <a:pt x="35909" y="15659"/>
                    <a:pt x="36020" y="15548"/>
                  </a:cubicBezTo>
                  <a:cubicBezTo>
                    <a:pt x="36090" y="15513"/>
                    <a:pt x="36170" y="15505"/>
                    <a:pt x="36251" y="15505"/>
                  </a:cubicBezTo>
                  <a:cubicBezTo>
                    <a:pt x="36325" y="15505"/>
                    <a:pt x="36400" y="15511"/>
                    <a:pt x="36471" y="15511"/>
                  </a:cubicBezTo>
                  <a:cubicBezTo>
                    <a:pt x="36569" y="15511"/>
                    <a:pt x="36660" y="15498"/>
                    <a:pt x="36730" y="15437"/>
                  </a:cubicBezTo>
                  <a:lnTo>
                    <a:pt x="36730" y="14306"/>
                  </a:lnTo>
                  <a:cubicBezTo>
                    <a:pt x="36907" y="14306"/>
                    <a:pt x="36996" y="14195"/>
                    <a:pt x="37151" y="14106"/>
                  </a:cubicBezTo>
                  <a:cubicBezTo>
                    <a:pt x="37195" y="14062"/>
                    <a:pt x="37240" y="14040"/>
                    <a:pt x="37284" y="13996"/>
                  </a:cubicBezTo>
                  <a:cubicBezTo>
                    <a:pt x="37351" y="13885"/>
                    <a:pt x="37351" y="13729"/>
                    <a:pt x="37351" y="13596"/>
                  </a:cubicBezTo>
                  <a:cubicBezTo>
                    <a:pt x="37395" y="13330"/>
                    <a:pt x="37572" y="13086"/>
                    <a:pt x="37617" y="12798"/>
                  </a:cubicBezTo>
                  <a:cubicBezTo>
                    <a:pt x="37617" y="12687"/>
                    <a:pt x="37617" y="12554"/>
                    <a:pt x="37706" y="12487"/>
                  </a:cubicBezTo>
                  <a:cubicBezTo>
                    <a:pt x="37750" y="12465"/>
                    <a:pt x="37794" y="12465"/>
                    <a:pt x="37816" y="12465"/>
                  </a:cubicBezTo>
                  <a:cubicBezTo>
                    <a:pt x="37884" y="12460"/>
                    <a:pt x="37953" y="12457"/>
                    <a:pt x="38020" y="12457"/>
                  </a:cubicBezTo>
                  <a:cubicBezTo>
                    <a:pt x="38240" y="12457"/>
                    <a:pt x="38456" y="12486"/>
                    <a:pt x="38659" y="12554"/>
                  </a:cubicBezTo>
                  <a:cubicBezTo>
                    <a:pt x="38659" y="12665"/>
                    <a:pt x="38615" y="12820"/>
                    <a:pt x="38571" y="12864"/>
                  </a:cubicBezTo>
                  <a:cubicBezTo>
                    <a:pt x="38548" y="12887"/>
                    <a:pt x="38482" y="12931"/>
                    <a:pt x="38437" y="12953"/>
                  </a:cubicBezTo>
                  <a:cubicBezTo>
                    <a:pt x="38349" y="13042"/>
                    <a:pt x="38304" y="13175"/>
                    <a:pt x="38304" y="13308"/>
                  </a:cubicBezTo>
                  <a:lnTo>
                    <a:pt x="38304" y="14062"/>
                  </a:lnTo>
                  <a:lnTo>
                    <a:pt x="38748" y="14062"/>
                  </a:lnTo>
                  <a:cubicBezTo>
                    <a:pt x="38659" y="14195"/>
                    <a:pt x="38615" y="14373"/>
                    <a:pt x="38526" y="14506"/>
                  </a:cubicBezTo>
                  <a:cubicBezTo>
                    <a:pt x="38482" y="14572"/>
                    <a:pt x="38460" y="14639"/>
                    <a:pt x="38460" y="14705"/>
                  </a:cubicBezTo>
                  <a:cubicBezTo>
                    <a:pt x="38659" y="14572"/>
                    <a:pt x="38859" y="14439"/>
                    <a:pt x="39058" y="14306"/>
                  </a:cubicBezTo>
                  <a:cubicBezTo>
                    <a:pt x="39081" y="14284"/>
                    <a:pt x="39103" y="14262"/>
                    <a:pt x="39125" y="14240"/>
                  </a:cubicBezTo>
                  <a:cubicBezTo>
                    <a:pt x="39169" y="14173"/>
                    <a:pt x="39169" y="14129"/>
                    <a:pt x="39169" y="14062"/>
                  </a:cubicBezTo>
                  <a:cubicBezTo>
                    <a:pt x="39192" y="13929"/>
                    <a:pt x="39192" y="13796"/>
                    <a:pt x="39192" y="13663"/>
                  </a:cubicBezTo>
                  <a:cubicBezTo>
                    <a:pt x="39325" y="13596"/>
                    <a:pt x="39369" y="13530"/>
                    <a:pt x="39502" y="13463"/>
                  </a:cubicBezTo>
                  <a:cubicBezTo>
                    <a:pt x="39569" y="13441"/>
                    <a:pt x="39635" y="13397"/>
                    <a:pt x="39657" y="13308"/>
                  </a:cubicBezTo>
                  <a:cubicBezTo>
                    <a:pt x="39679" y="13219"/>
                    <a:pt x="39591" y="13108"/>
                    <a:pt x="39613" y="12998"/>
                  </a:cubicBezTo>
                  <a:cubicBezTo>
                    <a:pt x="39635" y="12887"/>
                    <a:pt x="39746" y="12820"/>
                    <a:pt x="39857" y="12776"/>
                  </a:cubicBezTo>
                  <a:cubicBezTo>
                    <a:pt x="39946" y="12731"/>
                    <a:pt x="40034" y="12709"/>
                    <a:pt x="40123" y="12687"/>
                  </a:cubicBezTo>
                  <a:cubicBezTo>
                    <a:pt x="40212" y="12665"/>
                    <a:pt x="40278" y="12643"/>
                    <a:pt x="40323" y="12576"/>
                  </a:cubicBezTo>
                  <a:cubicBezTo>
                    <a:pt x="40323" y="12554"/>
                    <a:pt x="40345" y="12532"/>
                    <a:pt x="40345" y="12487"/>
                  </a:cubicBezTo>
                  <a:cubicBezTo>
                    <a:pt x="40345" y="12310"/>
                    <a:pt x="40367" y="12133"/>
                    <a:pt x="40367" y="11977"/>
                  </a:cubicBezTo>
                  <a:cubicBezTo>
                    <a:pt x="40367" y="11844"/>
                    <a:pt x="40389" y="11711"/>
                    <a:pt x="40478" y="11622"/>
                  </a:cubicBezTo>
                  <a:cubicBezTo>
                    <a:pt x="40567" y="11556"/>
                    <a:pt x="40633" y="11489"/>
                    <a:pt x="40700" y="11401"/>
                  </a:cubicBezTo>
                  <a:cubicBezTo>
                    <a:pt x="40722" y="11312"/>
                    <a:pt x="40722" y="11223"/>
                    <a:pt x="40722" y="11134"/>
                  </a:cubicBezTo>
                  <a:cubicBezTo>
                    <a:pt x="40700" y="10868"/>
                    <a:pt x="40700" y="10602"/>
                    <a:pt x="40744" y="10336"/>
                  </a:cubicBezTo>
                  <a:cubicBezTo>
                    <a:pt x="40744" y="10269"/>
                    <a:pt x="40788" y="10203"/>
                    <a:pt x="40833" y="10136"/>
                  </a:cubicBezTo>
                  <a:cubicBezTo>
                    <a:pt x="40877" y="10092"/>
                    <a:pt x="40988" y="10048"/>
                    <a:pt x="40988" y="10003"/>
                  </a:cubicBezTo>
                  <a:cubicBezTo>
                    <a:pt x="41010" y="9959"/>
                    <a:pt x="40988" y="9915"/>
                    <a:pt x="40988" y="9870"/>
                  </a:cubicBezTo>
                  <a:cubicBezTo>
                    <a:pt x="41010" y="9737"/>
                    <a:pt x="41188" y="9693"/>
                    <a:pt x="41321" y="9693"/>
                  </a:cubicBezTo>
                  <a:lnTo>
                    <a:pt x="41609" y="9693"/>
                  </a:lnTo>
                  <a:cubicBezTo>
                    <a:pt x="41653" y="9693"/>
                    <a:pt x="41698" y="9671"/>
                    <a:pt x="41742" y="9648"/>
                  </a:cubicBezTo>
                  <a:cubicBezTo>
                    <a:pt x="41764" y="9626"/>
                    <a:pt x="41786" y="9604"/>
                    <a:pt x="41786" y="9560"/>
                  </a:cubicBezTo>
                  <a:cubicBezTo>
                    <a:pt x="41853" y="9449"/>
                    <a:pt x="41897" y="9294"/>
                    <a:pt x="41964" y="9160"/>
                  </a:cubicBezTo>
                  <a:cubicBezTo>
                    <a:pt x="41831" y="9050"/>
                    <a:pt x="41653" y="8917"/>
                    <a:pt x="41698" y="8717"/>
                  </a:cubicBezTo>
                  <a:cubicBezTo>
                    <a:pt x="41720" y="8539"/>
                    <a:pt x="41920" y="8429"/>
                    <a:pt x="42097" y="8362"/>
                  </a:cubicBezTo>
                  <a:cubicBezTo>
                    <a:pt x="42119" y="8362"/>
                    <a:pt x="42141" y="8362"/>
                    <a:pt x="42164" y="8340"/>
                  </a:cubicBezTo>
                  <a:cubicBezTo>
                    <a:pt x="42164" y="8318"/>
                    <a:pt x="42164" y="8296"/>
                    <a:pt x="42164" y="8273"/>
                  </a:cubicBezTo>
                  <a:lnTo>
                    <a:pt x="42119" y="7564"/>
                  </a:lnTo>
                  <a:cubicBezTo>
                    <a:pt x="42119" y="7519"/>
                    <a:pt x="42141" y="7453"/>
                    <a:pt x="42164" y="7408"/>
                  </a:cubicBezTo>
                  <a:cubicBezTo>
                    <a:pt x="42208" y="7386"/>
                    <a:pt x="42274" y="7364"/>
                    <a:pt x="42319" y="7364"/>
                  </a:cubicBezTo>
                  <a:cubicBezTo>
                    <a:pt x="42358" y="7368"/>
                    <a:pt x="42397" y="7370"/>
                    <a:pt x="42435" y="7370"/>
                  </a:cubicBezTo>
                  <a:cubicBezTo>
                    <a:pt x="42611" y="7370"/>
                    <a:pt x="42776" y="7330"/>
                    <a:pt x="42940" y="7275"/>
                  </a:cubicBezTo>
                  <a:cubicBezTo>
                    <a:pt x="42851" y="7275"/>
                    <a:pt x="42785" y="7231"/>
                    <a:pt x="42762" y="7142"/>
                  </a:cubicBezTo>
                  <a:cubicBezTo>
                    <a:pt x="42740" y="7076"/>
                    <a:pt x="42718" y="7009"/>
                    <a:pt x="42718" y="6920"/>
                  </a:cubicBezTo>
                  <a:cubicBezTo>
                    <a:pt x="42718" y="6632"/>
                    <a:pt x="42718" y="6322"/>
                    <a:pt x="42740" y="6033"/>
                  </a:cubicBezTo>
                  <a:cubicBezTo>
                    <a:pt x="42651" y="5922"/>
                    <a:pt x="42563" y="5811"/>
                    <a:pt x="42474" y="5701"/>
                  </a:cubicBezTo>
                  <a:cubicBezTo>
                    <a:pt x="42430" y="5634"/>
                    <a:pt x="42363" y="5590"/>
                    <a:pt x="42274" y="5545"/>
                  </a:cubicBezTo>
                  <a:lnTo>
                    <a:pt x="41897" y="5257"/>
                  </a:lnTo>
                  <a:cubicBezTo>
                    <a:pt x="41853" y="5235"/>
                    <a:pt x="41831" y="5213"/>
                    <a:pt x="41809" y="5190"/>
                  </a:cubicBezTo>
                  <a:cubicBezTo>
                    <a:pt x="41786" y="5146"/>
                    <a:pt x="41786" y="5102"/>
                    <a:pt x="41786" y="5057"/>
                  </a:cubicBezTo>
                  <a:cubicBezTo>
                    <a:pt x="41764" y="4769"/>
                    <a:pt x="41742" y="4481"/>
                    <a:pt x="41720" y="4192"/>
                  </a:cubicBezTo>
                  <a:cubicBezTo>
                    <a:pt x="41742" y="4126"/>
                    <a:pt x="41786" y="4081"/>
                    <a:pt x="41831" y="4015"/>
                  </a:cubicBezTo>
                  <a:lnTo>
                    <a:pt x="41986" y="3793"/>
                  </a:lnTo>
                  <a:cubicBezTo>
                    <a:pt x="42008" y="3771"/>
                    <a:pt x="42008" y="3749"/>
                    <a:pt x="42030" y="3749"/>
                  </a:cubicBezTo>
                  <a:lnTo>
                    <a:pt x="42452" y="3749"/>
                  </a:lnTo>
                  <a:cubicBezTo>
                    <a:pt x="42496" y="3749"/>
                    <a:pt x="42541" y="3749"/>
                    <a:pt x="42585" y="3727"/>
                  </a:cubicBezTo>
                  <a:cubicBezTo>
                    <a:pt x="42629" y="3704"/>
                    <a:pt x="42651" y="3660"/>
                    <a:pt x="42629" y="3616"/>
                  </a:cubicBezTo>
                  <a:cubicBezTo>
                    <a:pt x="42607" y="3527"/>
                    <a:pt x="42563" y="3460"/>
                    <a:pt x="42496" y="3394"/>
                  </a:cubicBezTo>
                  <a:cubicBezTo>
                    <a:pt x="42452" y="3350"/>
                    <a:pt x="42385" y="3305"/>
                    <a:pt x="42363" y="3261"/>
                  </a:cubicBezTo>
                  <a:cubicBezTo>
                    <a:pt x="42274" y="3106"/>
                    <a:pt x="42252" y="2906"/>
                    <a:pt x="42341" y="2729"/>
                  </a:cubicBezTo>
                  <a:cubicBezTo>
                    <a:pt x="42363" y="2640"/>
                    <a:pt x="42363" y="2529"/>
                    <a:pt x="42408" y="2440"/>
                  </a:cubicBezTo>
                  <a:cubicBezTo>
                    <a:pt x="42252" y="2196"/>
                    <a:pt x="42097" y="1952"/>
                    <a:pt x="41920" y="1708"/>
                  </a:cubicBezTo>
                  <a:cubicBezTo>
                    <a:pt x="41875" y="1664"/>
                    <a:pt x="41831" y="1597"/>
                    <a:pt x="41809" y="1553"/>
                  </a:cubicBezTo>
                  <a:cubicBezTo>
                    <a:pt x="41786" y="1398"/>
                    <a:pt x="41897" y="1265"/>
                    <a:pt x="41897" y="1109"/>
                  </a:cubicBezTo>
                  <a:cubicBezTo>
                    <a:pt x="41875" y="932"/>
                    <a:pt x="41786" y="777"/>
                    <a:pt x="41653" y="688"/>
                  </a:cubicBezTo>
                  <a:cubicBezTo>
                    <a:pt x="41432" y="466"/>
                    <a:pt x="41165" y="289"/>
                    <a:pt x="40899" y="156"/>
                  </a:cubicBezTo>
                  <a:lnTo>
                    <a:pt x="40899" y="156"/>
                  </a:lnTo>
                  <a:cubicBezTo>
                    <a:pt x="40922" y="511"/>
                    <a:pt x="40833" y="865"/>
                    <a:pt x="40678" y="1176"/>
                  </a:cubicBezTo>
                  <a:cubicBezTo>
                    <a:pt x="40544" y="1420"/>
                    <a:pt x="40345" y="1686"/>
                    <a:pt x="40434" y="1974"/>
                  </a:cubicBezTo>
                  <a:cubicBezTo>
                    <a:pt x="40434" y="1997"/>
                    <a:pt x="40434" y="2019"/>
                    <a:pt x="40434" y="2041"/>
                  </a:cubicBezTo>
                  <a:cubicBezTo>
                    <a:pt x="40411" y="2085"/>
                    <a:pt x="40389" y="2130"/>
                    <a:pt x="40345" y="2152"/>
                  </a:cubicBezTo>
                  <a:cubicBezTo>
                    <a:pt x="40190" y="2285"/>
                    <a:pt x="39990" y="2418"/>
                    <a:pt x="39835" y="2551"/>
                  </a:cubicBezTo>
                  <a:cubicBezTo>
                    <a:pt x="39236" y="2174"/>
                    <a:pt x="38482" y="2085"/>
                    <a:pt x="37839" y="1730"/>
                  </a:cubicBezTo>
                  <a:cubicBezTo>
                    <a:pt x="37816" y="1708"/>
                    <a:pt x="37772" y="1686"/>
                    <a:pt x="37750" y="1686"/>
                  </a:cubicBezTo>
                  <a:cubicBezTo>
                    <a:pt x="37706" y="1686"/>
                    <a:pt x="37661" y="1708"/>
                    <a:pt x="37617" y="1753"/>
                  </a:cubicBezTo>
                  <a:cubicBezTo>
                    <a:pt x="37417" y="1908"/>
                    <a:pt x="37195" y="2041"/>
                    <a:pt x="36974" y="2152"/>
                  </a:cubicBezTo>
                  <a:cubicBezTo>
                    <a:pt x="36912" y="2178"/>
                    <a:pt x="36851" y="2191"/>
                    <a:pt x="36791" y="2191"/>
                  </a:cubicBezTo>
                  <a:cubicBezTo>
                    <a:pt x="36699" y="2191"/>
                    <a:pt x="36611" y="2161"/>
                    <a:pt x="36530" y="2107"/>
                  </a:cubicBezTo>
                  <a:cubicBezTo>
                    <a:pt x="35554" y="1509"/>
                    <a:pt x="34711" y="710"/>
                    <a:pt x="33669" y="289"/>
                  </a:cubicBezTo>
                  <a:cubicBezTo>
                    <a:pt x="33469" y="200"/>
                    <a:pt x="33270" y="111"/>
                    <a:pt x="33070" y="0"/>
                  </a:cubicBezTo>
                  <a:close/>
                </a:path>
              </a:pathLst>
            </a:custGeom>
            <a:solidFill>
              <a:srgbClr val="2D8527"/>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7" name="Google Shape;149;p16">
              <a:extLst>
                <a:ext uri="{FF2B5EF4-FFF2-40B4-BE49-F238E27FC236}">
                  <a16:creationId xmlns:a16="http://schemas.microsoft.com/office/drawing/2014/main" id="{1081D0EF-7465-9E6F-E963-4C067516F20E}"/>
                </a:ext>
              </a:extLst>
            </p:cNvPr>
            <p:cNvSpPr/>
            <p:nvPr/>
          </p:nvSpPr>
          <p:spPr>
            <a:xfrm>
              <a:off x="-285550" y="3999550"/>
              <a:ext cx="216275" cy="99550"/>
            </a:xfrm>
            <a:custGeom>
              <a:avLst/>
              <a:gdLst/>
              <a:ahLst/>
              <a:cxnLst/>
              <a:rect l="l" t="t" r="r" b="b"/>
              <a:pathLst>
                <a:path w="8651" h="3982" extrusionOk="0">
                  <a:moveTo>
                    <a:pt x="3993" y="1"/>
                  </a:moveTo>
                  <a:cubicBezTo>
                    <a:pt x="3971" y="23"/>
                    <a:pt x="3949" y="45"/>
                    <a:pt x="3949" y="67"/>
                  </a:cubicBezTo>
                  <a:cubicBezTo>
                    <a:pt x="3816" y="289"/>
                    <a:pt x="3705" y="511"/>
                    <a:pt x="3594" y="755"/>
                  </a:cubicBezTo>
                  <a:cubicBezTo>
                    <a:pt x="3239" y="533"/>
                    <a:pt x="2862" y="333"/>
                    <a:pt x="2485" y="178"/>
                  </a:cubicBezTo>
                  <a:cubicBezTo>
                    <a:pt x="2373" y="130"/>
                    <a:pt x="2261" y="94"/>
                    <a:pt x="2149" y="94"/>
                  </a:cubicBezTo>
                  <a:cubicBezTo>
                    <a:pt x="2106" y="94"/>
                    <a:pt x="2062" y="99"/>
                    <a:pt x="2019" y="111"/>
                  </a:cubicBezTo>
                  <a:cubicBezTo>
                    <a:pt x="1864" y="156"/>
                    <a:pt x="1731" y="355"/>
                    <a:pt x="1842" y="488"/>
                  </a:cubicBezTo>
                  <a:cubicBezTo>
                    <a:pt x="1829" y="487"/>
                    <a:pt x="1816" y="487"/>
                    <a:pt x="1804" y="487"/>
                  </a:cubicBezTo>
                  <a:cubicBezTo>
                    <a:pt x="1595" y="487"/>
                    <a:pt x="1397" y="656"/>
                    <a:pt x="1376" y="866"/>
                  </a:cubicBezTo>
                  <a:lnTo>
                    <a:pt x="1864" y="843"/>
                  </a:lnTo>
                  <a:cubicBezTo>
                    <a:pt x="1908" y="843"/>
                    <a:pt x="1975" y="843"/>
                    <a:pt x="1997" y="888"/>
                  </a:cubicBezTo>
                  <a:cubicBezTo>
                    <a:pt x="1997" y="954"/>
                    <a:pt x="1953" y="976"/>
                    <a:pt x="1908" y="999"/>
                  </a:cubicBezTo>
                  <a:cubicBezTo>
                    <a:pt x="1664" y="1132"/>
                    <a:pt x="1420" y="1220"/>
                    <a:pt x="1176" y="1309"/>
                  </a:cubicBezTo>
                  <a:cubicBezTo>
                    <a:pt x="1110" y="1331"/>
                    <a:pt x="1021" y="1353"/>
                    <a:pt x="1021" y="1420"/>
                  </a:cubicBezTo>
                  <a:cubicBezTo>
                    <a:pt x="1021" y="1464"/>
                    <a:pt x="1043" y="1509"/>
                    <a:pt x="1088" y="1531"/>
                  </a:cubicBezTo>
                  <a:cubicBezTo>
                    <a:pt x="1132" y="1575"/>
                    <a:pt x="1198" y="1575"/>
                    <a:pt x="1243" y="1597"/>
                  </a:cubicBezTo>
                  <a:cubicBezTo>
                    <a:pt x="1354" y="1664"/>
                    <a:pt x="1420" y="1819"/>
                    <a:pt x="1531" y="1864"/>
                  </a:cubicBezTo>
                  <a:cubicBezTo>
                    <a:pt x="1554" y="1871"/>
                    <a:pt x="1578" y="1875"/>
                    <a:pt x="1602" y="1875"/>
                  </a:cubicBezTo>
                  <a:cubicBezTo>
                    <a:pt x="1714" y="1875"/>
                    <a:pt x="1823" y="1792"/>
                    <a:pt x="1842" y="1664"/>
                  </a:cubicBezTo>
                  <a:cubicBezTo>
                    <a:pt x="1876" y="1630"/>
                    <a:pt x="1919" y="1614"/>
                    <a:pt x="1960" y="1614"/>
                  </a:cubicBezTo>
                  <a:cubicBezTo>
                    <a:pt x="2051" y="1614"/>
                    <a:pt x="2132" y="1690"/>
                    <a:pt x="2086" y="1797"/>
                  </a:cubicBezTo>
                  <a:cubicBezTo>
                    <a:pt x="2086" y="1819"/>
                    <a:pt x="2063" y="1841"/>
                    <a:pt x="2063" y="1886"/>
                  </a:cubicBezTo>
                  <a:cubicBezTo>
                    <a:pt x="2041" y="1974"/>
                    <a:pt x="2174" y="2019"/>
                    <a:pt x="2263" y="2063"/>
                  </a:cubicBezTo>
                  <a:cubicBezTo>
                    <a:pt x="2507" y="2152"/>
                    <a:pt x="2729" y="2307"/>
                    <a:pt x="2884" y="2529"/>
                  </a:cubicBezTo>
                  <a:cubicBezTo>
                    <a:pt x="2640" y="2551"/>
                    <a:pt x="2396" y="2640"/>
                    <a:pt x="2130" y="2662"/>
                  </a:cubicBezTo>
                  <a:cubicBezTo>
                    <a:pt x="2108" y="2662"/>
                    <a:pt x="2086" y="2662"/>
                    <a:pt x="2063" y="2684"/>
                  </a:cubicBezTo>
                  <a:cubicBezTo>
                    <a:pt x="1997" y="2729"/>
                    <a:pt x="2086" y="2884"/>
                    <a:pt x="2019" y="2950"/>
                  </a:cubicBezTo>
                  <a:cubicBezTo>
                    <a:pt x="1819" y="2884"/>
                    <a:pt x="1620" y="2817"/>
                    <a:pt x="1420" y="2773"/>
                  </a:cubicBezTo>
                  <a:cubicBezTo>
                    <a:pt x="1407" y="2766"/>
                    <a:pt x="1392" y="2764"/>
                    <a:pt x="1377" y="2764"/>
                  </a:cubicBezTo>
                  <a:cubicBezTo>
                    <a:pt x="1339" y="2764"/>
                    <a:pt x="1296" y="2779"/>
                    <a:pt x="1265" y="2795"/>
                  </a:cubicBezTo>
                  <a:cubicBezTo>
                    <a:pt x="1243" y="2817"/>
                    <a:pt x="1243" y="2862"/>
                    <a:pt x="1221" y="2884"/>
                  </a:cubicBezTo>
                  <a:cubicBezTo>
                    <a:pt x="1176" y="2906"/>
                    <a:pt x="1132" y="2928"/>
                    <a:pt x="1088" y="2928"/>
                  </a:cubicBezTo>
                  <a:lnTo>
                    <a:pt x="644" y="2928"/>
                  </a:lnTo>
                  <a:cubicBezTo>
                    <a:pt x="600" y="2928"/>
                    <a:pt x="555" y="2906"/>
                    <a:pt x="511" y="2884"/>
                  </a:cubicBezTo>
                  <a:cubicBezTo>
                    <a:pt x="489" y="2862"/>
                    <a:pt x="467" y="2817"/>
                    <a:pt x="444" y="2817"/>
                  </a:cubicBezTo>
                  <a:cubicBezTo>
                    <a:pt x="433" y="2806"/>
                    <a:pt x="417" y="2801"/>
                    <a:pt x="400" y="2801"/>
                  </a:cubicBezTo>
                  <a:cubicBezTo>
                    <a:pt x="383" y="2801"/>
                    <a:pt x="367" y="2806"/>
                    <a:pt x="356" y="2817"/>
                  </a:cubicBezTo>
                  <a:lnTo>
                    <a:pt x="178" y="2884"/>
                  </a:lnTo>
                  <a:cubicBezTo>
                    <a:pt x="112" y="2928"/>
                    <a:pt x="1" y="2995"/>
                    <a:pt x="1" y="3083"/>
                  </a:cubicBezTo>
                  <a:cubicBezTo>
                    <a:pt x="1" y="3172"/>
                    <a:pt x="156" y="3261"/>
                    <a:pt x="289" y="3283"/>
                  </a:cubicBezTo>
                  <a:lnTo>
                    <a:pt x="1709" y="3527"/>
                  </a:lnTo>
                  <a:cubicBezTo>
                    <a:pt x="1753" y="3527"/>
                    <a:pt x="1797" y="3549"/>
                    <a:pt x="1819" y="3594"/>
                  </a:cubicBezTo>
                  <a:cubicBezTo>
                    <a:pt x="1842" y="3638"/>
                    <a:pt x="1819" y="3682"/>
                    <a:pt x="1819" y="3727"/>
                  </a:cubicBezTo>
                  <a:cubicBezTo>
                    <a:pt x="1797" y="3815"/>
                    <a:pt x="1842" y="3882"/>
                    <a:pt x="1908" y="3948"/>
                  </a:cubicBezTo>
                  <a:cubicBezTo>
                    <a:pt x="1925" y="3951"/>
                    <a:pt x="1942" y="3953"/>
                    <a:pt x="1958" y="3953"/>
                  </a:cubicBezTo>
                  <a:cubicBezTo>
                    <a:pt x="2068" y="3953"/>
                    <a:pt x="2155" y="3887"/>
                    <a:pt x="2174" y="3771"/>
                  </a:cubicBezTo>
                  <a:cubicBezTo>
                    <a:pt x="2418" y="3771"/>
                    <a:pt x="2662" y="3838"/>
                    <a:pt x="2884" y="3948"/>
                  </a:cubicBezTo>
                  <a:cubicBezTo>
                    <a:pt x="2928" y="3971"/>
                    <a:pt x="2978" y="3982"/>
                    <a:pt x="3028" y="3982"/>
                  </a:cubicBezTo>
                  <a:cubicBezTo>
                    <a:pt x="3078" y="3982"/>
                    <a:pt x="3128" y="3971"/>
                    <a:pt x="3172" y="3948"/>
                  </a:cubicBezTo>
                  <a:cubicBezTo>
                    <a:pt x="3261" y="3926"/>
                    <a:pt x="3305" y="3660"/>
                    <a:pt x="3239" y="3594"/>
                  </a:cubicBezTo>
                  <a:cubicBezTo>
                    <a:pt x="3239" y="3549"/>
                    <a:pt x="3239" y="3527"/>
                    <a:pt x="3261" y="3505"/>
                  </a:cubicBezTo>
                  <a:cubicBezTo>
                    <a:pt x="3283" y="3483"/>
                    <a:pt x="3305" y="3461"/>
                    <a:pt x="3328" y="3461"/>
                  </a:cubicBezTo>
                  <a:lnTo>
                    <a:pt x="4082" y="2995"/>
                  </a:lnTo>
                  <a:cubicBezTo>
                    <a:pt x="4126" y="2950"/>
                    <a:pt x="4170" y="2928"/>
                    <a:pt x="4215" y="2906"/>
                  </a:cubicBezTo>
                  <a:cubicBezTo>
                    <a:pt x="4281" y="2895"/>
                    <a:pt x="4348" y="2889"/>
                    <a:pt x="4412" y="2889"/>
                  </a:cubicBezTo>
                  <a:cubicBezTo>
                    <a:pt x="4475" y="2889"/>
                    <a:pt x="4536" y="2895"/>
                    <a:pt x="4592" y="2906"/>
                  </a:cubicBezTo>
                  <a:cubicBezTo>
                    <a:pt x="4681" y="2906"/>
                    <a:pt x="4747" y="2950"/>
                    <a:pt x="4791" y="3039"/>
                  </a:cubicBezTo>
                  <a:cubicBezTo>
                    <a:pt x="4814" y="3061"/>
                    <a:pt x="4836" y="3106"/>
                    <a:pt x="4858" y="3128"/>
                  </a:cubicBezTo>
                  <a:cubicBezTo>
                    <a:pt x="4902" y="3172"/>
                    <a:pt x="4969" y="3194"/>
                    <a:pt x="5035" y="3194"/>
                  </a:cubicBezTo>
                  <a:lnTo>
                    <a:pt x="5546" y="3217"/>
                  </a:lnTo>
                  <a:cubicBezTo>
                    <a:pt x="5568" y="3217"/>
                    <a:pt x="5701" y="3128"/>
                    <a:pt x="5679" y="3106"/>
                  </a:cubicBezTo>
                  <a:cubicBezTo>
                    <a:pt x="5767" y="3017"/>
                    <a:pt x="5767" y="2862"/>
                    <a:pt x="5856" y="2795"/>
                  </a:cubicBezTo>
                  <a:cubicBezTo>
                    <a:pt x="5906" y="2745"/>
                    <a:pt x="5981" y="2720"/>
                    <a:pt x="6053" y="2720"/>
                  </a:cubicBezTo>
                  <a:cubicBezTo>
                    <a:pt x="6077" y="2720"/>
                    <a:pt x="6100" y="2723"/>
                    <a:pt x="6122" y="2729"/>
                  </a:cubicBezTo>
                  <a:lnTo>
                    <a:pt x="6721" y="2751"/>
                  </a:lnTo>
                  <a:cubicBezTo>
                    <a:pt x="6743" y="2751"/>
                    <a:pt x="6788" y="2751"/>
                    <a:pt x="6832" y="2729"/>
                  </a:cubicBezTo>
                  <a:cubicBezTo>
                    <a:pt x="6832" y="2706"/>
                    <a:pt x="6854" y="2684"/>
                    <a:pt x="6854" y="2662"/>
                  </a:cubicBezTo>
                  <a:cubicBezTo>
                    <a:pt x="6965" y="2551"/>
                    <a:pt x="7120" y="2507"/>
                    <a:pt x="7253" y="2507"/>
                  </a:cubicBezTo>
                  <a:cubicBezTo>
                    <a:pt x="7741" y="2440"/>
                    <a:pt x="8207" y="2285"/>
                    <a:pt x="8651" y="2041"/>
                  </a:cubicBezTo>
                  <a:cubicBezTo>
                    <a:pt x="8629" y="1908"/>
                    <a:pt x="8584" y="1775"/>
                    <a:pt x="8518" y="1664"/>
                  </a:cubicBezTo>
                  <a:cubicBezTo>
                    <a:pt x="8472" y="1589"/>
                    <a:pt x="8386" y="1544"/>
                    <a:pt x="8294" y="1544"/>
                  </a:cubicBezTo>
                  <a:cubicBezTo>
                    <a:pt x="8250" y="1544"/>
                    <a:pt x="8205" y="1554"/>
                    <a:pt x="8163" y="1575"/>
                  </a:cubicBezTo>
                  <a:cubicBezTo>
                    <a:pt x="8007" y="1220"/>
                    <a:pt x="7786" y="843"/>
                    <a:pt x="7409" y="777"/>
                  </a:cubicBezTo>
                  <a:cubicBezTo>
                    <a:pt x="7350" y="762"/>
                    <a:pt x="7290" y="757"/>
                    <a:pt x="7232" y="757"/>
                  </a:cubicBezTo>
                  <a:cubicBezTo>
                    <a:pt x="7115" y="757"/>
                    <a:pt x="7002" y="777"/>
                    <a:pt x="6899" y="777"/>
                  </a:cubicBezTo>
                  <a:cubicBezTo>
                    <a:pt x="6721" y="777"/>
                    <a:pt x="6566" y="666"/>
                    <a:pt x="6499" y="488"/>
                  </a:cubicBezTo>
                  <a:cubicBezTo>
                    <a:pt x="6323" y="612"/>
                    <a:pt x="6118" y="679"/>
                    <a:pt x="5908" y="679"/>
                  </a:cubicBezTo>
                  <a:cubicBezTo>
                    <a:pt x="5854" y="679"/>
                    <a:pt x="5800" y="675"/>
                    <a:pt x="5745" y="666"/>
                  </a:cubicBezTo>
                  <a:cubicBezTo>
                    <a:pt x="5435" y="644"/>
                    <a:pt x="5124" y="599"/>
                    <a:pt x="4791" y="577"/>
                  </a:cubicBezTo>
                  <a:cubicBezTo>
                    <a:pt x="4703" y="267"/>
                    <a:pt x="4414" y="23"/>
                    <a:pt x="4060" y="1"/>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8" name="Google Shape;150;p16">
              <a:extLst>
                <a:ext uri="{FF2B5EF4-FFF2-40B4-BE49-F238E27FC236}">
                  <a16:creationId xmlns:a16="http://schemas.microsoft.com/office/drawing/2014/main" id="{2600220C-F48F-B5D4-ED21-787FA8F0B21A}"/>
                </a:ext>
              </a:extLst>
            </p:cNvPr>
            <p:cNvSpPr/>
            <p:nvPr/>
          </p:nvSpPr>
          <p:spPr>
            <a:xfrm>
              <a:off x="-332125" y="4051125"/>
              <a:ext cx="156950" cy="105375"/>
            </a:xfrm>
            <a:custGeom>
              <a:avLst/>
              <a:gdLst/>
              <a:ahLst/>
              <a:cxnLst/>
              <a:rect l="l" t="t" r="r" b="b"/>
              <a:pathLst>
                <a:path w="6278" h="4215" extrusionOk="0">
                  <a:moveTo>
                    <a:pt x="2951" y="0"/>
                  </a:moveTo>
                  <a:cubicBezTo>
                    <a:pt x="2840" y="0"/>
                    <a:pt x="2751" y="111"/>
                    <a:pt x="2640" y="133"/>
                  </a:cubicBezTo>
                  <a:cubicBezTo>
                    <a:pt x="2628" y="136"/>
                    <a:pt x="2614" y="137"/>
                    <a:pt x="2600" y="137"/>
                  </a:cubicBezTo>
                  <a:cubicBezTo>
                    <a:pt x="2504" y="137"/>
                    <a:pt x="2373" y="85"/>
                    <a:pt x="2250" y="85"/>
                  </a:cubicBezTo>
                  <a:cubicBezTo>
                    <a:pt x="2232" y="85"/>
                    <a:pt x="2214" y="86"/>
                    <a:pt x="2196" y="89"/>
                  </a:cubicBezTo>
                  <a:cubicBezTo>
                    <a:pt x="2041" y="155"/>
                    <a:pt x="1997" y="377"/>
                    <a:pt x="2130" y="510"/>
                  </a:cubicBezTo>
                  <a:cubicBezTo>
                    <a:pt x="2060" y="490"/>
                    <a:pt x="1990" y="479"/>
                    <a:pt x="1921" y="479"/>
                  </a:cubicBezTo>
                  <a:cubicBezTo>
                    <a:pt x="1835" y="479"/>
                    <a:pt x="1750" y="496"/>
                    <a:pt x="1664" y="533"/>
                  </a:cubicBezTo>
                  <a:cubicBezTo>
                    <a:pt x="1442" y="688"/>
                    <a:pt x="1287" y="932"/>
                    <a:pt x="1265" y="1198"/>
                  </a:cubicBezTo>
                  <a:cubicBezTo>
                    <a:pt x="1110" y="1020"/>
                    <a:pt x="888" y="910"/>
                    <a:pt x="666" y="843"/>
                  </a:cubicBezTo>
                  <a:cubicBezTo>
                    <a:pt x="533" y="887"/>
                    <a:pt x="444" y="954"/>
                    <a:pt x="378" y="1087"/>
                  </a:cubicBezTo>
                  <a:cubicBezTo>
                    <a:pt x="356" y="1198"/>
                    <a:pt x="400" y="1309"/>
                    <a:pt x="489" y="1375"/>
                  </a:cubicBezTo>
                  <a:cubicBezTo>
                    <a:pt x="555" y="1420"/>
                    <a:pt x="622" y="1420"/>
                    <a:pt x="666" y="1442"/>
                  </a:cubicBezTo>
                  <a:cubicBezTo>
                    <a:pt x="733" y="1486"/>
                    <a:pt x="777" y="1553"/>
                    <a:pt x="733" y="1619"/>
                  </a:cubicBezTo>
                  <a:cubicBezTo>
                    <a:pt x="720" y="1607"/>
                    <a:pt x="707" y="1601"/>
                    <a:pt x="694" y="1601"/>
                  </a:cubicBezTo>
                  <a:cubicBezTo>
                    <a:pt x="637" y="1601"/>
                    <a:pt x="586" y="1703"/>
                    <a:pt x="622" y="1775"/>
                  </a:cubicBezTo>
                  <a:cubicBezTo>
                    <a:pt x="644" y="1841"/>
                    <a:pt x="733" y="1908"/>
                    <a:pt x="755" y="1974"/>
                  </a:cubicBezTo>
                  <a:cubicBezTo>
                    <a:pt x="799" y="2107"/>
                    <a:pt x="777" y="2218"/>
                    <a:pt x="688" y="2307"/>
                  </a:cubicBezTo>
                  <a:cubicBezTo>
                    <a:pt x="555" y="2506"/>
                    <a:pt x="400" y="2684"/>
                    <a:pt x="200" y="2795"/>
                  </a:cubicBezTo>
                  <a:cubicBezTo>
                    <a:pt x="134" y="2839"/>
                    <a:pt x="89" y="2884"/>
                    <a:pt x="45" y="2950"/>
                  </a:cubicBezTo>
                  <a:cubicBezTo>
                    <a:pt x="1" y="3061"/>
                    <a:pt x="134" y="3194"/>
                    <a:pt x="267" y="3261"/>
                  </a:cubicBezTo>
                  <a:lnTo>
                    <a:pt x="600" y="3482"/>
                  </a:lnTo>
                  <a:cubicBezTo>
                    <a:pt x="666" y="3505"/>
                    <a:pt x="710" y="3527"/>
                    <a:pt x="777" y="3527"/>
                  </a:cubicBezTo>
                  <a:cubicBezTo>
                    <a:pt x="866" y="3527"/>
                    <a:pt x="954" y="3438"/>
                    <a:pt x="977" y="3327"/>
                  </a:cubicBezTo>
                  <a:cubicBezTo>
                    <a:pt x="977" y="3238"/>
                    <a:pt x="954" y="3127"/>
                    <a:pt x="910" y="3039"/>
                  </a:cubicBezTo>
                  <a:cubicBezTo>
                    <a:pt x="1014" y="3013"/>
                    <a:pt x="1126" y="3002"/>
                    <a:pt x="1236" y="3002"/>
                  </a:cubicBezTo>
                  <a:cubicBezTo>
                    <a:pt x="1314" y="3002"/>
                    <a:pt x="1391" y="3007"/>
                    <a:pt x="1465" y="3017"/>
                  </a:cubicBezTo>
                  <a:lnTo>
                    <a:pt x="1398" y="3150"/>
                  </a:lnTo>
                  <a:cubicBezTo>
                    <a:pt x="1462" y="3159"/>
                    <a:pt x="1527" y="3164"/>
                    <a:pt x="1593" y="3164"/>
                  </a:cubicBezTo>
                  <a:cubicBezTo>
                    <a:pt x="1686" y="3164"/>
                    <a:pt x="1782" y="3153"/>
                    <a:pt x="1886" y="3127"/>
                  </a:cubicBezTo>
                  <a:cubicBezTo>
                    <a:pt x="1864" y="3039"/>
                    <a:pt x="1842" y="2928"/>
                    <a:pt x="1797" y="2817"/>
                  </a:cubicBezTo>
                  <a:cubicBezTo>
                    <a:pt x="1997" y="2817"/>
                    <a:pt x="2130" y="2640"/>
                    <a:pt x="2108" y="2440"/>
                  </a:cubicBezTo>
                  <a:lnTo>
                    <a:pt x="2108" y="2440"/>
                  </a:lnTo>
                  <a:cubicBezTo>
                    <a:pt x="2147" y="2456"/>
                    <a:pt x="2186" y="2463"/>
                    <a:pt x="2225" y="2463"/>
                  </a:cubicBezTo>
                  <a:cubicBezTo>
                    <a:pt x="2294" y="2463"/>
                    <a:pt x="2361" y="2439"/>
                    <a:pt x="2418" y="2396"/>
                  </a:cubicBezTo>
                  <a:cubicBezTo>
                    <a:pt x="2596" y="2396"/>
                    <a:pt x="2729" y="2529"/>
                    <a:pt x="2751" y="2706"/>
                  </a:cubicBezTo>
                  <a:cubicBezTo>
                    <a:pt x="2751" y="2795"/>
                    <a:pt x="2729" y="2928"/>
                    <a:pt x="2817" y="2972"/>
                  </a:cubicBezTo>
                  <a:cubicBezTo>
                    <a:pt x="2862" y="2994"/>
                    <a:pt x="2906" y="2994"/>
                    <a:pt x="2951" y="2994"/>
                  </a:cubicBezTo>
                  <a:cubicBezTo>
                    <a:pt x="3084" y="3039"/>
                    <a:pt x="3039" y="3261"/>
                    <a:pt x="2973" y="3394"/>
                  </a:cubicBezTo>
                  <a:cubicBezTo>
                    <a:pt x="2906" y="3593"/>
                    <a:pt x="2906" y="3815"/>
                    <a:pt x="2995" y="3992"/>
                  </a:cubicBezTo>
                  <a:cubicBezTo>
                    <a:pt x="3081" y="4130"/>
                    <a:pt x="3220" y="4214"/>
                    <a:pt x="3371" y="4214"/>
                  </a:cubicBezTo>
                  <a:cubicBezTo>
                    <a:pt x="3415" y="4214"/>
                    <a:pt x="3460" y="4207"/>
                    <a:pt x="3505" y="4192"/>
                  </a:cubicBezTo>
                  <a:cubicBezTo>
                    <a:pt x="3704" y="4112"/>
                    <a:pt x="3850" y="3872"/>
                    <a:pt x="4038" y="3872"/>
                  </a:cubicBezTo>
                  <a:cubicBezTo>
                    <a:pt x="4059" y="3872"/>
                    <a:pt x="4081" y="3875"/>
                    <a:pt x="4104" y="3882"/>
                  </a:cubicBezTo>
                  <a:cubicBezTo>
                    <a:pt x="4148" y="3882"/>
                    <a:pt x="4193" y="3901"/>
                    <a:pt x="4237" y="3901"/>
                  </a:cubicBezTo>
                  <a:cubicBezTo>
                    <a:pt x="4259" y="3901"/>
                    <a:pt x="4281" y="3896"/>
                    <a:pt x="4303" y="3882"/>
                  </a:cubicBezTo>
                  <a:cubicBezTo>
                    <a:pt x="4370" y="3859"/>
                    <a:pt x="4348" y="3793"/>
                    <a:pt x="4392" y="3749"/>
                  </a:cubicBezTo>
                  <a:cubicBezTo>
                    <a:pt x="4407" y="3734"/>
                    <a:pt x="4432" y="3729"/>
                    <a:pt x="4461" y="3729"/>
                  </a:cubicBezTo>
                  <a:cubicBezTo>
                    <a:pt x="4520" y="3729"/>
                    <a:pt x="4599" y="3749"/>
                    <a:pt x="4658" y="3749"/>
                  </a:cubicBezTo>
                  <a:cubicBezTo>
                    <a:pt x="4769" y="3749"/>
                    <a:pt x="4858" y="3726"/>
                    <a:pt x="4947" y="3682"/>
                  </a:cubicBezTo>
                  <a:cubicBezTo>
                    <a:pt x="4978" y="3666"/>
                    <a:pt x="5012" y="3659"/>
                    <a:pt x="5046" y="3659"/>
                  </a:cubicBezTo>
                  <a:cubicBezTo>
                    <a:pt x="5108" y="3659"/>
                    <a:pt x="5170" y="3683"/>
                    <a:pt x="5213" y="3726"/>
                  </a:cubicBezTo>
                  <a:cubicBezTo>
                    <a:pt x="5257" y="3815"/>
                    <a:pt x="5213" y="3904"/>
                    <a:pt x="5257" y="4015"/>
                  </a:cubicBezTo>
                  <a:cubicBezTo>
                    <a:pt x="5284" y="4050"/>
                    <a:pt x="5328" y="4068"/>
                    <a:pt x="5373" y="4068"/>
                  </a:cubicBezTo>
                  <a:cubicBezTo>
                    <a:pt x="5441" y="4068"/>
                    <a:pt x="5510" y="4028"/>
                    <a:pt x="5523" y="3948"/>
                  </a:cubicBezTo>
                  <a:cubicBezTo>
                    <a:pt x="5554" y="3930"/>
                    <a:pt x="5585" y="3923"/>
                    <a:pt x="5617" y="3923"/>
                  </a:cubicBezTo>
                  <a:cubicBezTo>
                    <a:pt x="5742" y="3923"/>
                    <a:pt x="5869" y="4037"/>
                    <a:pt x="6011" y="4037"/>
                  </a:cubicBezTo>
                  <a:cubicBezTo>
                    <a:pt x="6122" y="4037"/>
                    <a:pt x="6233" y="4037"/>
                    <a:pt x="6255" y="3926"/>
                  </a:cubicBezTo>
                  <a:cubicBezTo>
                    <a:pt x="6277" y="3771"/>
                    <a:pt x="6277" y="3615"/>
                    <a:pt x="6255" y="3460"/>
                  </a:cubicBezTo>
                  <a:cubicBezTo>
                    <a:pt x="6255" y="3261"/>
                    <a:pt x="6211" y="3061"/>
                    <a:pt x="6122" y="2906"/>
                  </a:cubicBezTo>
                  <a:cubicBezTo>
                    <a:pt x="6011" y="2728"/>
                    <a:pt x="5812" y="2640"/>
                    <a:pt x="5590" y="2640"/>
                  </a:cubicBezTo>
                  <a:cubicBezTo>
                    <a:pt x="5346" y="2373"/>
                    <a:pt x="5191" y="2063"/>
                    <a:pt x="5124" y="1708"/>
                  </a:cubicBezTo>
                  <a:cubicBezTo>
                    <a:pt x="5124" y="1775"/>
                    <a:pt x="5080" y="1841"/>
                    <a:pt x="5035" y="1908"/>
                  </a:cubicBezTo>
                  <a:cubicBezTo>
                    <a:pt x="4980" y="1919"/>
                    <a:pt x="4930" y="1924"/>
                    <a:pt x="4880" y="1924"/>
                  </a:cubicBezTo>
                  <a:cubicBezTo>
                    <a:pt x="4830" y="1924"/>
                    <a:pt x="4780" y="1919"/>
                    <a:pt x="4725" y="1908"/>
                  </a:cubicBezTo>
                  <a:cubicBezTo>
                    <a:pt x="4525" y="1775"/>
                    <a:pt x="4281" y="1730"/>
                    <a:pt x="4037" y="1730"/>
                  </a:cubicBezTo>
                  <a:cubicBezTo>
                    <a:pt x="4019" y="1821"/>
                    <a:pt x="3926" y="1897"/>
                    <a:pt x="3833" y="1897"/>
                  </a:cubicBezTo>
                  <a:cubicBezTo>
                    <a:pt x="3812" y="1897"/>
                    <a:pt x="3791" y="1893"/>
                    <a:pt x="3771" y="1885"/>
                  </a:cubicBezTo>
                  <a:cubicBezTo>
                    <a:pt x="3682" y="1841"/>
                    <a:pt x="3660" y="1752"/>
                    <a:pt x="3682" y="1664"/>
                  </a:cubicBezTo>
                  <a:cubicBezTo>
                    <a:pt x="3682" y="1619"/>
                    <a:pt x="3705" y="1575"/>
                    <a:pt x="3682" y="1553"/>
                  </a:cubicBezTo>
                  <a:cubicBezTo>
                    <a:pt x="3638" y="1508"/>
                    <a:pt x="3594" y="1486"/>
                    <a:pt x="3549" y="1486"/>
                  </a:cubicBezTo>
                  <a:lnTo>
                    <a:pt x="2130" y="1242"/>
                  </a:lnTo>
                  <a:cubicBezTo>
                    <a:pt x="1997" y="1220"/>
                    <a:pt x="1842" y="1154"/>
                    <a:pt x="1864" y="1020"/>
                  </a:cubicBezTo>
                  <a:cubicBezTo>
                    <a:pt x="1864" y="887"/>
                    <a:pt x="1952" y="887"/>
                    <a:pt x="2041" y="843"/>
                  </a:cubicBezTo>
                  <a:lnTo>
                    <a:pt x="2196" y="754"/>
                  </a:lnTo>
                  <a:lnTo>
                    <a:pt x="2285" y="754"/>
                  </a:lnTo>
                  <a:cubicBezTo>
                    <a:pt x="2330" y="754"/>
                    <a:pt x="2330" y="821"/>
                    <a:pt x="2352" y="843"/>
                  </a:cubicBezTo>
                  <a:cubicBezTo>
                    <a:pt x="2383" y="859"/>
                    <a:pt x="2414" y="874"/>
                    <a:pt x="2446" y="874"/>
                  </a:cubicBezTo>
                  <a:cubicBezTo>
                    <a:pt x="2459" y="874"/>
                    <a:pt x="2472" y="872"/>
                    <a:pt x="2485" y="865"/>
                  </a:cubicBezTo>
                  <a:lnTo>
                    <a:pt x="2928" y="865"/>
                  </a:lnTo>
                  <a:cubicBezTo>
                    <a:pt x="2973" y="865"/>
                    <a:pt x="3017" y="865"/>
                    <a:pt x="3061" y="843"/>
                  </a:cubicBezTo>
                  <a:cubicBezTo>
                    <a:pt x="3084" y="821"/>
                    <a:pt x="3084" y="776"/>
                    <a:pt x="3106" y="754"/>
                  </a:cubicBezTo>
                  <a:cubicBezTo>
                    <a:pt x="3084" y="688"/>
                    <a:pt x="3017" y="621"/>
                    <a:pt x="2995" y="555"/>
                  </a:cubicBezTo>
                  <a:lnTo>
                    <a:pt x="3217" y="399"/>
                  </a:lnTo>
                  <a:cubicBezTo>
                    <a:pt x="3195" y="222"/>
                    <a:pt x="3128" y="0"/>
                    <a:pt x="2951" y="0"/>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9" name="Google Shape;151;p16">
              <a:extLst>
                <a:ext uri="{FF2B5EF4-FFF2-40B4-BE49-F238E27FC236}">
                  <a16:creationId xmlns:a16="http://schemas.microsoft.com/office/drawing/2014/main" id="{EC72DB86-1585-6DDB-C5F9-91168ED9BF2A}"/>
                </a:ext>
              </a:extLst>
            </p:cNvPr>
            <p:cNvSpPr/>
            <p:nvPr/>
          </p:nvSpPr>
          <p:spPr>
            <a:xfrm>
              <a:off x="-526200" y="3885000"/>
              <a:ext cx="312775" cy="246000"/>
            </a:xfrm>
            <a:custGeom>
              <a:avLst/>
              <a:gdLst/>
              <a:ahLst/>
              <a:cxnLst/>
              <a:rect l="l" t="t" r="r" b="b"/>
              <a:pathLst>
                <a:path w="12511" h="9840" extrusionOk="0">
                  <a:moveTo>
                    <a:pt x="2444" y="0"/>
                  </a:moveTo>
                  <a:cubicBezTo>
                    <a:pt x="2001" y="0"/>
                    <a:pt x="1560" y="16"/>
                    <a:pt x="1110" y="58"/>
                  </a:cubicBezTo>
                  <a:cubicBezTo>
                    <a:pt x="777" y="1012"/>
                    <a:pt x="445" y="1965"/>
                    <a:pt x="134" y="2897"/>
                  </a:cubicBezTo>
                  <a:cubicBezTo>
                    <a:pt x="23" y="3097"/>
                    <a:pt x="1" y="3340"/>
                    <a:pt x="45" y="3562"/>
                  </a:cubicBezTo>
                  <a:cubicBezTo>
                    <a:pt x="267" y="3584"/>
                    <a:pt x="511" y="3607"/>
                    <a:pt x="733" y="3607"/>
                  </a:cubicBezTo>
                  <a:lnTo>
                    <a:pt x="733" y="3340"/>
                  </a:lnTo>
                  <a:cubicBezTo>
                    <a:pt x="844" y="3340"/>
                    <a:pt x="910" y="3252"/>
                    <a:pt x="888" y="3163"/>
                  </a:cubicBezTo>
                  <a:cubicBezTo>
                    <a:pt x="888" y="3141"/>
                    <a:pt x="866" y="3097"/>
                    <a:pt x="866" y="3074"/>
                  </a:cubicBezTo>
                  <a:cubicBezTo>
                    <a:pt x="866" y="2986"/>
                    <a:pt x="977" y="2919"/>
                    <a:pt x="1043" y="2919"/>
                  </a:cubicBezTo>
                  <a:cubicBezTo>
                    <a:pt x="1095" y="2926"/>
                    <a:pt x="1145" y="2928"/>
                    <a:pt x="1194" y="2928"/>
                  </a:cubicBezTo>
                  <a:cubicBezTo>
                    <a:pt x="1312" y="2928"/>
                    <a:pt x="1422" y="2913"/>
                    <a:pt x="1531" y="2897"/>
                  </a:cubicBezTo>
                  <a:cubicBezTo>
                    <a:pt x="1620" y="2830"/>
                    <a:pt x="1687" y="2786"/>
                    <a:pt x="1775" y="2719"/>
                  </a:cubicBezTo>
                  <a:cubicBezTo>
                    <a:pt x="1908" y="2653"/>
                    <a:pt x="2064" y="2609"/>
                    <a:pt x="2219" y="2609"/>
                  </a:cubicBezTo>
                  <a:cubicBezTo>
                    <a:pt x="2308" y="2719"/>
                    <a:pt x="2374" y="2853"/>
                    <a:pt x="2419" y="2986"/>
                  </a:cubicBezTo>
                  <a:cubicBezTo>
                    <a:pt x="2485" y="3119"/>
                    <a:pt x="2596" y="3207"/>
                    <a:pt x="2729" y="3252"/>
                  </a:cubicBezTo>
                  <a:cubicBezTo>
                    <a:pt x="2818" y="3252"/>
                    <a:pt x="2906" y="3252"/>
                    <a:pt x="2995" y="3274"/>
                  </a:cubicBezTo>
                  <a:cubicBezTo>
                    <a:pt x="3084" y="3296"/>
                    <a:pt x="3150" y="3429"/>
                    <a:pt x="3062" y="3474"/>
                  </a:cubicBezTo>
                  <a:cubicBezTo>
                    <a:pt x="3056" y="3479"/>
                    <a:pt x="3052" y="3480"/>
                    <a:pt x="3048" y="3480"/>
                  </a:cubicBezTo>
                  <a:cubicBezTo>
                    <a:pt x="3044" y="3480"/>
                    <a:pt x="3041" y="3479"/>
                    <a:pt x="3037" y="3479"/>
                  </a:cubicBezTo>
                  <a:cubicBezTo>
                    <a:pt x="3028" y="3479"/>
                    <a:pt x="3017" y="3485"/>
                    <a:pt x="2995" y="3518"/>
                  </a:cubicBezTo>
                  <a:cubicBezTo>
                    <a:pt x="2951" y="3562"/>
                    <a:pt x="3017" y="3607"/>
                    <a:pt x="3084" y="3695"/>
                  </a:cubicBezTo>
                  <a:cubicBezTo>
                    <a:pt x="3150" y="3806"/>
                    <a:pt x="3062" y="3939"/>
                    <a:pt x="2995" y="4028"/>
                  </a:cubicBezTo>
                  <a:cubicBezTo>
                    <a:pt x="2929" y="4117"/>
                    <a:pt x="2884" y="4294"/>
                    <a:pt x="2973" y="4361"/>
                  </a:cubicBezTo>
                  <a:cubicBezTo>
                    <a:pt x="3217" y="4494"/>
                    <a:pt x="3461" y="4627"/>
                    <a:pt x="3705" y="4738"/>
                  </a:cubicBezTo>
                  <a:lnTo>
                    <a:pt x="3749" y="4738"/>
                  </a:lnTo>
                  <a:cubicBezTo>
                    <a:pt x="3749" y="4738"/>
                    <a:pt x="3771" y="4716"/>
                    <a:pt x="3771" y="4716"/>
                  </a:cubicBezTo>
                  <a:cubicBezTo>
                    <a:pt x="3816" y="4649"/>
                    <a:pt x="3838" y="4605"/>
                    <a:pt x="3860" y="4538"/>
                  </a:cubicBezTo>
                  <a:cubicBezTo>
                    <a:pt x="4015" y="4627"/>
                    <a:pt x="4171" y="4716"/>
                    <a:pt x="4348" y="4760"/>
                  </a:cubicBezTo>
                  <a:cubicBezTo>
                    <a:pt x="4348" y="4827"/>
                    <a:pt x="4326" y="4871"/>
                    <a:pt x="4282" y="4893"/>
                  </a:cubicBezTo>
                  <a:cubicBezTo>
                    <a:pt x="4237" y="4915"/>
                    <a:pt x="4193" y="4960"/>
                    <a:pt x="4171" y="4982"/>
                  </a:cubicBezTo>
                  <a:cubicBezTo>
                    <a:pt x="4149" y="5026"/>
                    <a:pt x="4149" y="5070"/>
                    <a:pt x="4149" y="5115"/>
                  </a:cubicBezTo>
                  <a:cubicBezTo>
                    <a:pt x="4149" y="5204"/>
                    <a:pt x="4149" y="5270"/>
                    <a:pt x="4193" y="5359"/>
                  </a:cubicBezTo>
                  <a:cubicBezTo>
                    <a:pt x="4215" y="5448"/>
                    <a:pt x="4282" y="5492"/>
                    <a:pt x="4370" y="5492"/>
                  </a:cubicBezTo>
                  <a:lnTo>
                    <a:pt x="4370" y="6268"/>
                  </a:lnTo>
                  <a:lnTo>
                    <a:pt x="4814" y="6645"/>
                  </a:lnTo>
                  <a:cubicBezTo>
                    <a:pt x="4969" y="6756"/>
                    <a:pt x="5124" y="6867"/>
                    <a:pt x="5257" y="7000"/>
                  </a:cubicBezTo>
                  <a:cubicBezTo>
                    <a:pt x="5568" y="7266"/>
                    <a:pt x="5856" y="7599"/>
                    <a:pt x="6056" y="7954"/>
                  </a:cubicBezTo>
                  <a:cubicBezTo>
                    <a:pt x="6082" y="7947"/>
                    <a:pt x="6109" y="7944"/>
                    <a:pt x="6135" y="7944"/>
                  </a:cubicBezTo>
                  <a:cubicBezTo>
                    <a:pt x="6283" y="7944"/>
                    <a:pt x="6417" y="8047"/>
                    <a:pt x="6455" y="8198"/>
                  </a:cubicBezTo>
                  <a:cubicBezTo>
                    <a:pt x="6477" y="8264"/>
                    <a:pt x="6477" y="8331"/>
                    <a:pt x="6522" y="8375"/>
                  </a:cubicBezTo>
                  <a:cubicBezTo>
                    <a:pt x="6544" y="8420"/>
                    <a:pt x="6588" y="8442"/>
                    <a:pt x="6633" y="8442"/>
                  </a:cubicBezTo>
                  <a:lnTo>
                    <a:pt x="7054" y="8619"/>
                  </a:lnTo>
                  <a:cubicBezTo>
                    <a:pt x="7076" y="8641"/>
                    <a:pt x="7098" y="8619"/>
                    <a:pt x="7121" y="8664"/>
                  </a:cubicBezTo>
                  <a:cubicBezTo>
                    <a:pt x="7143" y="8730"/>
                    <a:pt x="7098" y="8797"/>
                    <a:pt x="7032" y="8797"/>
                  </a:cubicBezTo>
                  <a:cubicBezTo>
                    <a:pt x="6987" y="8797"/>
                    <a:pt x="6943" y="8819"/>
                    <a:pt x="6877" y="8841"/>
                  </a:cubicBezTo>
                  <a:cubicBezTo>
                    <a:pt x="6832" y="8885"/>
                    <a:pt x="6832" y="8974"/>
                    <a:pt x="6854" y="9041"/>
                  </a:cubicBezTo>
                  <a:cubicBezTo>
                    <a:pt x="6899" y="9085"/>
                    <a:pt x="6921" y="9151"/>
                    <a:pt x="6921" y="9240"/>
                  </a:cubicBezTo>
                  <a:cubicBezTo>
                    <a:pt x="6899" y="9329"/>
                    <a:pt x="6854" y="9395"/>
                    <a:pt x="6810" y="9462"/>
                  </a:cubicBezTo>
                  <a:cubicBezTo>
                    <a:pt x="6766" y="9551"/>
                    <a:pt x="6721" y="9662"/>
                    <a:pt x="6810" y="9728"/>
                  </a:cubicBezTo>
                  <a:cubicBezTo>
                    <a:pt x="6832" y="9750"/>
                    <a:pt x="6877" y="9750"/>
                    <a:pt x="6921" y="9750"/>
                  </a:cubicBezTo>
                  <a:lnTo>
                    <a:pt x="7387" y="9795"/>
                  </a:lnTo>
                  <a:cubicBezTo>
                    <a:pt x="7542" y="9817"/>
                    <a:pt x="7697" y="9839"/>
                    <a:pt x="7852" y="9839"/>
                  </a:cubicBezTo>
                  <a:cubicBezTo>
                    <a:pt x="7852" y="9750"/>
                    <a:pt x="7830" y="9662"/>
                    <a:pt x="7808" y="9595"/>
                  </a:cubicBezTo>
                  <a:cubicBezTo>
                    <a:pt x="7852" y="9529"/>
                    <a:pt x="7897" y="9484"/>
                    <a:pt x="7963" y="9440"/>
                  </a:cubicBezTo>
                  <a:cubicBezTo>
                    <a:pt x="8163" y="9329"/>
                    <a:pt x="8318" y="9151"/>
                    <a:pt x="8451" y="8952"/>
                  </a:cubicBezTo>
                  <a:cubicBezTo>
                    <a:pt x="8540" y="8863"/>
                    <a:pt x="8562" y="8752"/>
                    <a:pt x="8518" y="8619"/>
                  </a:cubicBezTo>
                  <a:cubicBezTo>
                    <a:pt x="8496" y="8553"/>
                    <a:pt x="8407" y="8486"/>
                    <a:pt x="8385" y="8420"/>
                  </a:cubicBezTo>
                  <a:cubicBezTo>
                    <a:pt x="8349" y="8348"/>
                    <a:pt x="8400" y="8246"/>
                    <a:pt x="8457" y="8246"/>
                  </a:cubicBezTo>
                  <a:cubicBezTo>
                    <a:pt x="8470" y="8246"/>
                    <a:pt x="8483" y="8252"/>
                    <a:pt x="8496" y="8264"/>
                  </a:cubicBezTo>
                  <a:cubicBezTo>
                    <a:pt x="8540" y="8198"/>
                    <a:pt x="8496" y="8131"/>
                    <a:pt x="8429" y="8087"/>
                  </a:cubicBezTo>
                  <a:cubicBezTo>
                    <a:pt x="8385" y="8065"/>
                    <a:pt x="8318" y="8065"/>
                    <a:pt x="8252" y="8020"/>
                  </a:cubicBezTo>
                  <a:cubicBezTo>
                    <a:pt x="8163" y="7954"/>
                    <a:pt x="8119" y="7843"/>
                    <a:pt x="8163" y="7732"/>
                  </a:cubicBezTo>
                  <a:cubicBezTo>
                    <a:pt x="8207" y="7621"/>
                    <a:pt x="8318" y="7532"/>
                    <a:pt x="8429" y="7510"/>
                  </a:cubicBezTo>
                  <a:cubicBezTo>
                    <a:pt x="8651" y="7577"/>
                    <a:pt x="8873" y="7688"/>
                    <a:pt x="9050" y="7865"/>
                  </a:cubicBezTo>
                  <a:cubicBezTo>
                    <a:pt x="9072" y="7599"/>
                    <a:pt x="9205" y="7333"/>
                    <a:pt x="9427" y="7178"/>
                  </a:cubicBezTo>
                  <a:cubicBezTo>
                    <a:pt x="9518" y="7152"/>
                    <a:pt x="9617" y="7141"/>
                    <a:pt x="9714" y="7141"/>
                  </a:cubicBezTo>
                  <a:cubicBezTo>
                    <a:pt x="9783" y="7141"/>
                    <a:pt x="9851" y="7146"/>
                    <a:pt x="9915" y="7155"/>
                  </a:cubicBezTo>
                  <a:cubicBezTo>
                    <a:pt x="9760" y="7044"/>
                    <a:pt x="9804" y="6823"/>
                    <a:pt x="9982" y="6756"/>
                  </a:cubicBezTo>
                  <a:cubicBezTo>
                    <a:pt x="9999" y="6754"/>
                    <a:pt x="10017" y="6753"/>
                    <a:pt x="10034" y="6753"/>
                  </a:cubicBezTo>
                  <a:cubicBezTo>
                    <a:pt x="10154" y="6753"/>
                    <a:pt x="10271" y="6804"/>
                    <a:pt x="10364" y="6804"/>
                  </a:cubicBezTo>
                  <a:cubicBezTo>
                    <a:pt x="10377" y="6804"/>
                    <a:pt x="10391" y="6803"/>
                    <a:pt x="10403" y="6800"/>
                  </a:cubicBezTo>
                  <a:cubicBezTo>
                    <a:pt x="10514" y="6778"/>
                    <a:pt x="10603" y="6667"/>
                    <a:pt x="10714" y="6667"/>
                  </a:cubicBezTo>
                  <a:cubicBezTo>
                    <a:pt x="10891" y="6667"/>
                    <a:pt x="10958" y="6889"/>
                    <a:pt x="11002" y="7044"/>
                  </a:cubicBezTo>
                  <a:lnTo>
                    <a:pt x="10780" y="7222"/>
                  </a:lnTo>
                  <a:cubicBezTo>
                    <a:pt x="10802" y="7288"/>
                    <a:pt x="10869" y="7333"/>
                    <a:pt x="10891" y="7421"/>
                  </a:cubicBezTo>
                  <a:cubicBezTo>
                    <a:pt x="10935" y="7377"/>
                    <a:pt x="11002" y="7377"/>
                    <a:pt x="11046" y="7377"/>
                  </a:cubicBezTo>
                  <a:cubicBezTo>
                    <a:pt x="11246" y="7421"/>
                    <a:pt x="11445" y="7488"/>
                    <a:pt x="11623" y="7577"/>
                  </a:cubicBezTo>
                  <a:cubicBezTo>
                    <a:pt x="11712" y="7488"/>
                    <a:pt x="11623" y="7355"/>
                    <a:pt x="11689" y="7288"/>
                  </a:cubicBezTo>
                  <a:cubicBezTo>
                    <a:pt x="11712" y="7266"/>
                    <a:pt x="11734" y="7266"/>
                    <a:pt x="11756" y="7266"/>
                  </a:cubicBezTo>
                  <a:cubicBezTo>
                    <a:pt x="12000" y="7244"/>
                    <a:pt x="12266" y="7178"/>
                    <a:pt x="12510" y="7133"/>
                  </a:cubicBezTo>
                  <a:cubicBezTo>
                    <a:pt x="12355" y="6911"/>
                    <a:pt x="12133" y="6756"/>
                    <a:pt x="11867" y="6667"/>
                  </a:cubicBezTo>
                  <a:cubicBezTo>
                    <a:pt x="11778" y="6645"/>
                    <a:pt x="11667" y="6579"/>
                    <a:pt x="11689" y="6490"/>
                  </a:cubicBezTo>
                  <a:cubicBezTo>
                    <a:pt x="11689" y="6468"/>
                    <a:pt x="11712" y="6446"/>
                    <a:pt x="11712" y="6423"/>
                  </a:cubicBezTo>
                  <a:cubicBezTo>
                    <a:pt x="11742" y="6317"/>
                    <a:pt x="11657" y="6231"/>
                    <a:pt x="11573" y="6231"/>
                  </a:cubicBezTo>
                  <a:cubicBezTo>
                    <a:pt x="11534" y="6231"/>
                    <a:pt x="11495" y="6249"/>
                    <a:pt x="11468" y="6290"/>
                  </a:cubicBezTo>
                  <a:cubicBezTo>
                    <a:pt x="11449" y="6400"/>
                    <a:pt x="11341" y="6479"/>
                    <a:pt x="11229" y="6479"/>
                  </a:cubicBezTo>
                  <a:cubicBezTo>
                    <a:pt x="11205" y="6479"/>
                    <a:pt x="11181" y="6476"/>
                    <a:pt x="11157" y="6468"/>
                  </a:cubicBezTo>
                  <a:cubicBezTo>
                    <a:pt x="11024" y="6423"/>
                    <a:pt x="10980" y="6290"/>
                    <a:pt x="10847" y="6224"/>
                  </a:cubicBezTo>
                  <a:cubicBezTo>
                    <a:pt x="10802" y="6202"/>
                    <a:pt x="10758" y="6179"/>
                    <a:pt x="10714" y="6157"/>
                  </a:cubicBezTo>
                  <a:cubicBezTo>
                    <a:pt x="10669" y="6135"/>
                    <a:pt x="10647" y="6091"/>
                    <a:pt x="10647" y="6024"/>
                  </a:cubicBezTo>
                  <a:cubicBezTo>
                    <a:pt x="10647" y="5958"/>
                    <a:pt x="10736" y="5935"/>
                    <a:pt x="10780" y="5913"/>
                  </a:cubicBezTo>
                  <a:cubicBezTo>
                    <a:pt x="11046" y="5847"/>
                    <a:pt x="11290" y="5736"/>
                    <a:pt x="11534" y="5625"/>
                  </a:cubicBezTo>
                  <a:cubicBezTo>
                    <a:pt x="11579" y="5603"/>
                    <a:pt x="11623" y="5558"/>
                    <a:pt x="11623" y="5514"/>
                  </a:cubicBezTo>
                  <a:cubicBezTo>
                    <a:pt x="11601" y="5448"/>
                    <a:pt x="11534" y="5448"/>
                    <a:pt x="11490" y="5448"/>
                  </a:cubicBezTo>
                  <a:lnTo>
                    <a:pt x="10980" y="5492"/>
                  </a:lnTo>
                  <a:cubicBezTo>
                    <a:pt x="10949" y="5487"/>
                    <a:pt x="10919" y="5484"/>
                    <a:pt x="10889" y="5484"/>
                  </a:cubicBezTo>
                  <a:cubicBezTo>
                    <a:pt x="10660" y="5484"/>
                    <a:pt x="10459" y="5631"/>
                    <a:pt x="10381" y="5847"/>
                  </a:cubicBezTo>
                  <a:cubicBezTo>
                    <a:pt x="10304" y="5801"/>
                    <a:pt x="10222" y="5778"/>
                    <a:pt x="10143" y="5778"/>
                  </a:cubicBezTo>
                  <a:cubicBezTo>
                    <a:pt x="9993" y="5778"/>
                    <a:pt x="9854" y="5857"/>
                    <a:pt x="9782" y="6002"/>
                  </a:cubicBezTo>
                  <a:cubicBezTo>
                    <a:pt x="9760" y="6069"/>
                    <a:pt x="9738" y="6113"/>
                    <a:pt x="9715" y="6157"/>
                  </a:cubicBezTo>
                  <a:cubicBezTo>
                    <a:pt x="9671" y="6246"/>
                    <a:pt x="9582" y="6290"/>
                    <a:pt x="9494" y="6290"/>
                  </a:cubicBezTo>
                  <a:cubicBezTo>
                    <a:pt x="9451" y="6294"/>
                    <a:pt x="9408" y="6296"/>
                    <a:pt x="9366" y="6296"/>
                  </a:cubicBezTo>
                  <a:cubicBezTo>
                    <a:pt x="9149" y="6296"/>
                    <a:pt x="8948" y="6247"/>
                    <a:pt x="8762" y="6135"/>
                  </a:cubicBezTo>
                  <a:cubicBezTo>
                    <a:pt x="8340" y="5958"/>
                    <a:pt x="8030" y="5647"/>
                    <a:pt x="7830" y="5226"/>
                  </a:cubicBezTo>
                  <a:lnTo>
                    <a:pt x="7786" y="5137"/>
                  </a:lnTo>
                  <a:lnTo>
                    <a:pt x="7542" y="5070"/>
                  </a:lnTo>
                  <a:cubicBezTo>
                    <a:pt x="7631" y="4738"/>
                    <a:pt x="7719" y="4361"/>
                    <a:pt x="7808" y="4006"/>
                  </a:cubicBezTo>
                  <a:lnTo>
                    <a:pt x="7808" y="4006"/>
                  </a:lnTo>
                  <a:cubicBezTo>
                    <a:pt x="7769" y="4045"/>
                    <a:pt x="7724" y="4061"/>
                    <a:pt x="7678" y="4061"/>
                  </a:cubicBezTo>
                  <a:cubicBezTo>
                    <a:pt x="7568" y="4061"/>
                    <a:pt x="7449" y="3967"/>
                    <a:pt x="7387" y="3873"/>
                  </a:cubicBezTo>
                  <a:cubicBezTo>
                    <a:pt x="7276" y="3718"/>
                    <a:pt x="7209" y="3562"/>
                    <a:pt x="7165" y="3385"/>
                  </a:cubicBezTo>
                  <a:cubicBezTo>
                    <a:pt x="7231" y="3252"/>
                    <a:pt x="7076" y="3097"/>
                    <a:pt x="6921" y="3074"/>
                  </a:cubicBezTo>
                  <a:cubicBezTo>
                    <a:pt x="6843" y="3063"/>
                    <a:pt x="6766" y="3058"/>
                    <a:pt x="6688" y="3058"/>
                  </a:cubicBezTo>
                  <a:cubicBezTo>
                    <a:pt x="6610" y="3058"/>
                    <a:pt x="6533" y="3063"/>
                    <a:pt x="6455" y="3074"/>
                  </a:cubicBezTo>
                  <a:cubicBezTo>
                    <a:pt x="6189" y="3008"/>
                    <a:pt x="5923" y="2919"/>
                    <a:pt x="5701" y="2786"/>
                  </a:cubicBezTo>
                  <a:cubicBezTo>
                    <a:pt x="5413" y="2697"/>
                    <a:pt x="5058" y="2786"/>
                    <a:pt x="4858" y="2564"/>
                  </a:cubicBezTo>
                  <a:cubicBezTo>
                    <a:pt x="4193" y="1788"/>
                    <a:pt x="3638" y="923"/>
                    <a:pt x="3217" y="14"/>
                  </a:cubicBezTo>
                  <a:cubicBezTo>
                    <a:pt x="2957" y="5"/>
                    <a:pt x="2700" y="0"/>
                    <a:pt x="2444" y="0"/>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0" name="Google Shape;152;p16">
              <a:extLst>
                <a:ext uri="{FF2B5EF4-FFF2-40B4-BE49-F238E27FC236}">
                  <a16:creationId xmlns:a16="http://schemas.microsoft.com/office/drawing/2014/main" id="{69836D5D-C58D-95E7-BF31-D6C9F30DACE8}"/>
                </a:ext>
              </a:extLst>
            </p:cNvPr>
            <p:cNvSpPr/>
            <p:nvPr/>
          </p:nvSpPr>
          <p:spPr>
            <a:xfrm>
              <a:off x="-611575" y="3927475"/>
              <a:ext cx="263400" cy="225150"/>
            </a:xfrm>
            <a:custGeom>
              <a:avLst/>
              <a:gdLst/>
              <a:ahLst/>
              <a:cxnLst/>
              <a:rect l="l" t="t" r="r" b="b"/>
              <a:pathLst>
                <a:path w="10536" h="9006" extrusionOk="0">
                  <a:moveTo>
                    <a:pt x="3438" y="1863"/>
                  </a:moveTo>
                  <a:cubicBezTo>
                    <a:pt x="3439" y="1863"/>
                    <a:pt x="3440" y="1863"/>
                    <a:pt x="3440" y="1863"/>
                  </a:cubicBezTo>
                  <a:lnTo>
                    <a:pt x="3440" y="1863"/>
                  </a:lnTo>
                  <a:cubicBezTo>
                    <a:pt x="3440" y="1863"/>
                    <a:pt x="3439" y="1863"/>
                    <a:pt x="3438" y="1863"/>
                  </a:cubicBezTo>
                  <a:close/>
                  <a:moveTo>
                    <a:pt x="1841" y="0"/>
                  </a:moveTo>
                  <a:cubicBezTo>
                    <a:pt x="1553" y="155"/>
                    <a:pt x="1242" y="244"/>
                    <a:pt x="910" y="289"/>
                  </a:cubicBezTo>
                  <a:cubicBezTo>
                    <a:pt x="888" y="333"/>
                    <a:pt x="865" y="377"/>
                    <a:pt x="843" y="444"/>
                  </a:cubicBezTo>
                  <a:cubicBezTo>
                    <a:pt x="843" y="510"/>
                    <a:pt x="910" y="555"/>
                    <a:pt x="954" y="555"/>
                  </a:cubicBezTo>
                  <a:cubicBezTo>
                    <a:pt x="1021" y="555"/>
                    <a:pt x="1043" y="510"/>
                    <a:pt x="1087" y="466"/>
                  </a:cubicBezTo>
                  <a:cubicBezTo>
                    <a:pt x="1134" y="450"/>
                    <a:pt x="1192" y="435"/>
                    <a:pt x="1254" y="435"/>
                  </a:cubicBezTo>
                  <a:cubicBezTo>
                    <a:pt x="1279" y="435"/>
                    <a:pt x="1305" y="437"/>
                    <a:pt x="1331" y="444"/>
                  </a:cubicBezTo>
                  <a:lnTo>
                    <a:pt x="1619" y="466"/>
                  </a:lnTo>
                  <a:cubicBezTo>
                    <a:pt x="1708" y="466"/>
                    <a:pt x="1775" y="510"/>
                    <a:pt x="1819" y="555"/>
                  </a:cubicBezTo>
                  <a:cubicBezTo>
                    <a:pt x="1908" y="643"/>
                    <a:pt x="1819" y="799"/>
                    <a:pt x="1819" y="932"/>
                  </a:cubicBezTo>
                  <a:cubicBezTo>
                    <a:pt x="1841" y="1087"/>
                    <a:pt x="1908" y="1220"/>
                    <a:pt x="2019" y="1331"/>
                  </a:cubicBezTo>
                  <a:cubicBezTo>
                    <a:pt x="2130" y="1442"/>
                    <a:pt x="2196" y="1597"/>
                    <a:pt x="2174" y="1752"/>
                  </a:cubicBezTo>
                  <a:cubicBezTo>
                    <a:pt x="2119" y="1881"/>
                    <a:pt x="1988" y="1963"/>
                    <a:pt x="1857" y="1963"/>
                  </a:cubicBezTo>
                  <a:cubicBezTo>
                    <a:pt x="1829" y="1963"/>
                    <a:pt x="1802" y="1960"/>
                    <a:pt x="1775" y="1952"/>
                  </a:cubicBezTo>
                  <a:cubicBezTo>
                    <a:pt x="1597" y="1908"/>
                    <a:pt x="1464" y="1841"/>
                    <a:pt x="1331" y="1730"/>
                  </a:cubicBezTo>
                  <a:lnTo>
                    <a:pt x="843" y="1353"/>
                  </a:lnTo>
                  <a:cubicBezTo>
                    <a:pt x="621" y="1420"/>
                    <a:pt x="444" y="1575"/>
                    <a:pt x="377" y="1797"/>
                  </a:cubicBezTo>
                  <a:cubicBezTo>
                    <a:pt x="333" y="1863"/>
                    <a:pt x="333" y="1952"/>
                    <a:pt x="377" y="2019"/>
                  </a:cubicBezTo>
                  <a:cubicBezTo>
                    <a:pt x="422" y="2107"/>
                    <a:pt x="488" y="2174"/>
                    <a:pt x="599" y="2196"/>
                  </a:cubicBezTo>
                  <a:lnTo>
                    <a:pt x="954" y="2373"/>
                  </a:lnTo>
                  <a:cubicBezTo>
                    <a:pt x="799" y="2440"/>
                    <a:pt x="710" y="2595"/>
                    <a:pt x="732" y="2773"/>
                  </a:cubicBezTo>
                  <a:cubicBezTo>
                    <a:pt x="754" y="2884"/>
                    <a:pt x="843" y="2972"/>
                    <a:pt x="821" y="3083"/>
                  </a:cubicBezTo>
                  <a:cubicBezTo>
                    <a:pt x="710" y="3017"/>
                    <a:pt x="621" y="2972"/>
                    <a:pt x="510" y="2928"/>
                  </a:cubicBezTo>
                  <a:lnTo>
                    <a:pt x="510" y="2928"/>
                  </a:lnTo>
                  <a:cubicBezTo>
                    <a:pt x="488" y="3061"/>
                    <a:pt x="533" y="3216"/>
                    <a:pt x="621" y="3305"/>
                  </a:cubicBezTo>
                  <a:cubicBezTo>
                    <a:pt x="666" y="3349"/>
                    <a:pt x="710" y="3416"/>
                    <a:pt x="688" y="3438"/>
                  </a:cubicBezTo>
                  <a:cubicBezTo>
                    <a:pt x="688" y="3460"/>
                    <a:pt x="666" y="3482"/>
                    <a:pt x="621" y="3482"/>
                  </a:cubicBezTo>
                  <a:cubicBezTo>
                    <a:pt x="333" y="3704"/>
                    <a:pt x="133" y="4015"/>
                    <a:pt x="45" y="4370"/>
                  </a:cubicBezTo>
                  <a:cubicBezTo>
                    <a:pt x="23" y="4436"/>
                    <a:pt x="0" y="4525"/>
                    <a:pt x="0" y="4614"/>
                  </a:cubicBezTo>
                  <a:cubicBezTo>
                    <a:pt x="0" y="4724"/>
                    <a:pt x="45" y="4791"/>
                    <a:pt x="133" y="4835"/>
                  </a:cubicBezTo>
                  <a:cubicBezTo>
                    <a:pt x="244" y="4902"/>
                    <a:pt x="311" y="5013"/>
                    <a:pt x="444" y="5013"/>
                  </a:cubicBezTo>
                  <a:cubicBezTo>
                    <a:pt x="599" y="5013"/>
                    <a:pt x="754" y="4946"/>
                    <a:pt x="910" y="4880"/>
                  </a:cubicBezTo>
                  <a:lnTo>
                    <a:pt x="1686" y="4480"/>
                  </a:lnTo>
                  <a:cubicBezTo>
                    <a:pt x="1741" y="4590"/>
                    <a:pt x="1864" y="4632"/>
                    <a:pt x="1998" y="4632"/>
                  </a:cubicBezTo>
                  <a:cubicBezTo>
                    <a:pt x="2079" y="4632"/>
                    <a:pt x="2165" y="4617"/>
                    <a:pt x="2240" y="4591"/>
                  </a:cubicBezTo>
                  <a:cubicBezTo>
                    <a:pt x="2285" y="4569"/>
                    <a:pt x="2329" y="4547"/>
                    <a:pt x="2374" y="4547"/>
                  </a:cubicBezTo>
                  <a:cubicBezTo>
                    <a:pt x="2462" y="4569"/>
                    <a:pt x="2484" y="4636"/>
                    <a:pt x="2595" y="4680"/>
                  </a:cubicBezTo>
                  <a:cubicBezTo>
                    <a:pt x="2706" y="4724"/>
                    <a:pt x="2884" y="4724"/>
                    <a:pt x="2928" y="4791"/>
                  </a:cubicBezTo>
                  <a:cubicBezTo>
                    <a:pt x="2950" y="4880"/>
                    <a:pt x="2884" y="4968"/>
                    <a:pt x="2928" y="5035"/>
                  </a:cubicBezTo>
                  <a:cubicBezTo>
                    <a:pt x="2950" y="5079"/>
                    <a:pt x="2995" y="5079"/>
                    <a:pt x="3017" y="5101"/>
                  </a:cubicBezTo>
                  <a:cubicBezTo>
                    <a:pt x="3239" y="5168"/>
                    <a:pt x="3416" y="5323"/>
                    <a:pt x="3527" y="5545"/>
                  </a:cubicBezTo>
                  <a:cubicBezTo>
                    <a:pt x="3549" y="5589"/>
                    <a:pt x="3593" y="5634"/>
                    <a:pt x="3638" y="5656"/>
                  </a:cubicBezTo>
                  <a:cubicBezTo>
                    <a:pt x="3651" y="5662"/>
                    <a:pt x="3666" y="5665"/>
                    <a:pt x="3681" y="5665"/>
                  </a:cubicBezTo>
                  <a:cubicBezTo>
                    <a:pt x="3719" y="5665"/>
                    <a:pt x="3762" y="5649"/>
                    <a:pt x="3793" y="5634"/>
                  </a:cubicBezTo>
                  <a:cubicBezTo>
                    <a:pt x="3846" y="5619"/>
                    <a:pt x="3898" y="5612"/>
                    <a:pt x="3950" y="5612"/>
                  </a:cubicBezTo>
                  <a:cubicBezTo>
                    <a:pt x="4290" y="5612"/>
                    <a:pt x="4583" y="5911"/>
                    <a:pt x="4525" y="6277"/>
                  </a:cubicBezTo>
                  <a:cubicBezTo>
                    <a:pt x="4791" y="6787"/>
                    <a:pt x="5257" y="7164"/>
                    <a:pt x="5811" y="7297"/>
                  </a:cubicBezTo>
                  <a:cubicBezTo>
                    <a:pt x="5723" y="7475"/>
                    <a:pt x="5656" y="7674"/>
                    <a:pt x="5612" y="7874"/>
                  </a:cubicBezTo>
                  <a:cubicBezTo>
                    <a:pt x="5545" y="8073"/>
                    <a:pt x="5612" y="8295"/>
                    <a:pt x="5745" y="8451"/>
                  </a:cubicBezTo>
                  <a:cubicBezTo>
                    <a:pt x="5811" y="8539"/>
                    <a:pt x="5944" y="8584"/>
                    <a:pt x="6011" y="8695"/>
                  </a:cubicBezTo>
                  <a:cubicBezTo>
                    <a:pt x="6033" y="8783"/>
                    <a:pt x="6077" y="8850"/>
                    <a:pt x="6122" y="8894"/>
                  </a:cubicBezTo>
                  <a:cubicBezTo>
                    <a:pt x="6166" y="8961"/>
                    <a:pt x="6255" y="8983"/>
                    <a:pt x="6344" y="8983"/>
                  </a:cubicBezTo>
                  <a:cubicBezTo>
                    <a:pt x="6414" y="8999"/>
                    <a:pt x="6488" y="9006"/>
                    <a:pt x="6561" y="9006"/>
                  </a:cubicBezTo>
                  <a:cubicBezTo>
                    <a:pt x="6695" y="9006"/>
                    <a:pt x="6828" y="8981"/>
                    <a:pt x="6942" y="8938"/>
                  </a:cubicBezTo>
                  <a:cubicBezTo>
                    <a:pt x="7142" y="8828"/>
                    <a:pt x="7209" y="8606"/>
                    <a:pt x="7098" y="8406"/>
                  </a:cubicBezTo>
                  <a:cubicBezTo>
                    <a:pt x="7165" y="8392"/>
                    <a:pt x="7233" y="8387"/>
                    <a:pt x="7301" y="8387"/>
                  </a:cubicBezTo>
                  <a:cubicBezTo>
                    <a:pt x="7465" y="8387"/>
                    <a:pt x="7630" y="8416"/>
                    <a:pt x="7789" y="8416"/>
                  </a:cubicBezTo>
                  <a:cubicBezTo>
                    <a:pt x="7871" y="8416"/>
                    <a:pt x="7952" y="8408"/>
                    <a:pt x="8029" y="8384"/>
                  </a:cubicBezTo>
                  <a:cubicBezTo>
                    <a:pt x="8384" y="8273"/>
                    <a:pt x="8539" y="7874"/>
                    <a:pt x="8739" y="7586"/>
                  </a:cubicBezTo>
                  <a:cubicBezTo>
                    <a:pt x="8779" y="7639"/>
                    <a:pt x="8844" y="7669"/>
                    <a:pt x="8913" y="7669"/>
                  </a:cubicBezTo>
                  <a:cubicBezTo>
                    <a:pt x="8959" y="7669"/>
                    <a:pt x="9006" y="7656"/>
                    <a:pt x="9050" y="7630"/>
                  </a:cubicBezTo>
                  <a:cubicBezTo>
                    <a:pt x="9138" y="7586"/>
                    <a:pt x="9227" y="7519"/>
                    <a:pt x="9316" y="7452"/>
                  </a:cubicBezTo>
                  <a:cubicBezTo>
                    <a:pt x="9383" y="7385"/>
                    <a:pt x="9464" y="7356"/>
                    <a:pt x="9548" y="7356"/>
                  </a:cubicBezTo>
                  <a:cubicBezTo>
                    <a:pt x="9574" y="7356"/>
                    <a:pt x="9600" y="7359"/>
                    <a:pt x="9626" y="7364"/>
                  </a:cubicBezTo>
                  <a:cubicBezTo>
                    <a:pt x="9892" y="7475"/>
                    <a:pt x="10003" y="7852"/>
                    <a:pt x="10203" y="8007"/>
                  </a:cubicBezTo>
                  <a:cubicBezTo>
                    <a:pt x="10136" y="7940"/>
                    <a:pt x="10158" y="7830"/>
                    <a:pt x="10203" y="7763"/>
                  </a:cubicBezTo>
                  <a:cubicBezTo>
                    <a:pt x="10269" y="7696"/>
                    <a:pt x="10314" y="7608"/>
                    <a:pt x="10336" y="7519"/>
                  </a:cubicBezTo>
                  <a:cubicBezTo>
                    <a:pt x="10314" y="7452"/>
                    <a:pt x="10292" y="7386"/>
                    <a:pt x="10269" y="7319"/>
                  </a:cubicBezTo>
                  <a:cubicBezTo>
                    <a:pt x="10225" y="7253"/>
                    <a:pt x="10247" y="7186"/>
                    <a:pt x="10292" y="7120"/>
                  </a:cubicBezTo>
                  <a:cubicBezTo>
                    <a:pt x="10336" y="7098"/>
                    <a:pt x="10380" y="7075"/>
                    <a:pt x="10447" y="7075"/>
                  </a:cubicBezTo>
                  <a:cubicBezTo>
                    <a:pt x="10491" y="7053"/>
                    <a:pt x="10536" y="6987"/>
                    <a:pt x="10536" y="6965"/>
                  </a:cubicBezTo>
                  <a:cubicBezTo>
                    <a:pt x="10513" y="6942"/>
                    <a:pt x="10491" y="6920"/>
                    <a:pt x="10469" y="6920"/>
                  </a:cubicBezTo>
                  <a:lnTo>
                    <a:pt x="10048" y="6743"/>
                  </a:lnTo>
                  <a:cubicBezTo>
                    <a:pt x="10003" y="6721"/>
                    <a:pt x="9959" y="6698"/>
                    <a:pt x="9937" y="6676"/>
                  </a:cubicBezTo>
                  <a:cubicBezTo>
                    <a:pt x="9892" y="6610"/>
                    <a:pt x="9870" y="6543"/>
                    <a:pt x="9870" y="6477"/>
                  </a:cubicBezTo>
                  <a:cubicBezTo>
                    <a:pt x="9832" y="6326"/>
                    <a:pt x="9698" y="6223"/>
                    <a:pt x="9550" y="6223"/>
                  </a:cubicBezTo>
                  <a:cubicBezTo>
                    <a:pt x="9524" y="6223"/>
                    <a:pt x="9497" y="6226"/>
                    <a:pt x="9471" y="6233"/>
                  </a:cubicBezTo>
                  <a:cubicBezTo>
                    <a:pt x="9249" y="5878"/>
                    <a:pt x="8983" y="5567"/>
                    <a:pt x="8672" y="5279"/>
                  </a:cubicBezTo>
                  <a:cubicBezTo>
                    <a:pt x="8539" y="5146"/>
                    <a:pt x="8384" y="5035"/>
                    <a:pt x="8229" y="4924"/>
                  </a:cubicBezTo>
                  <a:lnTo>
                    <a:pt x="7763" y="4547"/>
                  </a:lnTo>
                  <a:lnTo>
                    <a:pt x="7763" y="3793"/>
                  </a:lnTo>
                  <a:cubicBezTo>
                    <a:pt x="7674" y="3771"/>
                    <a:pt x="7608" y="3726"/>
                    <a:pt x="7564" y="3638"/>
                  </a:cubicBezTo>
                  <a:cubicBezTo>
                    <a:pt x="7541" y="3571"/>
                    <a:pt x="7519" y="3482"/>
                    <a:pt x="7541" y="3394"/>
                  </a:cubicBezTo>
                  <a:cubicBezTo>
                    <a:pt x="7519" y="3349"/>
                    <a:pt x="7541" y="3305"/>
                    <a:pt x="7564" y="3283"/>
                  </a:cubicBezTo>
                  <a:cubicBezTo>
                    <a:pt x="7586" y="3238"/>
                    <a:pt x="7630" y="3216"/>
                    <a:pt x="7674" y="3172"/>
                  </a:cubicBezTo>
                  <a:cubicBezTo>
                    <a:pt x="7719" y="3150"/>
                    <a:pt x="7741" y="3105"/>
                    <a:pt x="7741" y="3061"/>
                  </a:cubicBezTo>
                  <a:cubicBezTo>
                    <a:pt x="7564" y="2994"/>
                    <a:pt x="7386" y="2928"/>
                    <a:pt x="7253" y="2839"/>
                  </a:cubicBezTo>
                  <a:cubicBezTo>
                    <a:pt x="7231" y="2884"/>
                    <a:pt x="7186" y="2950"/>
                    <a:pt x="7164" y="2994"/>
                  </a:cubicBezTo>
                  <a:cubicBezTo>
                    <a:pt x="7164" y="3017"/>
                    <a:pt x="7142" y="3017"/>
                    <a:pt x="7142" y="3017"/>
                  </a:cubicBezTo>
                  <a:cubicBezTo>
                    <a:pt x="7131" y="3028"/>
                    <a:pt x="7125" y="3033"/>
                    <a:pt x="7120" y="3033"/>
                  </a:cubicBezTo>
                  <a:cubicBezTo>
                    <a:pt x="7114" y="3033"/>
                    <a:pt x="7109" y="3028"/>
                    <a:pt x="7098" y="3017"/>
                  </a:cubicBezTo>
                  <a:cubicBezTo>
                    <a:pt x="6854" y="2928"/>
                    <a:pt x="6610" y="2795"/>
                    <a:pt x="6366" y="2640"/>
                  </a:cubicBezTo>
                  <a:cubicBezTo>
                    <a:pt x="6277" y="2573"/>
                    <a:pt x="6321" y="2418"/>
                    <a:pt x="6388" y="2307"/>
                  </a:cubicBezTo>
                  <a:cubicBezTo>
                    <a:pt x="6477" y="2218"/>
                    <a:pt x="6521" y="2041"/>
                    <a:pt x="6477" y="1974"/>
                  </a:cubicBezTo>
                  <a:cubicBezTo>
                    <a:pt x="6432" y="1930"/>
                    <a:pt x="6366" y="1819"/>
                    <a:pt x="6388" y="1797"/>
                  </a:cubicBezTo>
                  <a:cubicBezTo>
                    <a:pt x="6410" y="1775"/>
                    <a:pt x="6432" y="1775"/>
                    <a:pt x="6455" y="1752"/>
                  </a:cubicBezTo>
                  <a:cubicBezTo>
                    <a:pt x="6543" y="1708"/>
                    <a:pt x="6477" y="1597"/>
                    <a:pt x="6388" y="1553"/>
                  </a:cubicBezTo>
                  <a:lnTo>
                    <a:pt x="6122" y="1553"/>
                  </a:lnTo>
                  <a:cubicBezTo>
                    <a:pt x="5989" y="1508"/>
                    <a:pt x="5878" y="1398"/>
                    <a:pt x="5811" y="1264"/>
                  </a:cubicBezTo>
                  <a:cubicBezTo>
                    <a:pt x="5767" y="1131"/>
                    <a:pt x="5700" y="1020"/>
                    <a:pt x="5612" y="910"/>
                  </a:cubicBezTo>
                  <a:cubicBezTo>
                    <a:pt x="5584" y="906"/>
                    <a:pt x="5557" y="904"/>
                    <a:pt x="5529" y="904"/>
                  </a:cubicBezTo>
                  <a:cubicBezTo>
                    <a:pt x="5401" y="904"/>
                    <a:pt x="5274" y="944"/>
                    <a:pt x="5146" y="998"/>
                  </a:cubicBezTo>
                  <a:cubicBezTo>
                    <a:pt x="5079" y="1065"/>
                    <a:pt x="5013" y="1131"/>
                    <a:pt x="4924" y="1176"/>
                  </a:cubicBezTo>
                  <a:cubicBezTo>
                    <a:pt x="4833" y="1202"/>
                    <a:pt x="4742" y="1212"/>
                    <a:pt x="4647" y="1212"/>
                  </a:cubicBezTo>
                  <a:cubicBezTo>
                    <a:pt x="4579" y="1212"/>
                    <a:pt x="4510" y="1207"/>
                    <a:pt x="4436" y="1198"/>
                  </a:cubicBezTo>
                  <a:cubicBezTo>
                    <a:pt x="4348" y="1220"/>
                    <a:pt x="4259" y="1264"/>
                    <a:pt x="4259" y="1353"/>
                  </a:cubicBezTo>
                  <a:cubicBezTo>
                    <a:pt x="4259" y="1398"/>
                    <a:pt x="4281" y="1420"/>
                    <a:pt x="4281" y="1442"/>
                  </a:cubicBezTo>
                  <a:cubicBezTo>
                    <a:pt x="4303" y="1553"/>
                    <a:pt x="4237" y="1641"/>
                    <a:pt x="4126" y="1641"/>
                  </a:cubicBezTo>
                  <a:lnTo>
                    <a:pt x="4126" y="1885"/>
                  </a:lnTo>
                  <a:cubicBezTo>
                    <a:pt x="4061" y="1892"/>
                    <a:pt x="3994" y="1895"/>
                    <a:pt x="3926" y="1895"/>
                  </a:cubicBezTo>
                  <a:cubicBezTo>
                    <a:pt x="3764" y="1895"/>
                    <a:pt x="3597" y="1879"/>
                    <a:pt x="3440" y="1863"/>
                  </a:cubicBezTo>
                  <a:lnTo>
                    <a:pt x="3440" y="1863"/>
                  </a:lnTo>
                  <a:cubicBezTo>
                    <a:pt x="3460" y="1868"/>
                    <a:pt x="3460" y="1930"/>
                    <a:pt x="3438" y="1930"/>
                  </a:cubicBezTo>
                  <a:lnTo>
                    <a:pt x="3349" y="1930"/>
                  </a:lnTo>
                  <a:lnTo>
                    <a:pt x="2906" y="1775"/>
                  </a:lnTo>
                  <a:cubicBezTo>
                    <a:pt x="2861" y="1553"/>
                    <a:pt x="2906" y="1309"/>
                    <a:pt x="2861" y="1087"/>
                  </a:cubicBezTo>
                  <a:cubicBezTo>
                    <a:pt x="2817" y="865"/>
                    <a:pt x="2728" y="666"/>
                    <a:pt x="2573" y="510"/>
                  </a:cubicBezTo>
                  <a:cubicBezTo>
                    <a:pt x="2351" y="311"/>
                    <a:pt x="2107" y="133"/>
                    <a:pt x="1841" y="0"/>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1" name="Google Shape;153;p16">
              <a:extLst>
                <a:ext uri="{FF2B5EF4-FFF2-40B4-BE49-F238E27FC236}">
                  <a16:creationId xmlns:a16="http://schemas.microsoft.com/office/drawing/2014/main" id="{8B4FBEE2-98D6-79BB-4CC9-FAE2036AC3D4}"/>
                </a:ext>
              </a:extLst>
            </p:cNvPr>
            <p:cNvSpPr/>
            <p:nvPr/>
          </p:nvSpPr>
          <p:spPr>
            <a:xfrm>
              <a:off x="-522850" y="4111000"/>
              <a:ext cx="278925" cy="195200"/>
            </a:xfrm>
            <a:custGeom>
              <a:avLst/>
              <a:gdLst/>
              <a:ahLst/>
              <a:cxnLst/>
              <a:rect l="l" t="t" r="r" b="b"/>
              <a:pathLst>
                <a:path w="11157" h="7808" extrusionOk="0">
                  <a:moveTo>
                    <a:pt x="10047" y="1"/>
                  </a:moveTo>
                  <a:cubicBezTo>
                    <a:pt x="9981" y="50"/>
                    <a:pt x="9902" y="75"/>
                    <a:pt x="9820" y="75"/>
                  </a:cubicBezTo>
                  <a:cubicBezTo>
                    <a:pt x="9792" y="75"/>
                    <a:pt x="9764" y="73"/>
                    <a:pt x="9737" y="67"/>
                  </a:cubicBezTo>
                  <a:lnTo>
                    <a:pt x="9737" y="67"/>
                  </a:lnTo>
                  <a:cubicBezTo>
                    <a:pt x="9759" y="245"/>
                    <a:pt x="9626" y="422"/>
                    <a:pt x="9426" y="422"/>
                  </a:cubicBezTo>
                  <a:cubicBezTo>
                    <a:pt x="9493" y="533"/>
                    <a:pt x="9515" y="644"/>
                    <a:pt x="9515" y="755"/>
                  </a:cubicBezTo>
                  <a:cubicBezTo>
                    <a:pt x="9437" y="766"/>
                    <a:pt x="9354" y="771"/>
                    <a:pt x="9271" y="771"/>
                  </a:cubicBezTo>
                  <a:cubicBezTo>
                    <a:pt x="9188" y="771"/>
                    <a:pt x="9105" y="766"/>
                    <a:pt x="9027" y="755"/>
                  </a:cubicBezTo>
                  <a:lnTo>
                    <a:pt x="9094" y="622"/>
                  </a:lnTo>
                  <a:cubicBezTo>
                    <a:pt x="9042" y="615"/>
                    <a:pt x="8990" y="612"/>
                    <a:pt x="8937" y="612"/>
                  </a:cubicBezTo>
                  <a:cubicBezTo>
                    <a:pt x="8810" y="612"/>
                    <a:pt x="8680" y="628"/>
                    <a:pt x="8539" y="644"/>
                  </a:cubicBezTo>
                  <a:cubicBezTo>
                    <a:pt x="8583" y="732"/>
                    <a:pt x="8606" y="843"/>
                    <a:pt x="8606" y="954"/>
                  </a:cubicBezTo>
                  <a:cubicBezTo>
                    <a:pt x="8583" y="1043"/>
                    <a:pt x="8517" y="1132"/>
                    <a:pt x="8406" y="1154"/>
                  </a:cubicBezTo>
                  <a:cubicBezTo>
                    <a:pt x="8339" y="1132"/>
                    <a:pt x="8295" y="1110"/>
                    <a:pt x="8251" y="1087"/>
                  </a:cubicBezTo>
                  <a:lnTo>
                    <a:pt x="7896" y="866"/>
                  </a:lnTo>
                  <a:cubicBezTo>
                    <a:pt x="7829" y="843"/>
                    <a:pt x="7763" y="777"/>
                    <a:pt x="7718" y="732"/>
                  </a:cubicBezTo>
                  <a:cubicBezTo>
                    <a:pt x="7718" y="755"/>
                    <a:pt x="7718" y="777"/>
                    <a:pt x="7718" y="799"/>
                  </a:cubicBezTo>
                  <a:cubicBezTo>
                    <a:pt x="7563" y="799"/>
                    <a:pt x="7408" y="777"/>
                    <a:pt x="7253" y="755"/>
                  </a:cubicBezTo>
                  <a:lnTo>
                    <a:pt x="6787" y="710"/>
                  </a:lnTo>
                  <a:cubicBezTo>
                    <a:pt x="6743" y="710"/>
                    <a:pt x="6698" y="710"/>
                    <a:pt x="6676" y="688"/>
                  </a:cubicBezTo>
                  <a:cubicBezTo>
                    <a:pt x="6432" y="511"/>
                    <a:pt x="6343" y="134"/>
                    <a:pt x="6077" y="23"/>
                  </a:cubicBezTo>
                  <a:cubicBezTo>
                    <a:pt x="6051" y="18"/>
                    <a:pt x="6025" y="15"/>
                    <a:pt x="5999" y="15"/>
                  </a:cubicBezTo>
                  <a:cubicBezTo>
                    <a:pt x="5915" y="15"/>
                    <a:pt x="5834" y="44"/>
                    <a:pt x="5767" y="111"/>
                  </a:cubicBezTo>
                  <a:cubicBezTo>
                    <a:pt x="5678" y="178"/>
                    <a:pt x="5589" y="245"/>
                    <a:pt x="5501" y="289"/>
                  </a:cubicBezTo>
                  <a:cubicBezTo>
                    <a:pt x="5457" y="315"/>
                    <a:pt x="5410" y="328"/>
                    <a:pt x="5364" y="328"/>
                  </a:cubicBezTo>
                  <a:cubicBezTo>
                    <a:pt x="5295" y="328"/>
                    <a:pt x="5230" y="298"/>
                    <a:pt x="5190" y="245"/>
                  </a:cubicBezTo>
                  <a:cubicBezTo>
                    <a:pt x="4990" y="555"/>
                    <a:pt x="4835" y="932"/>
                    <a:pt x="4480" y="1043"/>
                  </a:cubicBezTo>
                  <a:cubicBezTo>
                    <a:pt x="4403" y="1067"/>
                    <a:pt x="4322" y="1075"/>
                    <a:pt x="4240" y="1075"/>
                  </a:cubicBezTo>
                  <a:cubicBezTo>
                    <a:pt x="4081" y="1075"/>
                    <a:pt x="3916" y="1046"/>
                    <a:pt x="3752" y="1046"/>
                  </a:cubicBezTo>
                  <a:cubicBezTo>
                    <a:pt x="3684" y="1046"/>
                    <a:pt x="3616" y="1051"/>
                    <a:pt x="3549" y="1065"/>
                  </a:cubicBezTo>
                  <a:cubicBezTo>
                    <a:pt x="3660" y="1265"/>
                    <a:pt x="3593" y="1487"/>
                    <a:pt x="3393" y="1597"/>
                  </a:cubicBezTo>
                  <a:cubicBezTo>
                    <a:pt x="3260" y="1647"/>
                    <a:pt x="3102" y="1672"/>
                    <a:pt x="2947" y="1672"/>
                  </a:cubicBezTo>
                  <a:cubicBezTo>
                    <a:pt x="2896" y="1672"/>
                    <a:pt x="2845" y="1670"/>
                    <a:pt x="2795" y="1664"/>
                  </a:cubicBezTo>
                  <a:cubicBezTo>
                    <a:pt x="2706" y="1664"/>
                    <a:pt x="2639" y="1620"/>
                    <a:pt x="2573" y="1553"/>
                  </a:cubicBezTo>
                  <a:cubicBezTo>
                    <a:pt x="2528" y="1509"/>
                    <a:pt x="2484" y="1442"/>
                    <a:pt x="2462" y="1354"/>
                  </a:cubicBezTo>
                  <a:cubicBezTo>
                    <a:pt x="2395" y="1243"/>
                    <a:pt x="2262" y="1198"/>
                    <a:pt x="2196" y="1110"/>
                  </a:cubicBezTo>
                  <a:cubicBezTo>
                    <a:pt x="2063" y="954"/>
                    <a:pt x="2018" y="732"/>
                    <a:pt x="2063" y="533"/>
                  </a:cubicBezTo>
                  <a:lnTo>
                    <a:pt x="2063" y="533"/>
                  </a:lnTo>
                  <a:cubicBezTo>
                    <a:pt x="1907" y="866"/>
                    <a:pt x="1708" y="1154"/>
                    <a:pt x="1664" y="1531"/>
                  </a:cubicBezTo>
                  <a:cubicBezTo>
                    <a:pt x="1635" y="1519"/>
                    <a:pt x="1603" y="1514"/>
                    <a:pt x="1571" y="1514"/>
                  </a:cubicBezTo>
                  <a:cubicBezTo>
                    <a:pt x="1477" y="1514"/>
                    <a:pt x="1374" y="1560"/>
                    <a:pt x="1309" y="1642"/>
                  </a:cubicBezTo>
                  <a:cubicBezTo>
                    <a:pt x="1220" y="1753"/>
                    <a:pt x="1220" y="1908"/>
                    <a:pt x="1309" y="2019"/>
                  </a:cubicBezTo>
                  <a:cubicBezTo>
                    <a:pt x="1260" y="2011"/>
                    <a:pt x="1211" y="2006"/>
                    <a:pt x="1163" y="2006"/>
                  </a:cubicBezTo>
                  <a:cubicBezTo>
                    <a:pt x="1078" y="2006"/>
                    <a:pt x="994" y="2021"/>
                    <a:pt x="909" y="2063"/>
                  </a:cubicBezTo>
                  <a:cubicBezTo>
                    <a:pt x="776" y="2108"/>
                    <a:pt x="732" y="2263"/>
                    <a:pt x="799" y="2396"/>
                  </a:cubicBezTo>
                  <a:cubicBezTo>
                    <a:pt x="821" y="2440"/>
                    <a:pt x="865" y="2462"/>
                    <a:pt x="887" y="2529"/>
                  </a:cubicBezTo>
                  <a:cubicBezTo>
                    <a:pt x="932" y="2640"/>
                    <a:pt x="799" y="2751"/>
                    <a:pt x="710" y="2840"/>
                  </a:cubicBezTo>
                  <a:cubicBezTo>
                    <a:pt x="599" y="2995"/>
                    <a:pt x="532" y="3172"/>
                    <a:pt x="532" y="3372"/>
                  </a:cubicBezTo>
                  <a:cubicBezTo>
                    <a:pt x="488" y="3682"/>
                    <a:pt x="466" y="3993"/>
                    <a:pt x="421" y="4303"/>
                  </a:cubicBezTo>
                  <a:cubicBezTo>
                    <a:pt x="421" y="4481"/>
                    <a:pt x="421" y="4680"/>
                    <a:pt x="577" y="4725"/>
                  </a:cubicBezTo>
                  <a:cubicBezTo>
                    <a:pt x="688" y="4769"/>
                    <a:pt x="821" y="4725"/>
                    <a:pt x="865" y="4836"/>
                  </a:cubicBezTo>
                  <a:cubicBezTo>
                    <a:pt x="998" y="5390"/>
                    <a:pt x="510" y="6011"/>
                    <a:pt x="0" y="6299"/>
                  </a:cubicBezTo>
                  <a:cubicBezTo>
                    <a:pt x="0" y="6499"/>
                    <a:pt x="200" y="6654"/>
                    <a:pt x="377" y="6765"/>
                  </a:cubicBezTo>
                  <a:cubicBezTo>
                    <a:pt x="976" y="7098"/>
                    <a:pt x="1619" y="7386"/>
                    <a:pt x="2285" y="7586"/>
                  </a:cubicBezTo>
                  <a:cubicBezTo>
                    <a:pt x="2351" y="7564"/>
                    <a:pt x="2412" y="7553"/>
                    <a:pt x="2473" y="7553"/>
                  </a:cubicBezTo>
                  <a:cubicBezTo>
                    <a:pt x="2534" y="7553"/>
                    <a:pt x="2595" y="7564"/>
                    <a:pt x="2662" y="7586"/>
                  </a:cubicBezTo>
                  <a:cubicBezTo>
                    <a:pt x="3172" y="7719"/>
                    <a:pt x="3682" y="7786"/>
                    <a:pt x="4214" y="7808"/>
                  </a:cubicBezTo>
                  <a:cubicBezTo>
                    <a:pt x="4325" y="7808"/>
                    <a:pt x="4458" y="7786"/>
                    <a:pt x="4569" y="7741"/>
                  </a:cubicBezTo>
                  <a:cubicBezTo>
                    <a:pt x="4857" y="7564"/>
                    <a:pt x="4769" y="7142"/>
                    <a:pt x="4658" y="6854"/>
                  </a:cubicBezTo>
                  <a:cubicBezTo>
                    <a:pt x="4990" y="6810"/>
                    <a:pt x="5279" y="6632"/>
                    <a:pt x="5478" y="6344"/>
                  </a:cubicBezTo>
                  <a:lnTo>
                    <a:pt x="6366" y="6410"/>
                  </a:lnTo>
                  <a:cubicBezTo>
                    <a:pt x="6366" y="6287"/>
                    <a:pt x="6478" y="6219"/>
                    <a:pt x="6602" y="6219"/>
                  </a:cubicBezTo>
                  <a:cubicBezTo>
                    <a:pt x="6634" y="6219"/>
                    <a:pt x="6666" y="6224"/>
                    <a:pt x="6698" y="6233"/>
                  </a:cubicBezTo>
                  <a:cubicBezTo>
                    <a:pt x="6831" y="6255"/>
                    <a:pt x="6942" y="6366"/>
                    <a:pt x="7097" y="6388"/>
                  </a:cubicBezTo>
                  <a:cubicBezTo>
                    <a:pt x="7132" y="6396"/>
                    <a:pt x="7166" y="6400"/>
                    <a:pt x="7199" y="6400"/>
                  </a:cubicBezTo>
                  <a:cubicBezTo>
                    <a:pt x="7526" y="6400"/>
                    <a:pt x="7777" y="6023"/>
                    <a:pt x="7918" y="5701"/>
                  </a:cubicBezTo>
                  <a:lnTo>
                    <a:pt x="8229" y="4991"/>
                  </a:lnTo>
                  <a:cubicBezTo>
                    <a:pt x="8306" y="4969"/>
                    <a:pt x="8384" y="4958"/>
                    <a:pt x="8459" y="4958"/>
                  </a:cubicBezTo>
                  <a:cubicBezTo>
                    <a:pt x="8534" y="4958"/>
                    <a:pt x="8606" y="4969"/>
                    <a:pt x="8672" y="4991"/>
                  </a:cubicBezTo>
                  <a:cubicBezTo>
                    <a:pt x="8827" y="4991"/>
                    <a:pt x="8983" y="4902"/>
                    <a:pt x="9005" y="4769"/>
                  </a:cubicBezTo>
                  <a:cubicBezTo>
                    <a:pt x="8983" y="4703"/>
                    <a:pt x="8960" y="4636"/>
                    <a:pt x="8938" y="4570"/>
                  </a:cubicBezTo>
                  <a:lnTo>
                    <a:pt x="8628" y="4082"/>
                  </a:lnTo>
                  <a:cubicBezTo>
                    <a:pt x="8705" y="4026"/>
                    <a:pt x="8789" y="3998"/>
                    <a:pt x="8869" y="3998"/>
                  </a:cubicBezTo>
                  <a:cubicBezTo>
                    <a:pt x="8949" y="3998"/>
                    <a:pt x="9027" y="4026"/>
                    <a:pt x="9094" y="4082"/>
                  </a:cubicBezTo>
                  <a:cubicBezTo>
                    <a:pt x="9249" y="4192"/>
                    <a:pt x="9382" y="4281"/>
                    <a:pt x="9537" y="4370"/>
                  </a:cubicBezTo>
                  <a:cubicBezTo>
                    <a:pt x="9568" y="4379"/>
                    <a:pt x="9602" y="4383"/>
                    <a:pt x="9636" y="4383"/>
                  </a:cubicBezTo>
                  <a:cubicBezTo>
                    <a:pt x="9773" y="4383"/>
                    <a:pt x="9919" y="4312"/>
                    <a:pt x="9936" y="4170"/>
                  </a:cubicBezTo>
                  <a:cubicBezTo>
                    <a:pt x="9959" y="4059"/>
                    <a:pt x="9870" y="3971"/>
                    <a:pt x="9892" y="3860"/>
                  </a:cubicBezTo>
                  <a:cubicBezTo>
                    <a:pt x="9914" y="3638"/>
                    <a:pt x="10158" y="3571"/>
                    <a:pt x="10358" y="3483"/>
                  </a:cubicBezTo>
                  <a:cubicBezTo>
                    <a:pt x="10779" y="3217"/>
                    <a:pt x="10690" y="2551"/>
                    <a:pt x="10203" y="2396"/>
                  </a:cubicBezTo>
                  <a:cubicBezTo>
                    <a:pt x="10580" y="2329"/>
                    <a:pt x="11045" y="2196"/>
                    <a:pt x="11156" y="1797"/>
                  </a:cubicBezTo>
                  <a:lnTo>
                    <a:pt x="11156" y="1797"/>
                  </a:lnTo>
                  <a:cubicBezTo>
                    <a:pt x="11111" y="1812"/>
                    <a:pt x="11065" y="1819"/>
                    <a:pt x="11020" y="1819"/>
                  </a:cubicBezTo>
                  <a:cubicBezTo>
                    <a:pt x="10862" y="1819"/>
                    <a:pt x="10710" y="1735"/>
                    <a:pt x="10624" y="1597"/>
                  </a:cubicBezTo>
                  <a:cubicBezTo>
                    <a:pt x="10535" y="1420"/>
                    <a:pt x="10535" y="1198"/>
                    <a:pt x="10602" y="1021"/>
                  </a:cubicBezTo>
                  <a:cubicBezTo>
                    <a:pt x="10668" y="866"/>
                    <a:pt x="10713" y="666"/>
                    <a:pt x="10580" y="599"/>
                  </a:cubicBezTo>
                  <a:cubicBezTo>
                    <a:pt x="10535" y="599"/>
                    <a:pt x="10491" y="599"/>
                    <a:pt x="10446" y="577"/>
                  </a:cubicBezTo>
                  <a:cubicBezTo>
                    <a:pt x="10358" y="533"/>
                    <a:pt x="10380" y="400"/>
                    <a:pt x="10380" y="311"/>
                  </a:cubicBezTo>
                  <a:cubicBezTo>
                    <a:pt x="10358" y="134"/>
                    <a:pt x="10225" y="1"/>
                    <a:pt x="10047" y="1"/>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2" name="Google Shape;154;p16">
              <a:extLst>
                <a:ext uri="{FF2B5EF4-FFF2-40B4-BE49-F238E27FC236}">
                  <a16:creationId xmlns:a16="http://schemas.microsoft.com/office/drawing/2014/main" id="{97B6E87A-6961-00B8-57B4-086813DF3157}"/>
                </a:ext>
              </a:extLst>
            </p:cNvPr>
            <p:cNvSpPr/>
            <p:nvPr/>
          </p:nvSpPr>
          <p:spPr>
            <a:xfrm>
              <a:off x="-548375" y="4143150"/>
              <a:ext cx="413125" cy="316325"/>
            </a:xfrm>
            <a:custGeom>
              <a:avLst/>
              <a:gdLst/>
              <a:ahLst/>
              <a:cxnLst/>
              <a:rect l="l" t="t" r="r" b="b"/>
              <a:pathLst>
                <a:path w="16525" h="12653" extrusionOk="0">
                  <a:moveTo>
                    <a:pt x="1021" y="5013"/>
                  </a:moveTo>
                  <a:cubicBezTo>
                    <a:pt x="1021" y="5038"/>
                    <a:pt x="1024" y="5062"/>
                    <a:pt x="1030" y="5084"/>
                  </a:cubicBezTo>
                  <a:lnTo>
                    <a:pt x="1030" y="5084"/>
                  </a:lnTo>
                  <a:cubicBezTo>
                    <a:pt x="1027" y="5061"/>
                    <a:pt x="1024" y="5037"/>
                    <a:pt x="1021" y="5013"/>
                  </a:cubicBezTo>
                  <a:close/>
                  <a:moveTo>
                    <a:pt x="13397" y="6034"/>
                  </a:moveTo>
                  <a:cubicBezTo>
                    <a:pt x="13395" y="6034"/>
                    <a:pt x="13393" y="6035"/>
                    <a:pt x="13392" y="6036"/>
                  </a:cubicBezTo>
                  <a:lnTo>
                    <a:pt x="13392" y="6036"/>
                  </a:lnTo>
                  <a:cubicBezTo>
                    <a:pt x="13393" y="6035"/>
                    <a:pt x="13395" y="6034"/>
                    <a:pt x="13397" y="6034"/>
                  </a:cubicBezTo>
                  <a:close/>
                  <a:moveTo>
                    <a:pt x="13719" y="0"/>
                  </a:moveTo>
                  <a:cubicBezTo>
                    <a:pt x="13685" y="0"/>
                    <a:pt x="13650" y="7"/>
                    <a:pt x="13619" y="23"/>
                  </a:cubicBezTo>
                  <a:cubicBezTo>
                    <a:pt x="13530" y="68"/>
                    <a:pt x="13441" y="90"/>
                    <a:pt x="13331" y="90"/>
                  </a:cubicBezTo>
                  <a:cubicBezTo>
                    <a:pt x="13271" y="90"/>
                    <a:pt x="13193" y="70"/>
                    <a:pt x="13133" y="70"/>
                  </a:cubicBezTo>
                  <a:cubicBezTo>
                    <a:pt x="13104" y="70"/>
                    <a:pt x="13079" y="75"/>
                    <a:pt x="13064" y="90"/>
                  </a:cubicBezTo>
                  <a:cubicBezTo>
                    <a:pt x="13020" y="134"/>
                    <a:pt x="13042" y="201"/>
                    <a:pt x="12976" y="245"/>
                  </a:cubicBezTo>
                  <a:cubicBezTo>
                    <a:pt x="12962" y="249"/>
                    <a:pt x="12949" y="251"/>
                    <a:pt x="12936" y="251"/>
                  </a:cubicBezTo>
                  <a:cubicBezTo>
                    <a:pt x="12883" y="251"/>
                    <a:pt x="12829" y="223"/>
                    <a:pt x="12776" y="223"/>
                  </a:cubicBezTo>
                  <a:cubicBezTo>
                    <a:pt x="12753" y="216"/>
                    <a:pt x="12732" y="213"/>
                    <a:pt x="12710" y="213"/>
                  </a:cubicBezTo>
                  <a:cubicBezTo>
                    <a:pt x="12522" y="213"/>
                    <a:pt x="12376" y="454"/>
                    <a:pt x="12177" y="533"/>
                  </a:cubicBezTo>
                  <a:cubicBezTo>
                    <a:pt x="12066" y="933"/>
                    <a:pt x="11623" y="1066"/>
                    <a:pt x="11224" y="1110"/>
                  </a:cubicBezTo>
                  <a:cubicBezTo>
                    <a:pt x="11711" y="1243"/>
                    <a:pt x="11800" y="1931"/>
                    <a:pt x="11357" y="2197"/>
                  </a:cubicBezTo>
                  <a:cubicBezTo>
                    <a:pt x="11179" y="2285"/>
                    <a:pt x="10935" y="2352"/>
                    <a:pt x="10913" y="2552"/>
                  </a:cubicBezTo>
                  <a:cubicBezTo>
                    <a:pt x="10891" y="2662"/>
                    <a:pt x="10980" y="2773"/>
                    <a:pt x="10957" y="2884"/>
                  </a:cubicBezTo>
                  <a:cubicBezTo>
                    <a:pt x="10941" y="3016"/>
                    <a:pt x="10814" y="3087"/>
                    <a:pt x="10686" y="3087"/>
                  </a:cubicBezTo>
                  <a:cubicBezTo>
                    <a:pt x="10642" y="3087"/>
                    <a:pt x="10598" y="3079"/>
                    <a:pt x="10558" y="3062"/>
                  </a:cubicBezTo>
                  <a:cubicBezTo>
                    <a:pt x="10403" y="2995"/>
                    <a:pt x="10248" y="2906"/>
                    <a:pt x="10115" y="2796"/>
                  </a:cubicBezTo>
                  <a:cubicBezTo>
                    <a:pt x="10048" y="2740"/>
                    <a:pt x="9965" y="2712"/>
                    <a:pt x="9882" y="2712"/>
                  </a:cubicBezTo>
                  <a:cubicBezTo>
                    <a:pt x="9798" y="2712"/>
                    <a:pt x="9715" y="2740"/>
                    <a:pt x="9649" y="2796"/>
                  </a:cubicBezTo>
                  <a:lnTo>
                    <a:pt x="9959" y="3284"/>
                  </a:lnTo>
                  <a:cubicBezTo>
                    <a:pt x="9981" y="3350"/>
                    <a:pt x="10004" y="3394"/>
                    <a:pt x="10026" y="3461"/>
                  </a:cubicBezTo>
                  <a:cubicBezTo>
                    <a:pt x="10004" y="3616"/>
                    <a:pt x="9848" y="3705"/>
                    <a:pt x="9693" y="3705"/>
                  </a:cubicBezTo>
                  <a:cubicBezTo>
                    <a:pt x="9616" y="3683"/>
                    <a:pt x="9543" y="3672"/>
                    <a:pt x="9471" y="3672"/>
                  </a:cubicBezTo>
                  <a:cubicBezTo>
                    <a:pt x="9399" y="3672"/>
                    <a:pt x="9327" y="3683"/>
                    <a:pt x="9250" y="3705"/>
                  </a:cubicBezTo>
                  <a:lnTo>
                    <a:pt x="8939" y="4392"/>
                  </a:lnTo>
                  <a:cubicBezTo>
                    <a:pt x="8798" y="4735"/>
                    <a:pt x="8547" y="5114"/>
                    <a:pt x="8220" y="5114"/>
                  </a:cubicBezTo>
                  <a:cubicBezTo>
                    <a:pt x="8187" y="5114"/>
                    <a:pt x="8153" y="5110"/>
                    <a:pt x="8118" y="5102"/>
                  </a:cubicBezTo>
                  <a:cubicBezTo>
                    <a:pt x="7963" y="5080"/>
                    <a:pt x="7852" y="4969"/>
                    <a:pt x="7719" y="4925"/>
                  </a:cubicBezTo>
                  <a:cubicBezTo>
                    <a:pt x="7700" y="4922"/>
                    <a:pt x="7680" y="4921"/>
                    <a:pt x="7660" y="4921"/>
                  </a:cubicBezTo>
                  <a:cubicBezTo>
                    <a:pt x="7522" y="4921"/>
                    <a:pt x="7387" y="4989"/>
                    <a:pt x="7387" y="5124"/>
                  </a:cubicBezTo>
                  <a:lnTo>
                    <a:pt x="6499" y="5058"/>
                  </a:lnTo>
                  <a:cubicBezTo>
                    <a:pt x="6300" y="5346"/>
                    <a:pt x="6011" y="5524"/>
                    <a:pt x="5657" y="5568"/>
                  </a:cubicBezTo>
                  <a:cubicBezTo>
                    <a:pt x="5790" y="5856"/>
                    <a:pt x="5878" y="6278"/>
                    <a:pt x="5590" y="6433"/>
                  </a:cubicBezTo>
                  <a:cubicBezTo>
                    <a:pt x="5479" y="6500"/>
                    <a:pt x="5346" y="6522"/>
                    <a:pt x="5235" y="6522"/>
                  </a:cubicBezTo>
                  <a:cubicBezTo>
                    <a:pt x="4703" y="6500"/>
                    <a:pt x="4171" y="6433"/>
                    <a:pt x="3683" y="6300"/>
                  </a:cubicBezTo>
                  <a:cubicBezTo>
                    <a:pt x="3616" y="6278"/>
                    <a:pt x="3549" y="6267"/>
                    <a:pt x="3486" y="6267"/>
                  </a:cubicBezTo>
                  <a:cubicBezTo>
                    <a:pt x="3422" y="6267"/>
                    <a:pt x="3361" y="6278"/>
                    <a:pt x="3306" y="6300"/>
                  </a:cubicBezTo>
                  <a:cubicBezTo>
                    <a:pt x="2640" y="6100"/>
                    <a:pt x="1997" y="5812"/>
                    <a:pt x="1398" y="5457"/>
                  </a:cubicBezTo>
                  <a:cubicBezTo>
                    <a:pt x="1242" y="5379"/>
                    <a:pt x="1069" y="5250"/>
                    <a:pt x="1030" y="5084"/>
                  </a:cubicBezTo>
                  <a:lnTo>
                    <a:pt x="1030" y="5084"/>
                  </a:lnTo>
                  <a:cubicBezTo>
                    <a:pt x="1085" y="5584"/>
                    <a:pt x="1064" y="6203"/>
                    <a:pt x="1487" y="6500"/>
                  </a:cubicBezTo>
                  <a:cubicBezTo>
                    <a:pt x="1576" y="6566"/>
                    <a:pt x="1686" y="6633"/>
                    <a:pt x="1775" y="6699"/>
                  </a:cubicBezTo>
                  <a:cubicBezTo>
                    <a:pt x="2063" y="6965"/>
                    <a:pt x="1997" y="7453"/>
                    <a:pt x="1797" y="7786"/>
                  </a:cubicBezTo>
                  <a:lnTo>
                    <a:pt x="2152" y="7986"/>
                  </a:lnTo>
                  <a:cubicBezTo>
                    <a:pt x="2219" y="8008"/>
                    <a:pt x="2263" y="8052"/>
                    <a:pt x="2307" y="8119"/>
                  </a:cubicBezTo>
                  <a:cubicBezTo>
                    <a:pt x="2307" y="8185"/>
                    <a:pt x="2307" y="8252"/>
                    <a:pt x="2285" y="8296"/>
                  </a:cubicBezTo>
                  <a:cubicBezTo>
                    <a:pt x="2197" y="8473"/>
                    <a:pt x="2041" y="8607"/>
                    <a:pt x="1842" y="8651"/>
                  </a:cubicBezTo>
                  <a:cubicBezTo>
                    <a:pt x="1864" y="8584"/>
                    <a:pt x="1842" y="8540"/>
                    <a:pt x="1797" y="8518"/>
                  </a:cubicBezTo>
                  <a:cubicBezTo>
                    <a:pt x="1702" y="8486"/>
                    <a:pt x="1606" y="8471"/>
                    <a:pt x="1513" y="8471"/>
                  </a:cubicBezTo>
                  <a:cubicBezTo>
                    <a:pt x="1281" y="8471"/>
                    <a:pt x="1062" y="8566"/>
                    <a:pt x="888" y="8740"/>
                  </a:cubicBezTo>
                  <a:cubicBezTo>
                    <a:pt x="821" y="8806"/>
                    <a:pt x="733" y="8873"/>
                    <a:pt x="644" y="8939"/>
                  </a:cubicBezTo>
                  <a:cubicBezTo>
                    <a:pt x="619" y="8944"/>
                    <a:pt x="593" y="8946"/>
                    <a:pt x="566" y="8946"/>
                  </a:cubicBezTo>
                  <a:cubicBezTo>
                    <a:pt x="518" y="8946"/>
                    <a:pt x="468" y="8941"/>
                    <a:pt x="419" y="8941"/>
                  </a:cubicBezTo>
                  <a:cubicBezTo>
                    <a:pt x="374" y="8941"/>
                    <a:pt x="330" y="8945"/>
                    <a:pt x="289" y="8961"/>
                  </a:cubicBezTo>
                  <a:cubicBezTo>
                    <a:pt x="67" y="9072"/>
                    <a:pt x="178" y="9449"/>
                    <a:pt x="1" y="9627"/>
                  </a:cubicBezTo>
                  <a:lnTo>
                    <a:pt x="1221" y="9782"/>
                  </a:lnTo>
                  <a:lnTo>
                    <a:pt x="1465" y="9804"/>
                  </a:lnTo>
                  <a:cubicBezTo>
                    <a:pt x="1775" y="9871"/>
                    <a:pt x="2086" y="10048"/>
                    <a:pt x="2396" y="10093"/>
                  </a:cubicBezTo>
                  <a:cubicBezTo>
                    <a:pt x="2596" y="10248"/>
                    <a:pt x="2862" y="10337"/>
                    <a:pt x="3128" y="10337"/>
                  </a:cubicBezTo>
                  <a:lnTo>
                    <a:pt x="4570" y="10470"/>
                  </a:lnTo>
                  <a:cubicBezTo>
                    <a:pt x="4636" y="10470"/>
                    <a:pt x="4725" y="10492"/>
                    <a:pt x="4769" y="10536"/>
                  </a:cubicBezTo>
                  <a:cubicBezTo>
                    <a:pt x="4814" y="10580"/>
                    <a:pt x="4836" y="10625"/>
                    <a:pt x="4858" y="10691"/>
                  </a:cubicBezTo>
                  <a:cubicBezTo>
                    <a:pt x="4925" y="10869"/>
                    <a:pt x="5124" y="10935"/>
                    <a:pt x="5124" y="11113"/>
                  </a:cubicBezTo>
                  <a:cubicBezTo>
                    <a:pt x="5102" y="11734"/>
                    <a:pt x="5435" y="12333"/>
                    <a:pt x="5989" y="12621"/>
                  </a:cubicBezTo>
                  <a:cubicBezTo>
                    <a:pt x="6036" y="12637"/>
                    <a:pt x="6083" y="12652"/>
                    <a:pt x="6130" y="12652"/>
                  </a:cubicBezTo>
                  <a:cubicBezTo>
                    <a:pt x="6150" y="12652"/>
                    <a:pt x="6169" y="12650"/>
                    <a:pt x="6189" y="12643"/>
                  </a:cubicBezTo>
                  <a:cubicBezTo>
                    <a:pt x="6255" y="12621"/>
                    <a:pt x="6300" y="12532"/>
                    <a:pt x="6255" y="12488"/>
                  </a:cubicBezTo>
                  <a:lnTo>
                    <a:pt x="6721" y="12466"/>
                  </a:lnTo>
                  <a:cubicBezTo>
                    <a:pt x="6677" y="12399"/>
                    <a:pt x="6699" y="12310"/>
                    <a:pt x="6743" y="12266"/>
                  </a:cubicBezTo>
                  <a:cubicBezTo>
                    <a:pt x="6819" y="12191"/>
                    <a:pt x="6916" y="12160"/>
                    <a:pt x="7021" y="12160"/>
                  </a:cubicBezTo>
                  <a:cubicBezTo>
                    <a:pt x="7195" y="12160"/>
                    <a:pt x="7390" y="12244"/>
                    <a:pt x="7542" y="12355"/>
                  </a:cubicBezTo>
                  <a:cubicBezTo>
                    <a:pt x="7586" y="12399"/>
                    <a:pt x="7675" y="12444"/>
                    <a:pt x="7741" y="12466"/>
                  </a:cubicBezTo>
                  <a:cubicBezTo>
                    <a:pt x="7830" y="12466"/>
                    <a:pt x="7919" y="12399"/>
                    <a:pt x="7897" y="12310"/>
                  </a:cubicBezTo>
                  <a:cubicBezTo>
                    <a:pt x="8017" y="12264"/>
                    <a:pt x="8141" y="12241"/>
                    <a:pt x="8264" y="12241"/>
                  </a:cubicBezTo>
                  <a:cubicBezTo>
                    <a:pt x="8436" y="12241"/>
                    <a:pt x="8606" y="12286"/>
                    <a:pt x="8762" y="12377"/>
                  </a:cubicBezTo>
                  <a:cubicBezTo>
                    <a:pt x="8806" y="12399"/>
                    <a:pt x="8850" y="12421"/>
                    <a:pt x="8895" y="12421"/>
                  </a:cubicBezTo>
                  <a:cubicBezTo>
                    <a:pt x="8917" y="12421"/>
                    <a:pt x="8939" y="12399"/>
                    <a:pt x="8961" y="12377"/>
                  </a:cubicBezTo>
                  <a:cubicBezTo>
                    <a:pt x="9139" y="12155"/>
                    <a:pt x="9094" y="11823"/>
                    <a:pt x="9006" y="11556"/>
                  </a:cubicBezTo>
                  <a:cubicBezTo>
                    <a:pt x="8939" y="11335"/>
                    <a:pt x="8806" y="11091"/>
                    <a:pt x="8717" y="10869"/>
                  </a:cubicBezTo>
                  <a:cubicBezTo>
                    <a:pt x="8584" y="10869"/>
                    <a:pt x="8473" y="10802"/>
                    <a:pt x="8385" y="10714"/>
                  </a:cubicBezTo>
                  <a:cubicBezTo>
                    <a:pt x="8318" y="10603"/>
                    <a:pt x="8296" y="10492"/>
                    <a:pt x="8318" y="10359"/>
                  </a:cubicBezTo>
                  <a:cubicBezTo>
                    <a:pt x="8318" y="10248"/>
                    <a:pt x="8274" y="10115"/>
                    <a:pt x="8163" y="10070"/>
                  </a:cubicBezTo>
                  <a:lnTo>
                    <a:pt x="7963" y="10070"/>
                  </a:lnTo>
                  <a:cubicBezTo>
                    <a:pt x="7830" y="10026"/>
                    <a:pt x="7741" y="9871"/>
                    <a:pt x="7786" y="9738"/>
                  </a:cubicBezTo>
                  <a:cubicBezTo>
                    <a:pt x="7808" y="9582"/>
                    <a:pt x="7897" y="9449"/>
                    <a:pt x="7985" y="9361"/>
                  </a:cubicBezTo>
                  <a:cubicBezTo>
                    <a:pt x="8030" y="9294"/>
                    <a:pt x="8074" y="9250"/>
                    <a:pt x="8141" y="9205"/>
                  </a:cubicBezTo>
                  <a:cubicBezTo>
                    <a:pt x="8207" y="9183"/>
                    <a:pt x="8296" y="9183"/>
                    <a:pt x="8362" y="9139"/>
                  </a:cubicBezTo>
                  <a:cubicBezTo>
                    <a:pt x="8473" y="9094"/>
                    <a:pt x="8518" y="8961"/>
                    <a:pt x="8606" y="8828"/>
                  </a:cubicBezTo>
                  <a:cubicBezTo>
                    <a:pt x="8654" y="8749"/>
                    <a:pt x="8747" y="8681"/>
                    <a:pt x="8836" y="8681"/>
                  </a:cubicBezTo>
                  <a:cubicBezTo>
                    <a:pt x="8872" y="8681"/>
                    <a:pt x="8907" y="8692"/>
                    <a:pt x="8939" y="8717"/>
                  </a:cubicBezTo>
                  <a:cubicBezTo>
                    <a:pt x="8983" y="8762"/>
                    <a:pt x="9006" y="8828"/>
                    <a:pt x="9028" y="8895"/>
                  </a:cubicBezTo>
                  <a:cubicBezTo>
                    <a:pt x="9072" y="8961"/>
                    <a:pt x="9161" y="9006"/>
                    <a:pt x="9227" y="9028"/>
                  </a:cubicBezTo>
                  <a:lnTo>
                    <a:pt x="9338" y="9028"/>
                  </a:lnTo>
                  <a:cubicBezTo>
                    <a:pt x="9338" y="8873"/>
                    <a:pt x="9538" y="8828"/>
                    <a:pt x="9671" y="8828"/>
                  </a:cubicBezTo>
                  <a:cubicBezTo>
                    <a:pt x="9734" y="8837"/>
                    <a:pt x="9801" y="8846"/>
                    <a:pt x="9865" y="8846"/>
                  </a:cubicBezTo>
                  <a:cubicBezTo>
                    <a:pt x="9956" y="8846"/>
                    <a:pt x="10040" y="8827"/>
                    <a:pt x="10092" y="8762"/>
                  </a:cubicBezTo>
                  <a:cubicBezTo>
                    <a:pt x="10137" y="8673"/>
                    <a:pt x="10181" y="8607"/>
                    <a:pt x="10270" y="8562"/>
                  </a:cubicBezTo>
                  <a:cubicBezTo>
                    <a:pt x="10514" y="8340"/>
                    <a:pt x="10780" y="8163"/>
                    <a:pt x="11090" y="8052"/>
                  </a:cubicBezTo>
                  <a:cubicBezTo>
                    <a:pt x="11135" y="8030"/>
                    <a:pt x="11224" y="8008"/>
                    <a:pt x="11246" y="7941"/>
                  </a:cubicBezTo>
                  <a:cubicBezTo>
                    <a:pt x="11246" y="7897"/>
                    <a:pt x="11246" y="7875"/>
                    <a:pt x="11246" y="7830"/>
                  </a:cubicBezTo>
                  <a:cubicBezTo>
                    <a:pt x="11204" y="7599"/>
                    <a:pt x="11381" y="7407"/>
                    <a:pt x="11589" y="7407"/>
                  </a:cubicBezTo>
                  <a:cubicBezTo>
                    <a:pt x="11600" y="7407"/>
                    <a:pt x="11611" y="7408"/>
                    <a:pt x="11623" y="7409"/>
                  </a:cubicBezTo>
                  <a:lnTo>
                    <a:pt x="11734" y="7409"/>
                  </a:lnTo>
                  <a:cubicBezTo>
                    <a:pt x="11889" y="7364"/>
                    <a:pt x="11756" y="7054"/>
                    <a:pt x="11911" y="6987"/>
                  </a:cubicBezTo>
                  <a:cubicBezTo>
                    <a:pt x="11930" y="6978"/>
                    <a:pt x="11951" y="6975"/>
                    <a:pt x="11973" y="6975"/>
                  </a:cubicBezTo>
                  <a:cubicBezTo>
                    <a:pt x="12033" y="6975"/>
                    <a:pt x="12103" y="7000"/>
                    <a:pt x="12171" y="7000"/>
                  </a:cubicBezTo>
                  <a:cubicBezTo>
                    <a:pt x="12196" y="7000"/>
                    <a:pt x="12220" y="6997"/>
                    <a:pt x="12244" y="6987"/>
                  </a:cubicBezTo>
                  <a:cubicBezTo>
                    <a:pt x="12262" y="6993"/>
                    <a:pt x="12279" y="6996"/>
                    <a:pt x="12297" y="6996"/>
                  </a:cubicBezTo>
                  <a:cubicBezTo>
                    <a:pt x="12344" y="6996"/>
                    <a:pt x="12389" y="6976"/>
                    <a:pt x="12421" y="6943"/>
                  </a:cubicBezTo>
                  <a:cubicBezTo>
                    <a:pt x="12358" y="6775"/>
                    <a:pt x="12475" y="6587"/>
                    <a:pt x="12657" y="6587"/>
                  </a:cubicBezTo>
                  <a:cubicBezTo>
                    <a:pt x="12667" y="6587"/>
                    <a:pt x="12677" y="6587"/>
                    <a:pt x="12687" y="6588"/>
                  </a:cubicBezTo>
                  <a:cubicBezTo>
                    <a:pt x="12554" y="6477"/>
                    <a:pt x="12687" y="6233"/>
                    <a:pt x="12865" y="6167"/>
                  </a:cubicBezTo>
                  <a:cubicBezTo>
                    <a:pt x="13040" y="6145"/>
                    <a:pt x="13216" y="6101"/>
                    <a:pt x="13392" y="6036"/>
                  </a:cubicBezTo>
                  <a:lnTo>
                    <a:pt x="13392" y="6036"/>
                  </a:lnTo>
                  <a:cubicBezTo>
                    <a:pt x="13380" y="6040"/>
                    <a:pt x="13370" y="6042"/>
                    <a:pt x="13360" y="6042"/>
                  </a:cubicBezTo>
                  <a:cubicBezTo>
                    <a:pt x="13277" y="6042"/>
                    <a:pt x="13247" y="5912"/>
                    <a:pt x="13286" y="5834"/>
                  </a:cubicBezTo>
                  <a:cubicBezTo>
                    <a:pt x="13331" y="5723"/>
                    <a:pt x="13419" y="5657"/>
                    <a:pt x="13397" y="5546"/>
                  </a:cubicBezTo>
                  <a:cubicBezTo>
                    <a:pt x="13375" y="5435"/>
                    <a:pt x="13286" y="5413"/>
                    <a:pt x="13242" y="5280"/>
                  </a:cubicBezTo>
                  <a:cubicBezTo>
                    <a:pt x="13220" y="5124"/>
                    <a:pt x="13397" y="5036"/>
                    <a:pt x="13530" y="5013"/>
                  </a:cubicBezTo>
                  <a:cubicBezTo>
                    <a:pt x="13663" y="4991"/>
                    <a:pt x="13841" y="4947"/>
                    <a:pt x="13885" y="4814"/>
                  </a:cubicBezTo>
                  <a:cubicBezTo>
                    <a:pt x="13952" y="4636"/>
                    <a:pt x="13708" y="4503"/>
                    <a:pt x="13530" y="4415"/>
                  </a:cubicBezTo>
                  <a:cubicBezTo>
                    <a:pt x="13353" y="4304"/>
                    <a:pt x="13197" y="4171"/>
                    <a:pt x="13109" y="3993"/>
                  </a:cubicBezTo>
                  <a:cubicBezTo>
                    <a:pt x="13064" y="3882"/>
                    <a:pt x="12976" y="3771"/>
                    <a:pt x="12887" y="3683"/>
                  </a:cubicBezTo>
                  <a:cubicBezTo>
                    <a:pt x="12998" y="3306"/>
                    <a:pt x="12887" y="2884"/>
                    <a:pt x="12621" y="2596"/>
                  </a:cubicBezTo>
                  <a:cubicBezTo>
                    <a:pt x="12710" y="2596"/>
                    <a:pt x="12798" y="2552"/>
                    <a:pt x="12843" y="2441"/>
                  </a:cubicBezTo>
                  <a:lnTo>
                    <a:pt x="12843" y="2441"/>
                  </a:lnTo>
                  <a:cubicBezTo>
                    <a:pt x="12830" y="2444"/>
                    <a:pt x="12818" y="2445"/>
                    <a:pt x="12806" y="2445"/>
                  </a:cubicBezTo>
                  <a:cubicBezTo>
                    <a:pt x="12654" y="2445"/>
                    <a:pt x="12586" y="2189"/>
                    <a:pt x="12710" y="2086"/>
                  </a:cubicBezTo>
                  <a:cubicBezTo>
                    <a:pt x="12783" y="2025"/>
                    <a:pt x="12876" y="1991"/>
                    <a:pt x="12971" y="1991"/>
                  </a:cubicBezTo>
                  <a:cubicBezTo>
                    <a:pt x="13049" y="1991"/>
                    <a:pt x="13128" y="2014"/>
                    <a:pt x="13197" y="2064"/>
                  </a:cubicBezTo>
                  <a:cubicBezTo>
                    <a:pt x="13353" y="2130"/>
                    <a:pt x="13486" y="2263"/>
                    <a:pt x="13641" y="2330"/>
                  </a:cubicBezTo>
                  <a:cubicBezTo>
                    <a:pt x="13818" y="2396"/>
                    <a:pt x="13996" y="2441"/>
                    <a:pt x="14196" y="2441"/>
                  </a:cubicBezTo>
                  <a:cubicBezTo>
                    <a:pt x="14323" y="2446"/>
                    <a:pt x="14452" y="2449"/>
                    <a:pt x="14582" y="2449"/>
                  </a:cubicBezTo>
                  <a:cubicBezTo>
                    <a:pt x="14970" y="2449"/>
                    <a:pt x="15365" y="2424"/>
                    <a:pt x="15748" y="2374"/>
                  </a:cubicBezTo>
                  <a:cubicBezTo>
                    <a:pt x="15905" y="2515"/>
                    <a:pt x="16117" y="2656"/>
                    <a:pt x="16307" y="2656"/>
                  </a:cubicBezTo>
                  <a:cubicBezTo>
                    <a:pt x="16385" y="2656"/>
                    <a:pt x="16459" y="2632"/>
                    <a:pt x="16524" y="2574"/>
                  </a:cubicBezTo>
                  <a:lnTo>
                    <a:pt x="16524" y="2574"/>
                  </a:lnTo>
                  <a:cubicBezTo>
                    <a:pt x="16500" y="2586"/>
                    <a:pt x="16475" y="2592"/>
                    <a:pt x="16451" y="2592"/>
                  </a:cubicBezTo>
                  <a:cubicBezTo>
                    <a:pt x="16391" y="2592"/>
                    <a:pt x="16341" y="2555"/>
                    <a:pt x="16325" y="2507"/>
                  </a:cubicBezTo>
                  <a:cubicBezTo>
                    <a:pt x="16280" y="2441"/>
                    <a:pt x="16280" y="2352"/>
                    <a:pt x="16325" y="2285"/>
                  </a:cubicBezTo>
                  <a:cubicBezTo>
                    <a:pt x="16280" y="2086"/>
                    <a:pt x="16147" y="1931"/>
                    <a:pt x="15970" y="1864"/>
                  </a:cubicBezTo>
                  <a:cubicBezTo>
                    <a:pt x="15792" y="1797"/>
                    <a:pt x="15637" y="1664"/>
                    <a:pt x="15526" y="1509"/>
                  </a:cubicBezTo>
                  <a:cubicBezTo>
                    <a:pt x="15415" y="1310"/>
                    <a:pt x="15415" y="999"/>
                    <a:pt x="15260" y="910"/>
                  </a:cubicBezTo>
                  <a:cubicBezTo>
                    <a:pt x="15209" y="885"/>
                    <a:pt x="15155" y="878"/>
                    <a:pt x="15100" y="878"/>
                  </a:cubicBezTo>
                  <a:cubicBezTo>
                    <a:pt x="15026" y="878"/>
                    <a:pt x="14950" y="891"/>
                    <a:pt x="14879" y="891"/>
                  </a:cubicBezTo>
                  <a:cubicBezTo>
                    <a:pt x="14817" y="891"/>
                    <a:pt x="14757" y="881"/>
                    <a:pt x="14706" y="844"/>
                  </a:cubicBezTo>
                  <a:cubicBezTo>
                    <a:pt x="14550" y="733"/>
                    <a:pt x="14484" y="533"/>
                    <a:pt x="14550" y="356"/>
                  </a:cubicBezTo>
                  <a:cubicBezTo>
                    <a:pt x="14451" y="323"/>
                    <a:pt x="14365" y="265"/>
                    <a:pt x="14281" y="265"/>
                  </a:cubicBezTo>
                  <a:cubicBezTo>
                    <a:pt x="14252" y="265"/>
                    <a:pt x="14224" y="272"/>
                    <a:pt x="14196" y="289"/>
                  </a:cubicBezTo>
                  <a:cubicBezTo>
                    <a:pt x="14182" y="369"/>
                    <a:pt x="14113" y="409"/>
                    <a:pt x="14045" y="409"/>
                  </a:cubicBezTo>
                  <a:cubicBezTo>
                    <a:pt x="14000" y="409"/>
                    <a:pt x="13956" y="391"/>
                    <a:pt x="13929" y="356"/>
                  </a:cubicBezTo>
                  <a:cubicBezTo>
                    <a:pt x="13885" y="267"/>
                    <a:pt x="13929" y="156"/>
                    <a:pt x="13885" y="68"/>
                  </a:cubicBezTo>
                  <a:cubicBezTo>
                    <a:pt x="13842" y="25"/>
                    <a:pt x="13781" y="0"/>
                    <a:pt x="13719" y="0"/>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3" name="Google Shape;155;p16">
              <a:extLst>
                <a:ext uri="{FF2B5EF4-FFF2-40B4-BE49-F238E27FC236}">
                  <a16:creationId xmlns:a16="http://schemas.microsoft.com/office/drawing/2014/main" id="{8EC92D29-F1A7-31EB-046F-BD4690A7960B}"/>
                </a:ext>
              </a:extLst>
            </p:cNvPr>
            <p:cNvSpPr/>
            <p:nvPr/>
          </p:nvSpPr>
          <p:spPr>
            <a:xfrm>
              <a:off x="-400325" y="4186725"/>
              <a:ext cx="725850" cy="677925"/>
            </a:xfrm>
            <a:custGeom>
              <a:avLst/>
              <a:gdLst/>
              <a:ahLst/>
              <a:cxnLst/>
              <a:rect l="l" t="t" r="r" b="b"/>
              <a:pathLst>
                <a:path w="29034" h="27117" extrusionOk="0">
                  <a:moveTo>
                    <a:pt x="11944" y="1"/>
                  </a:moveTo>
                  <a:cubicBezTo>
                    <a:pt x="11883" y="1"/>
                    <a:pt x="11825" y="17"/>
                    <a:pt x="11778" y="32"/>
                  </a:cubicBezTo>
                  <a:cubicBezTo>
                    <a:pt x="11711" y="54"/>
                    <a:pt x="11645" y="99"/>
                    <a:pt x="11600" y="143"/>
                  </a:cubicBezTo>
                  <a:cubicBezTo>
                    <a:pt x="11423" y="321"/>
                    <a:pt x="11223" y="432"/>
                    <a:pt x="10979" y="476"/>
                  </a:cubicBezTo>
                  <a:cubicBezTo>
                    <a:pt x="10869" y="498"/>
                    <a:pt x="10713" y="498"/>
                    <a:pt x="10669" y="565"/>
                  </a:cubicBezTo>
                  <a:cubicBezTo>
                    <a:pt x="10625" y="631"/>
                    <a:pt x="10625" y="720"/>
                    <a:pt x="10580" y="786"/>
                  </a:cubicBezTo>
                  <a:cubicBezTo>
                    <a:pt x="10515" y="845"/>
                    <a:pt x="10439" y="869"/>
                    <a:pt x="10358" y="869"/>
                  </a:cubicBezTo>
                  <a:cubicBezTo>
                    <a:pt x="10164" y="869"/>
                    <a:pt x="9945" y="728"/>
                    <a:pt x="9804" y="587"/>
                  </a:cubicBezTo>
                  <a:cubicBezTo>
                    <a:pt x="9421" y="637"/>
                    <a:pt x="9026" y="662"/>
                    <a:pt x="8637" y="662"/>
                  </a:cubicBezTo>
                  <a:cubicBezTo>
                    <a:pt x="8508" y="662"/>
                    <a:pt x="8379" y="659"/>
                    <a:pt x="8251" y="653"/>
                  </a:cubicBezTo>
                  <a:cubicBezTo>
                    <a:pt x="8052" y="653"/>
                    <a:pt x="7874" y="609"/>
                    <a:pt x="7697" y="542"/>
                  </a:cubicBezTo>
                  <a:cubicBezTo>
                    <a:pt x="7519" y="454"/>
                    <a:pt x="7409" y="343"/>
                    <a:pt x="7253" y="254"/>
                  </a:cubicBezTo>
                  <a:cubicBezTo>
                    <a:pt x="7180" y="212"/>
                    <a:pt x="7097" y="190"/>
                    <a:pt x="7015" y="190"/>
                  </a:cubicBezTo>
                  <a:cubicBezTo>
                    <a:pt x="6924" y="190"/>
                    <a:pt x="6836" y="218"/>
                    <a:pt x="6765" y="276"/>
                  </a:cubicBezTo>
                  <a:cubicBezTo>
                    <a:pt x="6638" y="404"/>
                    <a:pt x="6714" y="655"/>
                    <a:pt x="6878" y="655"/>
                  </a:cubicBezTo>
                  <a:cubicBezTo>
                    <a:pt x="6885" y="655"/>
                    <a:pt x="6891" y="654"/>
                    <a:pt x="6898" y="653"/>
                  </a:cubicBezTo>
                  <a:lnTo>
                    <a:pt x="6898" y="653"/>
                  </a:lnTo>
                  <a:cubicBezTo>
                    <a:pt x="6854" y="742"/>
                    <a:pt x="6765" y="809"/>
                    <a:pt x="6677" y="809"/>
                  </a:cubicBezTo>
                  <a:cubicBezTo>
                    <a:pt x="6943" y="1097"/>
                    <a:pt x="7054" y="1496"/>
                    <a:pt x="6943" y="1895"/>
                  </a:cubicBezTo>
                  <a:cubicBezTo>
                    <a:pt x="7031" y="1984"/>
                    <a:pt x="7120" y="2073"/>
                    <a:pt x="7165" y="2206"/>
                  </a:cubicBezTo>
                  <a:cubicBezTo>
                    <a:pt x="7253" y="2383"/>
                    <a:pt x="7409" y="2516"/>
                    <a:pt x="7586" y="2627"/>
                  </a:cubicBezTo>
                  <a:cubicBezTo>
                    <a:pt x="7763" y="2716"/>
                    <a:pt x="8007" y="2827"/>
                    <a:pt x="7941" y="3027"/>
                  </a:cubicBezTo>
                  <a:cubicBezTo>
                    <a:pt x="7896" y="3160"/>
                    <a:pt x="7719" y="3204"/>
                    <a:pt x="7586" y="3226"/>
                  </a:cubicBezTo>
                  <a:cubicBezTo>
                    <a:pt x="7453" y="3248"/>
                    <a:pt x="7298" y="3381"/>
                    <a:pt x="7298" y="3470"/>
                  </a:cubicBezTo>
                  <a:cubicBezTo>
                    <a:pt x="7320" y="3581"/>
                    <a:pt x="7453" y="3648"/>
                    <a:pt x="7453" y="3758"/>
                  </a:cubicBezTo>
                  <a:cubicBezTo>
                    <a:pt x="7475" y="3869"/>
                    <a:pt x="7386" y="3936"/>
                    <a:pt x="7342" y="4025"/>
                  </a:cubicBezTo>
                  <a:cubicBezTo>
                    <a:pt x="7301" y="4108"/>
                    <a:pt x="7337" y="4249"/>
                    <a:pt x="7432" y="4249"/>
                  </a:cubicBezTo>
                  <a:cubicBezTo>
                    <a:pt x="7439" y="4249"/>
                    <a:pt x="7446" y="4248"/>
                    <a:pt x="7453" y="4246"/>
                  </a:cubicBezTo>
                  <a:lnTo>
                    <a:pt x="7453" y="4246"/>
                  </a:lnTo>
                  <a:cubicBezTo>
                    <a:pt x="7275" y="4313"/>
                    <a:pt x="7098" y="4357"/>
                    <a:pt x="6921" y="4379"/>
                  </a:cubicBezTo>
                  <a:cubicBezTo>
                    <a:pt x="6743" y="4446"/>
                    <a:pt x="6610" y="4690"/>
                    <a:pt x="6743" y="4801"/>
                  </a:cubicBezTo>
                  <a:cubicBezTo>
                    <a:pt x="6733" y="4800"/>
                    <a:pt x="6723" y="4799"/>
                    <a:pt x="6713" y="4799"/>
                  </a:cubicBezTo>
                  <a:cubicBezTo>
                    <a:pt x="6528" y="4799"/>
                    <a:pt x="6393" y="4987"/>
                    <a:pt x="6477" y="5156"/>
                  </a:cubicBezTo>
                  <a:cubicBezTo>
                    <a:pt x="6433" y="5200"/>
                    <a:pt x="6366" y="5200"/>
                    <a:pt x="6300" y="5200"/>
                  </a:cubicBezTo>
                  <a:cubicBezTo>
                    <a:pt x="6276" y="5209"/>
                    <a:pt x="6252" y="5213"/>
                    <a:pt x="6227" y="5213"/>
                  </a:cubicBezTo>
                  <a:cubicBezTo>
                    <a:pt x="6159" y="5213"/>
                    <a:pt x="6089" y="5187"/>
                    <a:pt x="6028" y="5187"/>
                  </a:cubicBezTo>
                  <a:cubicBezTo>
                    <a:pt x="6006" y="5187"/>
                    <a:pt x="5986" y="5191"/>
                    <a:pt x="5967" y="5200"/>
                  </a:cubicBezTo>
                  <a:cubicBezTo>
                    <a:pt x="5812" y="5267"/>
                    <a:pt x="5945" y="5577"/>
                    <a:pt x="5789" y="5621"/>
                  </a:cubicBezTo>
                  <a:lnTo>
                    <a:pt x="5679" y="5621"/>
                  </a:lnTo>
                  <a:cubicBezTo>
                    <a:pt x="5667" y="5620"/>
                    <a:pt x="5656" y="5620"/>
                    <a:pt x="5645" y="5620"/>
                  </a:cubicBezTo>
                  <a:cubicBezTo>
                    <a:pt x="5437" y="5620"/>
                    <a:pt x="5259" y="5811"/>
                    <a:pt x="5302" y="6043"/>
                  </a:cubicBezTo>
                  <a:cubicBezTo>
                    <a:pt x="5302" y="6087"/>
                    <a:pt x="5302" y="6109"/>
                    <a:pt x="5302" y="6154"/>
                  </a:cubicBezTo>
                  <a:cubicBezTo>
                    <a:pt x="5279" y="6220"/>
                    <a:pt x="5213" y="6243"/>
                    <a:pt x="5146" y="6265"/>
                  </a:cubicBezTo>
                  <a:cubicBezTo>
                    <a:pt x="4836" y="6376"/>
                    <a:pt x="4570" y="6553"/>
                    <a:pt x="4326" y="6775"/>
                  </a:cubicBezTo>
                  <a:cubicBezTo>
                    <a:pt x="4237" y="6819"/>
                    <a:pt x="4170" y="6886"/>
                    <a:pt x="4104" y="6974"/>
                  </a:cubicBezTo>
                  <a:cubicBezTo>
                    <a:pt x="4064" y="7040"/>
                    <a:pt x="3986" y="7059"/>
                    <a:pt x="3897" y="7059"/>
                  </a:cubicBezTo>
                  <a:cubicBezTo>
                    <a:pt x="3835" y="7059"/>
                    <a:pt x="3768" y="7050"/>
                    <a:pt x="3705" y="7041"/>
                  </a:cubicBezTo>
                  <a:cubicBezTo>
                    <a:pt x="3572" y="7041"/>
                    <a:pt x="3372" y="7085"/>
                    <a:pt x="3372" y="7241"/>
                  </a:cubicBezTo>
                  <a:lnTo>
                    <a:pt x="3261" y="7241"/>
                  </a:lnTo>
                  <a:cubicBezTo>
                    <a:pt x="3172" y="7218"/>
                    <a:pt x="3106" y="7174"/>
                    <a:pt x="3061" y="7108"/>
                  </a:cubicBezTo>
                  <a:cubicBezTo>
                    <a:pt x="3039" y="7041"/>
                    <a:pt x="3017" y="6974"/>
                    <a:pt x="2973" y="6930"/>
                  </a:cubicBezTo>
                  <a:cubicBezTo>
                    <a:pt x="2941" y="6905"/>
                    <a:pt x="2906" y="6894"/>
                    <a:pt x="2869" y="6894"/>
                  </a:cubicBezTo>
                  <a:cubicBezTo>
                    <a:pt x="2779" y="6894"/>
                    <a:pt x="2681" y="6962"/>
                    <a:pt x="2618" y="7041"/>
                  </a:cubicBezTo>
                  <a:cubicBezTo>
                    <a:pt x="2551" y="7152"/>
                    <a:pt x="2507" y="7307"/>
                    <a:pt x="2374" y="7351"/>
                  </a:cubicBezTo>
                  <a:cubicBezTo>
                    <a:pt x="2307" y="7396"/>
                    <a:pt x="2241" y="7396"/>
                    <a:pt x="2174" y="7418"/>
                  </a:cubicBezTo>
                  <a:cubicBezTo>
                    <a:pt x="2108" y="7462"/>
                    <a:pt x="2063" y="7507"/>
                    <a:pt x="2019" y="7551"/>
                  </a:cubicBezTo>
                  <a:cubicBezTo>
                    <a:pt x="1908" y="7662"/>
                    <a:pt x="1842" y="7795"/>
                    <a:pt x="1797" y="7928"/>
                  </a:cubicBezTo>
                  <a:cubicBezTo>
                    <a:pt x="1775" y="8083"/>
                    <a:pt x="1864" y="8239"/>
                    <a:pt x="1997" y="8283"/>
                  </a:cubicBezTo>
                  <a:cubicBezTo>
                    <a:pt x="2030" y="8294"/>
                    <a:pt x="2063" y="8294"/>
                    <a:pt x="2097" y="8294"/>
                  </a:cubicBezTo>
                  <a:cubicBezTo>
                    <a:pt x="2130" y="8294"/>
                    <a:pt x="2163" y="8294"/>
                    <a:pt x="2196" y="8305"/>
                  </a:cubicBezTo>
                  <a:cubicBezTo>
                    <a:pt x="2307" y="8327"/>
                    <a:pt x="2352" y="8483"/>
                    <a:pt x="2352" y="8594"/>
                  </a:cubicBezTo>
                  <a:cubicBezTo>
                    <a:pt x="2329" y="8704"/>
                    <a:pt x="2352" y="8837"/>
                    <a:pt x="2396" y="8926"/>
                  </a:cubicBezTo>
                  <a:cubicBezTo>
                    <a:pt x="2485" y="9037"/>
                    <a:pt x="2618" y="9104"/>
                    <a:pt x="2751" y="9104"/>
                  </a:cubicBezTo>
                  <a:cubicBezTo>
                    <a:pt x="2817" y="9303"/>
                    <a:pt x="2951" y="9547"/>
                    <a:pt x="3039" y="9769"/>
                  </a:cubicBezTo>
                  <a:cubicBezTo>
                    <a:pt x="3106" y="10057"/>
                    <a:pt x="3172" y="10390"/>
                    <a:pt x="2973" y="10612"/>
                  </a:cubicBezTo>
                  <a:cubicBezTo>
                    <a:pt x="2973" y="10634"/>
                    <a:pt x="2951" y="10634"/>
                    <a:pt x="2928" y="10656"/>
                  </a:cubicBezTo>
                  <a:cubicBezTo>
                    <a:pt x="2884" y="10656"/>
                    <a:pt x="2840" y="10612"/>
                    <a:pt x="2795" y="10590"/>
                  </a:cubicBezTo>
                  <a:cubicBezTo>
                    <a:pt x="2679" y="10505"/>
                    <a:pt x="2542" y="10476"/>
                    <a:pt x="2397" y="10476"/>
                  </a:cubicBezTo>
                  <a:cubicBezTo>
                    <a:pt x="2238" y="10476"/>
                    <a:pt x="2070" y="10511"/>
                    <a:pt x="1908" y="10545"/>
                  </a:cubicBezTo>
                  <a:cubicBezTo>
                    <a:pt x="1930" y="10612"/>
                    <a:pt x="1842" y="10678"/>
                    <a:pt x="1775" y="10678"/>
                  </a:cubicBezTo>
                  <a:cubicBezTo>
                    <a:pt x="1686" y="10656"/>
                    <a:pt x="1620" y="10634"/>
                    <a:pt x="1553" y="10567"/>
                  </a:cubicBezTo>
                  <a:cubicBezTo>
                    <a:pt x="1419" y="10460"/>
                    <a:pt x="1237" y="10377"/>
                    <a:pt x="1069" y="10377"/>
                  </a:cubicBezTo>
                  <a:cubicBezTo>
                    <a:pt x="959" y="10377"/>
                    <a:pt x="856" y="10413"/>
                    <a:pt x="777" y="10501"/>
                  </a:cubicBezTo>
                  <a:cubicBezTo>
                    <a:pt x="733" y="10545"/>
                    <a:pt x="688" y="10634"/>
                    <a:pt x="733" y="10678"/>
                  </a:cubicBezTo>
                  <a:lnTo>
                    <a:pt x="267" y="10701"/>
                  </a:lnTo>
                  <a:cubicBezTo>
                    <a:pt x="333" y="10745"/>
                    <a:pt x="289" y="10856"/>
                    <a:pt x="222" y="10878"/>
                  </a:cubicBezTo>
                  <a:cubicBezTo>
                    <a:pt x="205" y="10884"/>
                    <a:pt x="185" y="10887"/>
                    <a:pt x="165" y="10887"/>
                  </a:cubicBezTo>
                  <a:cubicBezTo>
                    <a:pt x="110" y="10887"/>
                    <a:pt x="49" y="10866"/>
                    <a:pt x="1" y="10834"/>
                  </a:cubicBezTo>
                  <a:lnTo>
                    <a:pt x="1" y="10834"/>
                  </a:lnTo>
                  <a:cubicBezTo>
                    <a:pt x="134" y="10989"/>
                    <a:pt x="156" y="11144"/>
                    <a:pt x="289" y="11299"/>
                  </a:cubicBezTo>
                  <a:cubicBezTo>
                    <a:pt x="333" y="11366"/>
                    <a:pt x="400" y="11432"/>
                    <a:pt x="489" y="11477"/>
                  </a:cubicBezTo>
                  <a:cubicBezTo>
                    <a:pt x="546" y="11505"/>
                    <a:pt x="605" y="11515"/>
                    <a:pt x="665" y="11515"/>
                  </a:cubicBezTo>
                  <a:cubicBezTo>
                    <a:pt x="794" y="11515"/>
                    <a:pt x="930" y="11470"/>
                    <a:pt x="1065" y="11455"/>
                  </a:cubicBezTo>
                  <a:cubicBezTo>
                    <a:pt x="1105" y="11451"/>
                    <a:pt x="1143" y="11449"/>
                    <a:pt x="1181" y="11449"/>
                  </a:cubicBezTo>
                  <a:cubicBezTo>
                    <a:pt x="1358" y="11449"/>
                    <a:pt x="1522" y="11489"/>
                    <a:pt x="1686" y="11543"/>
                  </a:cubicBezTo>
                  <a:cubicBezTo>
                    <a:pt x="1731" y="11810"/>
                    <a:pt x="1487" y="12009"/>
                    <a:pt x="1198" y="12053"/>
                  </a:cubicBezTo>
                  <a:cubicBezTo>
                    <a:pt x="932" y="12053"/>
                    <a:pt x="666" y="11987"/>
                    <a:pt x="444" y="11854"/>
                  </a:cubicBezTo>
                  <a:lnTo>
                    <a:pt x="444" y="11854"/>
                  </a:lnTo>
                  <a:cubicBezTo>
                    <a:pt x="489" y="12475"/>
                    <a:pt x="821" y="13052"/>
                    <a:pt x="1354" y="13384"/>
                  </a:cubicBezTo>
                  <a:cubicBezTo>
                    <a:pt x="1648" y="13576"/>
                    <a:pt x="1987" y="13672"/>
                    <a:pt x="2331" y="13672"/>
                  </a:cubicBezTo>
                  <a:cubicBezTo>
                    <a:pt x="2584" y="13672"/>
                    <a:pt x="2840" y="13621"/>
                    <a:pt x="3084" y="13517"/>
                  </a:cubicBezTo>
                  <a:cubicBezTo>
                    <a:pt x="3239" y="13406"/>
                    <a:pt x="3350" y="13251"/>
                    <a:pt x="3394" y="13052"/>
                  </a:cubicBezTo>
                  <a:cubicBezTo>
                    <a:pt x="3483" y="12830"/>
                    <a:pt x="3416" y="12541"/>
                    <a:pt x="3572" y="12364"/>
                  </a:cubicBezTo>
                  <a:lnTo>
                    <a:pt x="3971" y="12497"/>
                  </a:lnTo>
                  <a:cubicBezTo>
                    <a:pt x="4059" y="12519"/>
                    <a:pt x="4015" y="12564"/>
                    <a:pt x="3971" y="12675"/>
                  </a:cubicBezTo>
                  <a:cubicBezTo>
                    <a:pt x="3926" y="12763"/>
                    <a:pt x="3838" y="12830"/>
                    <a:pt x="3816" y="12918"/>
                  </a:cubicBezTo>
                  <a:cubicBezTo>
                    <a:pt x="3682" y="13251"/>
                    <a:pt x="4170" y="13606"/>
                    <a:pt x="4059" y="13939"/>
                  </a:cubicBezTo>
                  <a:cubicBezTo>
                    <a:pt x="4015" y="14005"/>
                    <a:pt x="3971" y="14072"/>
                    <a:pt x="3904" y="14138"/>
                  </a:cubicBezTo>
                  <a:cubicBezTo>
                    <a:pt x="3572" y="14538"/>
                    <a:pt x="3572" y="15092"/>
                    <a:pt x="3572" y="15602"/>
                  </a:cubicBezTo>
                  <a:cubicBezTo>
                    <a:pt x="3572" y="15802"/>
                    <a:pt x="3616" y="16024"/>
                    <a:pt x="3793" y="16068"/>
                  </a:cubicBezTo>
                  <a:cubicBezTo>
                    <a:pt x="3788" y="16067"/>
                    <a:pt x="3784" y="16067"/>
                    <a:pt x="3779" y="16067"/>
                  </a:cubicBezTo>
                  <a:cubicBezTo>
                    <a:pt x="3651" y="16067"/>
                    <a:pt x="3526" y="16339"/>
                    <a:pt x="3483" y="16467"/>
                  </a:cubicBezTo>
                  <a:cubicBezTo>
                    <a:pt x="3461" y="16578"/>
                    <a:pt x="3461" y="16733"/>
                    <a:pt x="3483" y="16844"/>
                  </a:cubicBezTo>
                  <a:cubicBezTo>
                    <a:pt x="3527" y="17399"/>
                    <a:pt x="3549" y="17931"/>
                    <a:pt x="3527" y="18485"/>
                  </a:cubicBezTo>
                  <a:cubicBezTo>
                    <a:pt x="3505" y="18552"/>
                    <a:pt x="3527" y="18641"/>
                    <a:pt x="3572" y="18707"/>
                  </a:cubicBezTo>
                  <a:cubicBezTo>
                    <a:pt x="3594" y="18752"/>
                    <a:pt x="3638" y="18796"/>
                    <a:pt x="3682" y="18818"/>
                  </a:cubicBezTo>
                  <a:lnTo>
                    <a:pt x="4082" y="19084"/>
                  </a:lnTo>
                  <a:cubicBezTo>
                    <a:pt x="4037" y="19328"/>
                    <a:pt x="4037" y="19572"/>
                    <a:pt x="4059" y="19794"/>
                  </a:cubicBezTo>
                  <a:cubicBezTo>
                    <a:pt x="4059" y="19838"/>
                    <a:pt x="4059" y="19883"/>
                    <a:pt x="4082" y="19905"/>
                  </a:cubicBezTo>
                  <a:cubicBezTo>
                    <a:pt x="4126" y="19927"/>
                    <a:pt x="4148" y="19972"/>
                    <a:pt x="4193" y="19972"/>
                  </a:cubicBezTo>
                  <a:cubicBezTo>
                    <a:pt x="4370" y="20105"/>
                    <a:pt x="4259" y="20415"/>
                    <a:pt x="4326" y="20637"/>
                  </a:cubicBezTo>
                  <a:cubicBezTo>
                    <a:pt x="4392" y="20881"/>
                    <a:pt x="4725" y="20992"/>
                    <a:pt x="4947" y="21147"/>
                  </a:cubicBezTo>
                  <a:cubicBezTo>
                    <a:pt x="4836" y="21724"/>
                    <a:pt x="4880" y="22323"/>
                    <a:pt x="5102" y="22877"/>
                  </a:cubicBezTo>
                  <a:cubicBezTo>
                    <a:pt x="5213" y="23077"/>
                    <a:pt x="5302" y="23254"/>
                    <a:pt x="5368" y="23454"/>
                  </a:cubicBezTo>
                  <a:cubicBezTo>
                    <a:pt x="5412" y="23720"/>
                    <a:pt x="5435" y="23986"/>
                    <a:pt x="5435" y="24252"/>
                  </a:cubicBezTo>
                  <a:cubicBezTo>
                    <a:pt x="5457" y="25139"/>
                    <a:pt x="5812" y="26004"/>
                    <a:pt x="6410" y="26670"/>
                  </a:cubicBezTo>
                  <a:cubicBezTo>
                    <a:pt x="6544" y="26869"/>
                    <a:pt x="6743" y="27002"/>
                    <a:pt x="6965" y="27091"/>
                  </a:cubicBezTo>
                  <a:cubicBezTo>
                    <a:pt x="7022" y="27108"/>
                    <a:pt x="7080" y="27116"/>
                    <a:pt x="7137" y="27116"/>
                  </a:cubicBezTo>
                  <a:cubicBezTo>
                    <a:pt x="7306" y="27116"/>
                    <a:pt x="7470" y="27046"/>
                    <a:pt x="7586" y="26914"/>
                  </a:cubicBezTo>
                  <a:cubicBezTo>
                    <a:pt x="7697" y="26736"/>
                    <a:pt x="7719" y="26514"/>
                    <a:pt x="7675" y="26293"/>
                  </a:cubicBezTo>
                  <a:lnTo>
                    <a:pt x="7675" y="26293"/>
                  </a:lnTo>
                  <a:cubicBezTo>
                    <a:pt x="7730" y="26302"/>
                    <a:pt x="7787" y="26306"/>
                    <a:pt x="7843" y="26306"/>
                  </a:cubicBezTo>
                  <a:cubicBezTo>
                    <a:pt x="8058" y="26306"/>
                    <a:pt x="8275" y="26243"/>
                    <a:pt x="8451" y="26137"/>
                  </a:cubicBezTo>
                  <a:cubicBezTo>
                    <a:pt x="8695" y="25982"/>
                    <a:pt x="8784" y="25672"/>
                    <a:pt x="8961" y="25450"/>
                  </a:cubicBezTo>
                  <a:cubicBezTo>
                    <a:pt x="9079" y="25288"/>
                    <a:pt x="9284" y="25166"/>
                    <a:pt x="9460" y="25166"/>
                  </a:cubicBezTo>
                  <a:cubicBezTo>
                    <a:pt x="9550" y="25166"/>
                    <a:pt x="9633" y="25197"/>
                    <a:pt x="9693" y="25272"/>
                  </a:cubicBezTo>
                  <a:cubicBezTo>
                    <a:pt x="9649" y="24540"/>
                    <a:pt x="9870" y="23809"/>
                    <a:pt x="10292" y="23188"/>
                  </a:cubicBezTo>
                  <a:cubicBezTo>
                    <a:pt x="10491" y="22855"/>
                    <a:pt x="10780" y="22566"/>
                    <a:pt x="10802" y="22189"/>
                  </a:cubicBezTo>
                  <a:cubicBezTo>
                    <a:pt x="10780" y="21901"/>
                    <a:pt x="10713" y="21613"/>
                    <a:pt x="10647" y="21324"/>
                  </a:cubicBezTo>
                  <a:cubicBezTo>
                    <a:pt x="10580" y="20792"/>
                    <a:pt x="10891" y="20282"/>
                    <a:pt x="11201" y="19816"/>
                  </a:cubicBezTo>
                  <a:cubicBezTo>
                    <a:pt x="11334" y="19927"/>
                    <a:pt x="11512" y="19994"/>
                    <a:pt x="11667" y="20016"/>
                  </a:cubicBezTo>
                  <a:lnTo>
                    <a:pt x="11800" y="19550"/>
                  </a:lnTo>
                  <a:cubicBezTo>
                    <a:pt x="11800" y="19528"/>
                    <a:pt x="11822" y="19484"/>
                    <a:pt x="11844" y="19461"/>
                  </a:cubicBezTo>
                  <a:cubicBezTo>
                    <a:pt x="11889" y="19439"/>
                    <a:pt x="11933" y="19439"/>
                    <a:pt x="11977" y="19439"/>
                  </a:cubicBezTo>
                  <a:lnTo>
                    <a:pt x="12687" y="19484"/>
                  </a:lnTo>
                  <a:cubicBezTo>
                    <a:pt x="12713" y="19486"/>
                    <a:pt x="12738" y="19488"/>
                    <a:pt x="12763" y="19488"/>
                  </a:cubicBezTo>
                  <a:cubicBezTo>
                    <a:pt x="12936" y="19488"/>
                    <a:pt x="13103" y="19422"/>
                    <a:pt x="13220" y="19306"/>
                  </a:cubicBezTo>
                  <a:cubicBezTo>
                    <a:pt x="13397" y="19151"/>
                    <a:pt x="13419" y="18907"/>
                    <a:pt x="13264" y="18752"/>
                  </a:cubicBezTo>
                  <a:cubicBezTo>
                    <a:pt x="14129" y="18485"/>
                    <a:pt x="14905" y="18042"/>
                    <a:pt x="15593" y="17465"/>
                  </a:cubicBezTo>
                  <a:cubicBezTo>
                    <a:pt x="15925" y="17133"/>
                    <a:pt x="16214" y="16756"/>
                    <a:pt x="16657" y="16578"/>
                  </a:cubicBezTo>
                  <a:cubicBezTo>
                    <a:pt x="16879" y="16512"/>
                    <a:pt x="17145" y="16445"/>
                    <a:pt x="17389" y="16401"/>
                  </a:cubicBezTo>
                  <a:cubicBezTo>
                    <a:pt x="17833" y="16245"/>
                    <a:pt x="18254" y="16001"/>
                    <a:pt x="18631" y="15691"/>
                  </a:cubicBezTo>
                  <a:cubicBezTo>
                    <a:pt x="18809" y="15558"/>
                    <a:pt x="18720" y="15269"/>
                    <a:pt x="18587" y="15092"/>
                  </a:cubicBezTo>
                  <a:cubicBezTo>
                    <a:pt x="18520" y="14981"/>
                    <a:pt x="18387" y="14804"/>
                    <a:pt x="18476" y="14693"/>
                  </a:cubicBezTo>
                  <a:cubicBezTo>
                    <a:pt x="18498" y="14671"/>
                    <a:pt x="18543" y="14648"/>
                    <a:pt x="18609" y="14626"/>
                  </a:cubicBezTo>
                  <a:cubicBezTo>
                    <a:pt x="18831" y="14560"/>
                    <a:pt x="19075" y="14471"/>
                    <a:pt x="19297" y="14360"/>
                  </a:cubicBezTo>
                  <a:cubicBezTo>
                    <a:pt x="19518" y="14227"/>
                    <a:pt x="19674" y="14005"/>
                    <a:pt x="19762" y="13761"/>
                  </a:cubicBezTo>
                  <a:cubicBezTo>
                    <a:pt x="19762" y="14005"/>
                    <a:pt x="19829" y="14249"/>
                    <a:pt x="19940" y="14471"/>
                  </a:cubicBezTo>
                  <a:cubicBezTo>
                    <a:pt x="20062" y="14482"/>
                    <a:pt x="20189" y="14488"/>
                    <a:pt x="20317" y="14488"/>
                  </a:cubicBezTo>
                  <a:cubicBezTo>
                    <a:pt x="20444" y="14488"/>
                    <a:pt x="20572" y="14482"/>
                    <a:pt x="20694" y="14471"/>
                  </a:cubicBezTo>
                  <a:cubicBezTo>
                    <a:pt x="20694" y="13872"/>
                    <a:pt x="20694" y="13229"/>
                    <a:pt x="20627" y="12652"/>
                  </a:cubicBezTo>
                  <a:cubicBezTo>
                    <a:pt x="20561" y="12142"/>
                    <a:pt x="20406" y="11543"/>
                    <a:pt x="19940" y="11344"/>
                  </a:cubicBezTo>
                  <a:cubicBezTo>
                    <a:pt x="19873" y="11344"/>
                    <a:pt x="19807" y="11299"/>
                    <a:pt x="19762" y="11255"/>
                  </a:cubicBezTo>
                  <a:cubicBezTo>
                    <a:pt x="19674" y="11122"/>
                    <a:pt x="19829" y="10967"/>
                    <a:pt x="19984" y="10900"/>
                  </a:cubicBezTo>
                  <a:cubicBezTo>
                    <a:pt x="20117" y="10834"/>
                    <a:pt x="20317" y="10701"/>
                    <a:pt x="20295" y="10590"/>
                  </a:cubicBezTo>
                  <a:cubicBezTo>
                    <a:pt x="20273" y="10479"/>
                    <a:pt x="20162" y="10390"/>
                    <a:pt x="20095" y="10301"/>
                  </a:cubicBezTo>
                  <a:cubicBezTo>
                    <a:pt x="19984" y="10146"/>
                    <a:pt x="20029" y="9924"/>
                    <a:pt x="20184" y="9813"/>
                  </a:cubicBezTo>
                  <a:cubicBezTo>
                    <a:pt x="20238" y="9786"/>
                    <a:pt x="20294" y="9774"/>
                    <a:pt x="20350" y="9774"/>
                  </a:cubicBezTo>
                  <a:cubicBezTo>
                    <a:pt x="20475" y="9774"/>
                    <a:pt x="20595" y="9839"/>
                    <a:pt x="20672" y="9946"/>
                  </a:cubicBezTo>
                  <a:cubicBezTo>
                    <a:pt x="20672" y="9880"/>
                    <a:pt x="20694" y="9791"/>
                    <a:pt x="20738" y="9725"/>
                  </a:cubicBezTo>
                  <a:cubicBezTo>
                    <a:pt x="20757" y="9706"/>
                    <a:pt x="20792" y="9699"/>
                    <a:pt x="20827" y="9699"/>
                  </a:cubicBezTo>
                  <a:cubicBezTo>
                    <a:pt x="20875" y="9699"/>
                    <a:pt x="20925" y="9712"/>
                    <a:pt x="20938" y="9725"/>
                  </a:cubicBezTo>
                  <a:cubicBezTo>
                    <a:pt x="20960" y="9769"/>
                    <a:pt x="20938" y="9813"/>
                    <a:pt x="20982" y="9858"/>
                  </a:cubicBezTo>
                  <a:cubicBezTo>
                    <a:pt x="20997" y="9873"/>
                    <a:pt x="21017" y="9877"/>
                    <a:pt x="21040" y="9877"/>
                  </a:cubicBezTo>
                  <a:cubicBezTo>
                    <a:pt x="21086" y="9877"/>
                    <a:pt x="21145" y="9858"/>
                    <a:pt x="21204" y="9858"/>
                  </a:cubicBezTo>
                  <a:cubicBezTo>
                    <a:pt x="21337" y="9858"/>
                    <a:pt x="21381" y="10013"/>
                    <a:pt x="21404" y="10146"/>
                  </a:cubicBezTo>
                  <a:cubicBezTo>
                    <a:pt x="21537" y="10545"/>
                    <a:pt x="21892" y="10834"/>
                    <a:pt x="22291" y="10878"/>
                  </a:cubicBezTo>
                  <a:cubicBezTo>
                    <a:pt x="22315" y="10880"/>
                    <a:pt x="22338" y="10880"/>
                    <a:pt x="22362" y="10880"/>
                  </a:cubicBezTo>
                  <a:cubicBezTo>
                    <a:pt x="22646" y="10880"/>
                    <a:pt x="22914" y="10767"/>
                    <a:pt x="23200" y="10767"/>
                  </a:cubicBezTo>
                  <a:cubicBezTo>
                    <a:pt x="23200" y="10723"/>
                    <a:pt x="23245" y="10656"/>
                    <a:pt x="23289" y="10612"/>
                  </a:cubicBezTo>
                  <a:cubicBezTo>
                    <a:pt x="23489" y="10656"/>
                    <a:pt x="23666" y="10789"/>
                    <a:pt x="23777" y="10967"/>
                  </a:cubicBezTo>
                  <a:cubicBezTo>
                    <a:pt x="23622" y="11255"/>
                    <a:pt x="23400" y="11521"/>
                    <a:pt x="23134" y="11699"/>
                  </a:cubicBezTo>
                  <a:cubicBezTo>
                    <a:pt x="23001" y="11765"/>
                    <a:pt x="22912" y="11854"/>
                    <a:pt x="22845" y="11965"/>
                  </a:cubicBezTo>
                  <a:cubicBezTo>
                    <a:pt x="22779" y="12187"/>
                    <a:pt x="22912" y="12386"/>
                    <a:pt x="23045" y="12519"/>
                  </a:cubicBezTo>
                  <a:cubicBezTo>
                    <a:pt x="23111" y="12630"/>
                    <a:pt x="23200" y="12675"/>
                    <a:pt x="23333" y="12697"/>
                  </a:cubicBezTo>
                  <a:cubicBezTo>
                    <a:pt x="23347" y="12699"/>
                    <a:pt x="23359" y="12700"/>
                    <a:pt x="23372" y="12700"/>
                  </a:cubicBezTo>
                  <a:cubicBezTo>
                    <a:pt x="23587" y="12700"/>
                    <a:pt x="23665" y="12351"/>
                    <a:pt x="23644" y="12120"/>
                  </a:cubicBezTo>
                  <a:lnTo>
                    <a:pt x="23644" y="12120"/>
                  </a:lnTo>
                  <a:cubicBezTo>
                    <a:pt x="23999" y="12431"/>
                    <a:pt x="24243" y="12874"/>
                    <a:pt x="24309" y="13362"/>
                  </a:cubicBezTo>
                  <a:cubicBezTo>
                    <a:pt x="24331" y="13517"/>
                    <a:pt x="24376" y="13739"/>
                    <a:pt x="24531" y="13783"/>
                  </a:cubicBezTo>
                  <a:cubicBezTo>
                    <a:pt x="24538" y="13784"/>
                    <a:pt x="24546" y="13785"/>
                    <a:pt x="24553" y="13785"/>
                  </a:cubicBezTo>
                  <a:cubicBezTo>
                    <a:pt x="24760" y="13785"/>
                    <a:pt x="24863" y="13487"/>
                    <a:pt x="24841" y="13251"/>
                  </a:cubicBezTo>
                  <a:cubicBezTo>
                    <a:pt x="24819" y="13140"/>
                    <a:pt x="24819" y="13007"/>
                    <a:pt x="24819" y="12874"/>
                  </a:cubicBezTo>
                  <a:cubicBezTo>
                    <a:pt x="24819" y="12808"/>
                    <a:pt x="24819" y="12741"/>
                    <a:pt x="24841" y="12675"/>
                  </a:cubicBezTo>
                  <a:cubicBezTo>
                    <a:pt x="24908" y="12586"/>
                    <a:pt x="24997" y="12586"/>
                    <a:pt x="25085" y="12541"/>
                  </a:cubicBezTo>
                  <a:cubicBezTo>
                    <a:pt x="25440" y="12386"/>
                    <a:pt x="25706" y="12120"/>
                    <a:pt x="25862" y="11765"/>
                  </a:cubicBezTo>
                  <a:lnTo>
                    <a:pt x="26815" y="10279"/>
                  </a:lnTo>
                  <a:cubicBezTo>
                    <a:pt x="26882" y="10168"/>
                    <a:pt x="26926" y="10057"/>
                    <a:pt x="26948" y="9946"/>
                  </a:cubicBezTo>
                  <a:cubicBezTo>
                    <a:pt x="26993" y="9680"/>
                    <a:pt x="26838" y="9392"/>
                    <a:pt x="26993" y="9215"/>
                  </a:cubicBezTo>
                  <a:cubicBezTo>
                    <a:pt x="27059" y="9148"/>
                    <a:pt x="27126" y="9104"/>
                    <a:pt x="27192" y="9081"/>
                  </a:cubicBezTo>
                  <a:cubicBezTo>
                    <a:pt x="27459" y="8904"/>
                    <a:pt x="27569" y="8571"/>
                    <a:pt x="27481" y="8261"/>
                  </a:cubicBezTo>
                  <a:lnTo>
                    <a:pt x="27481" y="8261"/>
                  </a:lnTo>
                  <a:lnTo>
                    <a:pt x="28301" y="8350"/>
                  </a:lnTo>
                  <a:cubicBezTo>
                    <a:pt x="28335" y="8361"/>
                    <a:pt x="28368" y="8366"/>
                    <a:pt x="28401" y="8366"/>
                  </a:cubicBezTo>
                  <a:cubicBezTo>
                    <a:pt x="28434" y="8366"/>
                    <a:pt x="28468" y="8361"/>
                    <a:pt x="28501" y="8350"/>
                  </a:cubicBezTo>
                  <a:cubicBezTo>
                    <a:pt x="28545" y="8327"/>
                    <a:pt x="28590" y="8261"/>
                    <a:pt x="28634" y="8216"/>
                  </a:cubicBezTo>
                  <a:cubicBezTo>
                    <a:pt x="28856" y="7884"/>
                    <a:pt x="28989" y="7485"/>
                    <a:pt x="29033" y="7108"/>
                  </a:cubicBezTo>
                  <a:lnTo>
                    <a:pt x="27991" y="7108"/>
                  </a:lnTo>
                  <a:lnTo>
                    <a:pt x="27991" y="6509"/>
                  </a:lnTo>
                  <a:lnTo>
                    <a:pt x="27680" y="6509"/>
                  </a:lnTo>
                  <a:lnTo>
                    <a:pt x="27680" y="6065"/>
                  </a:lnTo>
                  <a:lnTo>
                    <a:pt x="27082" y="6065"/>
                  </a:lnTo>
                  <a:cubicBezTo>
                    <a:pt x="27126" y="6132"/>
                    <a:pt x="27148" y="6243"/>
                    <a:pt x="27126" y="6331"/>
                  </a:cubicBezTo>
                  <a:cubicBezTo>
                    <a:pt x="27059" y="6442"/>
                    <a:pt x="26904" y="6486"/>
                    <a:pt x="26793" y="6486"/>
                  </a:cubicBezTo>
                  <a:lnTo>
                    <a:pt x="26594" y="6464"/>
                  </a:lnTo>
                  <a:cubicBezTo>
                    <a:pt x="26558" y="6470"/>
                    <a:pt x="26524" y="6473"/>
                    <a:pt x="26491" y="6473"/>
                  </a:cubicBezTo>
                  <a:cubicBezTo>
                    <a:pt x="26401" y="6473"/>
                    <a:pt x="26320" y="6452"/>
                    <a:pt x="26239" y="6420"/>
                  </a:cubicBezTo>
                  <a:cubicBezTo>
                    <a:pt x="26172" y="6376"/>
                    <a:pt x="26128" y="6331"/>
                    <a:pt x="26106" y="6287"/>
                  </a:cubicBezTo>
                  <a:cubicBezTo>
                    <a:pt x="26017" y="6287"/>
                    <a:pt x="25950" y="6331"/>
                    <a:pt x="25906" y="6376"/>
                  </a:cubicBezTo>
                  <a:cubicBezTo>
                    <a:pt x="25862" y="6509"/>
                    <a:pt x="25773" y="6620"/>
                    <a:pt x="25662" y="6686"/>
                  </a:cubicBezTo>
                  <a:lnTo>
                    <a:pt x="24886" y="7285"/>
                  </a:lnTo>
                  <a:cubicBezTo>
                    <a:pt x="24864" y="7307"/>
                    <a:pt x="24841" y="7329"/>
                    <a:pt x="24819" y="7374"/>
                  </a:cubicBezTo>
                  <a:cubicBezTo>
                    <a:pt x="24819" y="7396"/>
                    <a:pt x="24819" y="7440"/>
                    <a:pt x="24819" y="7462"/>
                  </a:cubicBezTo>
                  <a:cubicBezTo>
                    <a:pt x="24797" y="7640"/>
                    <a:pt x="24597" y="7706"/>
                    <a:pt x="24442" y="7751"/>
                  </a:cubicBezTo>
                  <a:cubicBezTo>
                    <a:pt x="24110" y="7839"/>
                    <a:pt x="23799" y="7906"/>
                    <a:pt x="23466" y="7928"/>
                  </a:cubicBezTo>
                  <a:cubicBezTo>
                    <a:pt x="23319" y="7937"/>
                    <a:pt x="23176" y="7943"/>
                    <a:pt x="23034" y="7943"/>
                  </a:cubicBezTo>
                  <a:cubicBezTo>
                    <a:pt x="22832" y="7943"/>
                    <a:pt x="22632" y="7932"/>
                    <a:pt x="22424" y="7906"/>
                  </a:cubicBezTo>
                  <a:cubicBezTo>
                    <a:pt x="22380" y="7906"/>
                    <a:pt x="22313" y="7884"/>
                    <a:pt x="22291" y="7862"/>
                  </a:cubicBezTo>
                  <a:cubicBezTo>
                    <a:pt x="22269" y="7817"/>
                    <a:pt x="22246" y="7795"/>
                    <a:pt x="22246" y="7751"/>
                  </a:cubicBezTo>
                  <a:cubicBezTo>
                    <a:pt x="22187" y="7616"/>
                    <a:pt x="22056" y="7542"/>
                    <a:pt x="21923" y="7542"/>
                  </a:cubicBezTo>
                  <a:cubicBezTo>
                    <a:pt x="21859" y="7542"/>
                    <a:pt x="21794" y="7559"/>
                    <a:pt x="21736" y="7595"/>
                  </a:cubicBezTo>
                  <a:cubicBezTo>
                    <a:pt x="21559" y="7706"/>
                    <a:pt x="21404" y="7862"/>
                    <a:pt x="21315" y="8039"/>
                  </a:cubicBezTo>
                  <a:lnTo>
                    <a:pt x="20938" y="8704"/>
                  </a:lnTo>
                  <a:cubicBezTo>
                    <a:pt x="20916" y="8727"/>
                    <a:pt x="20894" y="8771"/>
                    <a:pt x="20849" y="8771"/>
                  </a:cubicBezTo>
                  <a:cubicBezTo>
                    <a:pt x="20827" y="8771"/>
                    <a:pt x="20783" y="8749"/>
                    <a:pt x="20760" y="8704"/>
                  </a:cubicBezTo>
                  <a:cubicBezTo>
                    <a:pt x="20627" y="8527"/>
                    <a:pt x="20539" y="8305"/>
                    <a:pt x="20494" y="8083"/>
                  </a:cubicBezTo>
                  <a:cubicBezTo>
                    <a:pt x="20317" y="8083"/>
                    <a:pt x="20162" y="8083"/>
                    <a:pt x="19984" y="8106"/>
                  </a:cubicBezTo>
                  <a:cubicBezTo>
                    <a:pt x="19984" y="8283"/>
                    <a:pt x="19895" y="8416"/>
                    <a:pt x="19762" y="8505"/>
                  </a:cubicBezTo>
                  <a:cubicBezTo>
                    <a:pt x="19698" y="8526"/>
                    <a:pt x="19632" y="8536"/>
                    <a:pt x="19567" y="8536"/>
                  </a:cubicBezTo>
                  <a:cubicBezTo>
                    <a:pt x="19427" y="8536"/>
                    <a:pt x="19291" y="8491"/>
                    <a:pt x="19186" y="8416"/>
                  </a:cubicBezTo>
                  <a:lnTo>
                    <a:pt x="18676" y="8106"/>
                  </a:lnTo>
                  <a:cubicBezTo>
                    <a:pt x="18653" y="8083"/>
                    <a:pt x="18609" y="8083"/>
                    <a:pt x="18587" y="8083"/>
                  </a:cubicBezTo>
                  <a:cubicBezTo>
                    <a:pt x="18565" y="8083"/>
                    <a:pt x="18543" y="8083"/>
                    <a:pt x="18520" y="8106"/>
                  </a:cubicBezTo>
                  <a:cubicBezTo>
                    <a:pt x="18409" y="8150"/>
                    <a:pt x="18299" y="8194"/>
                    <a:pt x="18210" y="8261"/>
                  </a:cubicBezTo>
                  <a:cubicBezTo>
                    <a:pt x="18191" y="8273"/>
                    <a:pt x="18169" y="8279"/>
                    <a:pt x="18146" y="8279"/>
                  </a:cubicBezTo>
                  <a:cubicBezTo>
                    <a:pt x="18085" y="8279"/>
                    <a:pt x="18014" y="8242"/>
                    <a:pt x="17966" y="8194"/>
                  </a:cubicBezTo>
                  <a:cubicBezTo>
                    <a:pt x="17922" y="8106"/>
                    <a:pt x="17855" y="8039"/>
                    <a:pt x="17788" y="7973"/>
                  </a:cubicBezTo>
                  <a:cubicBezTo>
                    <a:pt x="17700" y="7928"/>
                    <a:pt x="17589" y="7906"/>
                    <a:pt x="17500" y="7884"/>
                  </a:cubicBezTo>
                  <a:cubicBezTo>
                    <a:pt x="17389" y="7862"/>
                    <a:pt x="17300" y="7773"/>
                    <a:pt x="17300" y="7684"/>
                  </a:cubicBezTo>
                  <a:cubicBezTo>
                    <a:pt x="17300" y="7640"/>
                    <a:pt x="17323" y="7618"/>
                    <a:pt x="17323" y="7573"/>
                  </a:cubicBezTo>
                  <a:cubicBezTo>
                    <a:pt x="17323" y="7551"/>
                    <a:pt x="17300" y="7507"/>
                    <a:pt x="17278" y="7507"/>
                  </a:cubicBezTo>
                  <a:cubicBezTo>
                    <a:pt x="17173" y="7582"/>
                    <a:pt x="17057" y="7627"/>
                    <a:pt x="16938" y="7627"/>
                  </a:cubicBezTo>
                  <a:cubicBezTo>
                    <a:pt x="16882" y="7627"/>
                    <a:pt x="16825" y="7617"/>
                    <a:pt x="16768" y="7595"/>
                  </a:cubicBezTo>
                  <a:cubicBezTo>
                    <a:pt x="16613" y="7529"/>
                    <a:pt x="16458" y="7440"/>
                    <a:pt x="16325" y="7329"/>
                  </a:cubicBezTo>
                  <a:cubicBezTo>
                    <a:pt x="16302" y="7307"/>
                    <a:pt x="16280" y="7263"/>
                    <a:pt x="16258" y="7241"/>
                  </a:cubicBezTo>
                  <a:cubicBezTo>
                    <a:pt x="16258" y="7196"/>
                    <a:pt x="16280" y="7130"/>
                    <a:pt x="16325" y="7108"/>
                  </a:cubicBezTo>
                  <a:cubicBezTo>
                    <a:pt x="16369" y="7085"/>
                    <a:pt x="16413" y="7085"/>
                    <a:pt x="16480" y="7085"/>
                  </a:cubicBezTo>
                  <a:cubicBezTo>
                    <a:pt x="16502" y="7019"/>
                    <a:pt x="16480" y="6952"/>
                    <a:pt x="16413" y="6930"/>
                  </a:cubicBezTo>
                  <a:cubicBezTo>
                    <a:pt x="16366" y="6914"/>
                    <a:pt x="16319" y="6899"/>
                    <a:pt x="16272" y="6899"/>
                  </a:cubicBezTo>
                  <a:cubicBezTo>
                    <a:pt x="16253" y="6899"/>
                    <a:pt x="16233" y="6901"/>
                    <a:pt x="16214" y="6908"/>
                  </a:cubicBezTo>
                  <a:cubicBezTo>
                    <a:pt x="16125" y="6908"/>
                    <a:pt x="16036" y="6908"/>
                    <a:pt x="15970" y="6864"/>
                  </a:cubicBezTo>
                  <a:cubicBezTo>
                    <a:pt x="15881" y="6819"/>
                    <a:pt x="15792" y="6686"/>
                    <a:pt x="15814" y="6620"/>
                  </a:cubicBezTo>
                  <a:cubicBezTo>
                    <a:pt x="15127" y="6353"/>
                    <a:pt x="14439" y="6065"/>
                    <a:pt x="13752" y="5755"/>
                  </a:cubicBezTo>
                  <a:cubicBezTo>
                    <a:pt x="13685" y="5888"/>
                    <a:pt x="13597" y="6021"/>
                    <a:pt x="13486" y="6132"/>
                  </a:cubicBezTo>
                  <a:cubicBezTo>
                    <a:pt x="13441" y="5954"/>
                    <a:pt x="13375" y="5821"/>
                    <a:pt x="13264" y="5710"/>
                  </a:cubicBezTo>
                  <a:cubicBezTo>
                    <a:pt x="13175" y="5621"/>
                    <a:pt x="13020" y="5621"/>
                    <a:pt x="12931" y="5555"/>
                  </a:cubicBezTo>
                  <a:cubicBezTo>
                    <a:pt x="12842" y="5488"/>
                    <a:pt x="12776" y="5400"/>
                    <a:pt x="12687" y="5333"/>
                  </a:cubicBezTo>
                  <a:cubicBezTo>
                    <a:pt x="12548" y="5174"/>
                    <a:pt x="12354" y="5086"/>
                    <a:pt x="12139" y="5086"/>
                  </a:cubicBezTo>
                  <a:cubicBezTo>
                    <a:pt x="12115" y="5086"/>
                    <a:pt x="12091" y="5087"/>
                    <a:pt x="12066" y="5089"/>
                  </a:cubicBezTo>
                  <a:cubicBezTo>
                    <a:pt x="12000" y="5089"/>
                    <a:pt x="11955" y="5111"/>
                    <a:pt x="11889" y="5111"/>
                  </a:cubicBezTo>
                  <a:cubicBezTo>
                    <a:pt x="11879" y="5112"/>
                    <a:pt x="11870" y="5113"/>
                    <a:pt x="11861" y="5113"/>
                  </a:cubicBezTo>
                  <a:cubicBezTo>
                    <a:pt x="11656" y="5113"/>
                    <a:pt x="11533" y="4880"/>
                    <a:pt x="11512" y="4668"/>
                  </a:cubicBezTo>
                  <a:cubicBezTo>
                    <a:pt x="11534" y="4446"/>
                    <a:pt x="11512" y="4224"/>
                    <a:pt x="11445" y="4002"/>
                  </a:cubicBezTo>
                  <a:cubicBezTo>
                    <a:pt x="11379" y="3892"/>
                    <a:pt x="11312" y="3781"/>
                    <a:pt x="11268" y="3670"/>
                  </a:cubicBezTo>
                  <a:cubicBezTo>
                    <a:pt x="11226" y="3544"/>
                    <a:pt x="11342" y="3379"/>
                    <a:pt x="11429" y="3379"/>
                  </a:cubicBezTo>
                  <a:cubicBezTo>
                    <a:pt x="11435" y="3379"/>
                    <a:pt x="11440" y="3380"/>
                    <a:pt x="11445" y="3381"/>
                  </a:cubicBezTo>
                  <a:cubicBezTo>
                    <a:pt x="11556" y="3404"/>
                    <a:pt x="11556" y="3514"/>
                    <a:pt x="11689" y="3603"/>
                  </a:cubicBezTo>
                  <a:cubicBezTo>
                    <a:pt x="11727" y="3629"/>
                    <a:pt x="11769" y="3639"/>
                    <a:pt x="11811" y="3639"/>
                  </a:cubicBezTo>
                  <a:cubicBezTo>
                    <a:pt x="11918" y="3639"/>
                    <a:pt x="12031" y="3571"/>
                    <a:pt x="12111" y="3492"/>
                  </a:cubicBezTo>
                  <a:cubicBezTo>
                    <a:pt x="12288" y="3337"/>
                    <a:pt x="12465" y="3071"/>
                    <a:pt x="12355" y="2849"/>
                  </a:cubicBezTo>
                  <a:lnTo>
                    <a:pt x="12355" y="2849"/>
                  </a:lnTo>
                  <a:cubicBezTo>
                    <a:pt x="12332" y="2851"/>
                    <a:pt x="12310" y="2852"/>
                    <a:pt x="12288" y="2852"/>
                  </a:cubicBezTo>
                  <a:cubicBezTo>
                    <a:pt x="12097" y="2852"/>
                    <a:pt x="11942" y="2767"/>
                    <a:pt x="11822" y="2627"/>
                  </a:cubicBezTo>
                  <a:cubicBezTo>
                    <a:pt x="11689" y="2472"/>
                    <a:pt x="11734" y="2228"/>
                    <a:pt x="11911" y="2117"/>
                  </a:cubicBezTo>
                  <a:cubicBezTo>
                    <a:pt x="12044" y="2051"/>
                    <a:pt x="12244" y="2117"/>
                    <a:pt x="12355" y="2006"/>
                  </a:cubicBezTo>
                  <a:cubicBezTo>
                    <a:pt x="12421" y="1962"/>
                    <a:pt x="12443" y="1873"/>
                    <a:pt x="12488" y="1807"/>
                  </a:cubicBezTo>
                  <a:cubicBezTo>
                    <a:pt x="12554" y="1762"/>
                    <a:pt x="12598" y="1718"/>
                    <a:pt x="12665" y="1696"/>
                  </a:cubicBezTo>
                  <a:cubicBezTo>
                    <a:pt x="12865" y="1541"/>
                    <a:pt x="12931" y="1252"/>
                    <a:pt x="13109" y="1097"/>
                  </a:cubicBezTo>
                  <a:cubicBezTo>
                    <a:pt x="13153" y="1075"/>
                    <a:pt x="13197" y="1030"/>
                    <a:pt x="13220" y="1008"/>
                  </a:cubicBezTo>
                  <a:cubicBezTo>
                    <a:pt x="13286" y="897"/>
                    <a:pt x="13286" y="742"/>
                    <a:pt x="13242" y="631"/>
                  </a:cubicBezTo>
                  <a:lnTo>
                    <a:pt x="13242" y="631"/>
                  </a:lnTo>
                  <a:cubicBezTo>
                    <a:pt x="13214" y="634"/>
                    <a:pt x="13187" y="635"/>
                    <a:pt x="13160" y="635"/>
                  </a:cubicBezTo>
                  <a:cubicBezTo>
                    <a:pt x="12971" y="635"/>
                    <a:pt x="12804" y="567"/>
                    <a:pt x="12687" y="432"/>
                  </a:cubicBezTo>
                  <a:cubicBezTo>
                    <a:pt x="12621" y="365"/>
                    <a:pt x="12598" y="254"/>
                    <a:pt x="12554" y="188"/>
                  </a:cubicBezTo>
                  <a:cubicBezTo>
                    <a:pt x="12419" y="71"/>
                    <a:pt x="12266" y="6"/>
                    <a:pt x="12097" y="6"/>
                  </a:cubicBezTo>
                  <a:cubicBezTo>
                    <a:pt x="12072" y="6"/>
                    <a:pt x="12047" y="7"/>
                    <a:pt x="12022" y="10"/>
                  </a:cubicBezTo>
                  <a:cubicBezTo>
                    <a:pt x="11996" y="4"/>
                    <a:pt x="11970" y="1"/>
                    <a:pt x="11944" y="1"/>
                  </a:cubicBezTo>
                  <a:close/>
                </a:path>
              </a:pathLst>
            </a:custGeom>
            <a:solidFill>
              <a:srgbClr val="A28E6C"/>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4" name="Google Shape;156;p16">
              <a:extLst>
                <a:ext uri="{FF2B5EF4-FFF2-40B4-BE49-F238E27FC236}">
                  <a16:creationId xmlns:a16="http://schemas.microsoft.com/office/drawing/2014/main" id="{B2C8883D-6201-6D3E-7478-5B0F27CE50AB}"/>
                </a:ext>
              </a:extLst>
            </p:cNvPr>
            <p:cNvSpPr/>
            <p:nvPr/>
          </p:nvSpPr>
          <p:spPr>
            <a:xfrm>
              <a:off x="-85925" y="4328500"/>
              <a:ext cx="185225" cy="106050"/>
            </a:xfrm>
            <a:custGeom>
              <a:avLst/>
              <a:gdLst/>
              <a:ahLst/>
              <a:cxnLst/>
              <a:rect l="l" t="t" r="r" b="b"/>
              <a:pathLst>
                <a:path w="7409" h="4242" extrusionOk="0">
                  <a:moveTo>
                    <a:pt x="610" y="0"/>
                  </a:moveTo>
                  <a:cubicBezTo>
                    <a:pt x="577" y="0"/>
                    <a:pt x="544" y="6"/>
                    <a:pt x="510" y="17"/>
                  </a:cubicBezTo>
                  <a:cubicBezTo>
                    <a:pt x="444" y="61"/>
                    <a:pt x="400" y="106"/>
                    <a:pt x="355" y="172"/>
                  </a:cubicBezTo>
                  <a:lnTo>
                    <a:pt x="0" y="660"/>
                  </a:lnTo>
                  <a:lnTo>
                    <a:pt x="0" y="2479"/>
                  </a:lnTo>
                  <a:lnTo>
                    <a:pt x="1309" y="2479"/>
                  </a:lnTo>
                  <a:cubicBezTo>
                    <a:pt x="1686" y="2701"/>
                    <a:pt x="2063" y="2989"/>
                    <a:pt x="2418" y="3211"/>
                  </a:cubicBezTo>
                  <a:lnTo>
                    <a:pt x="3638" y="3211"/>
                  </a:lnTo>
                  <a:cubicBezTo>
                    <a:pt x="3815" y="3344"/>
                    <a:pt x="3948" y="3521"/>
                    <a:pt x="4126" y="3654"/>
                  </a:cubicBezTo>
                  <a:cubicBezTo>
                    <a:pt x="4192" y="3721"/>
                    <a:pt x="4259" y="3743"/>
                    <a:pt x="4347" y="3765"/>
                  </a:cubicBezTo>
                  <a:cubicBezTo>
                    <a:pt x="4407" y="3765"/>
                    <a:pt x="4476" y="3746"/>
                    <a:pt x="4535" y="3746"/>
                  </a:cubicBezTo>
                  <a:cubicBezTo>
                    <a:pt x="4564" y="3746"/>
                    <a:pt x="4591" y="3751"/>
                    <a:pt x="4614" y="3765"/>
                  </a:cubicBezTo>
                  <a:cubicBezTo>
                    <a:pt x="4702" y="3810"/>
                    <a:pt x="4791" y="3921"/>
                    <a:pt x="4880" y="3987"/>
                  </a:cubicBezTo>
                  <a:cubicBezTo>
                    <a:pt x="4902" y="4009"/>
                    <a:pt x="4924" y="4009"/>
                    <a:pt x="4946" y="4031"/>
                  </a:cubicBezTo>
                  <a:lnTo>
                    <a:pt x="5079" y="4031"/>
                  </a:lnTo>
                  <a:lnTo>
                    <a:pt x="6233" y="4098"/>
                  </a:lnTo>
                  <a:cubicBezTo>
                    <a:pt x="6344" y="4098"/>
                    <a:pt x="6432" y="4098"/>
                    <a:pt x="6521" y="4120"/>
                  </a:cubicBezTo>
                  <a:cubicBezTo>
                    <a:pt x="6651" y="4157"/>
                    <a:pt x="6797" y="4241"/>
                    <a:pt x="6932" y="4241"/>
                  </a:cubicBezTo>
                  <a:cubicBezTo>
                    <a:pt x="6958" y="4241"/>
                    <a:pt x="6984" y="4238"/>
                    <a:pt x="7009" y="4231"/>
                  </a:cubicBezTo>
                  <a:cubicBezTo>
                    <a:pt x="7142" y="4165"/>
                    <a:pt x="7209" y="4031"/>
                    <a:pt x="7209" y="3898"/>
                  </a:cubicBezTo>
                  <a:cubicBezTo>
                    <a:pt x="7209" y="3765"/>
                    <a:pt x="7164" y="3654"/>
                    <a:pt x="7098" y="3521"/>
                  </a:cubicBezTo>
                  <a:cubicBezTo>
                    <a:pt x="7075" y="3477"/>
                    <a:pt x="7053" y="3433"/>
                    <a:pt x="7053" y="3366"/>
                  </a:cubicBezTo>
                  <a:cubicBezTo>
                    <a:pt x="7053" y="3211"/>
                    <a:pt x="7164" y="3078"/>
                    <a:pt x="7253" y="2967"/>
                  </a:cubicBezTo>
                  <a:cubicBezTo>
                    <a:pt x="7364" y="2812"/>
                    <a:pt x="7408" y="2634"/>
                    <a:pt x="7408" y="2457"/>
                  </a:cubicBezTo>
                  <a:lnTo>
                    <a:pt x="7408" y="2457"/>
                  </a:lnTo>
                  <a:cubicBezTo>
                    <a:pt x="7408" y="2612"/>
                    <a:pt x="7319" y="2767"/>
                    <a:pt x="7186" y="2856"/>
                  </a:cubicBezTo>
                  <a:cubicBezTo>
                    <a:pt x="7133" y="2874"/>
                    <a:pt x="7078" y="2882"/>
                    <a:pt x="7023" y="2882"/>
                  </a:cubicBezTo>
                  <a:cubicBezTo>
                    <a:pt x="6874" y="2882"/>
                    <a:pt x="6729" y="2820"/>
                    <a:pt x="6632" y="2723"/>
                  </a:cubicBezTo>
                  <a:lnTo>
                    <a:pt x="6122" y="2435"/>
                  </a:lnTo>
                  <a:cubicBezTo>
                    <a:pt x="6100" y="2412"/>
                    <a:pt x="6077" y="2390"/>
                    <a:pt x="6033" y="2390"/>
                  </a:cubicBezTo>
                  <a:cubicBezTo>
                    <a:pt x="6011" y="2390"/>
                    <a:pt x="5989" y="2412"/>
                    <a:pt x="5967" y="2412"/>
                  </a:cubicBezTo>
                  <a:cubicBezTo>
                    <a:pt x="5856" y="2457"/>
                    <a:pt x="5745" y="2501"/>
                    <a:pt x="5656" y="2568"/>
                  </a:cubicBezTo>
                  <a:cubicBezTo>
                    <a:pt x="5637" y="2587"/>
                    <a:pt x="5613" y="2595"/>
                    <a:pt x="5588" y="2595"/>
                  </a:cubicBezTo>
                  <a:cubicBezTo>
                    <a:pt x="5528" y="2595"/>
                    <a:pt x="5459" y="2548"/>
                    <a:pt x="5412" y="2501"/>
                  </a:cubicBezTo>
                  <a:cubicBezTo>
                    <a:pt x="5368" y="2435"/>
                    <a:pt x="5301" y="2346"/>
                    <a:pt x="5235" y="2302"/>
                  </a:cubicBezTo>
                  <a:cubicBezTo>
                    <a:pt x="5146" y="2235"/>
                    <a:pt x="5035" y="2213"/>
                    <a:pt x="4946" y="2213"/>
                  </a:cubicBezTo>
                  <a:cubicBezTo>
                    <a:pt x="4835" y="2168"/>
                    <a:pt x="4724" y="2102"/>
                    <a:pt x="4747" y="1991"/>
                  </a:cubicBezTo>
                  <a:cubicBezTo>
                    <a:pt x="4747" y="1969"/>
                    <a:pt x="4769" y="1924"/>
                    <a:pt x="4769" y="1902"/>
                  </a:cubicBezTo>
                  <a:cubicBezTo>
                    <a:pt x="4769" y="1866"/>
                    <a:pt x="4754" y="1830"/>
                    <a:pt x="4737" y="1830"/>
                  </a:cubicBezTo>
                  <a:cubicBezTo>
                    <a:pt x="4733" y="1830"/>
                    <a:pt x="4729" y="1832"/>
                    <a:pt x="4724" y="1836"/>
                  </a:cubicBezTo>
                  <a:cubicBezTo>
                    <a:pt x="4634" y="1911"/>
                    <a:pt x="4513" y="1956"/>
                    <a:pt x="4396" y="1956"/>
                  </a:cubicBezTo>
                  <a:cubicBezTo>
                    <a:pt x="4341" y="1956"/>
                    <a:pt x="4286" y="1946"/>
                    <a:pt x="4237" y="1924"/>
                  </a:cubicBezTo>
                  <a:cubicBezTo>
                    <a:pt x="4059" y="1858"/>
                    <a:pt x="3904" y="1769"/>
                    <a:pt x="3771" y="1658"/>
                  </a:cubicBezTo>
                  <a:cubicBezTo>
                    <a:pt x="3749" y="1636"/>
                    <a:pt x="3726" y="1592"/>
                    <a:pt x="3704" y="1570"/>
                  </a:cubicBezTo>
                  <a:cubicBezTo>
                    <a:pt x="3704" y="1503"/>
                    <a:pt x="3726" y="1459"/>
                    <a:pt x="3771" y="1437"/>
                  </a:cubicBezTo>
                  <a:cubicBezTo>
                    <a:pt x="3815" y="1414"/>
                    <a:pt x="3882" y="1414"/>
                    <a:pt x="3926" y="1414"/>
                  </a:cubicBezTo>
                  <a:cubicBezTo>
                    <a:pt x="3948" y="1348"/>
                    <a:pt x="3926" y="1281"/>
                    <a:pt x="3860" y="1237"/>
                  </a:cubicBezTo>
                  <a:cubicBezTo>
                    <a:pt x="3793" y="1215"/>
                    <a:pt x="3726" y="1215"/>
                    <a:pt x="3660" y="1215"/>
                  </a:cubicBezTo>
                  <a:cubicBezTo>
                    <a:pt x="3636" y="1221"/>
                    <a:pt x="3612" y="1223"/>
                    <a:pt x="3589" y="1223"/>
                  </a:cubicBezTo>
                  <a:cubicBezTo>
                    <a:pt x="3525" y="1223"/>
                    <a:pt x="3465" y="1203"/>
                    <a:pt x="3416" y="1170"/>
                  </a:cubicBezTo>
                  <a:cubicBezTo>
                    <a:pt x="3327" y="1148"/>
                    <a:pt x="3238" y="1015"/>
                    <a:pt x="3261" y="949"/>
                  </a:cubicBezTo>
                  <a:cubicBezTo>
                    <a:pt x="2573" y="660"/>
                    <a:pt x="1886" y="394"/>
                    <a:pt x="1198" y="61"/>
                  </a:cubicBezTo>
                  <a:cubicBezTo>
                    <a:pt x="1154" y="217"/>
                    <a:pt x="1043" y="350"/>
                    <a:pt x="932" y="438"/>
                  </a:cubicBezTo>
                  <a:cubicBezTo>
                    <a:pt x="910" y="283"/>
                    <a:pt x="821" y="150"/>
                    <a:pt x="710" y="17"/>
                  </a:cubicBezTo>
                  <a:cubicBezTo>
                    <a:pt x="677" y="6"/>
                    <a:pt x="644" y="0"/>
                    <a:pt x="610" y="0"/>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5" name="Google Shape;157;p16">
              <a:extLst>
                <a:ext uri="{FF2B5EF4-FFF2-40B4-BE49-F238E27FC236}">
                  <a16:creationId xmlns:a16="http://schemas.microsoft.com/office/drawing/2014/main" id="{02E1CCD5-60AC-C43E-6E23-BB60F3AC7DA4}"/>
                </a:ext>
              </a:extLst>
            </p:cNvPr>
            <p:cNvSpPr/>
            <p:nvPr/>
          </p:nvSpPr>
          <p:spPr>
            <a:xfrm>
              <a:off x="91500" y="4429325"/>
              <a:ext cx="122025" cy="125275"/>
            </a:xfrm>
            <a:custGeom>
              <a:avLst/>
              <a:gdLst/>
              <a:ahLst/>
              <a:cxnLst/>
              <a:rect l="l" t="t" r="r" b="b"/>
              <a:pathLst>
                <a:path w="4881" h="5011" extrusionOk="0">
                  <a:moveTo>
                    <a:pt x="1170" y="1"/>
                  </a:moveTo>
                  <a:cubicBezTo>
                    <a:pt x="1134" y="1"/>
                    <a:pt x="1095" y="13"/>
                    <a:pt x="1065" y="43"/>
                  </a:cubicBezTo>
                  <a:cubicBezTo>
                    <a:pt x="1021" y="109"/>
                    <a:pt x="999" y="176"/>
                    <a:pt x="999" y="265"/>
                  </a:cubicBezTo>
                  <a:cubicBezTo>
                    <a:pt x="940" y="146"/>
                    <a:pt x="821" y="87"/>
                    <a:pt x="703" y="87"/>
                  </a:cubicBezTo>
                  <a:cubicBezTo>
                    <a:pt x="644" y="87"/>
                    <a:pt x="585" y="102"/>
                    <a:pt x="533" y="132"/>
                  </a:cubicBezTo>
                  <a:cubicBezTo>
                    <a:pt x="378" y="242"/>
                    <a:pt x="333" y="464"/>
                    <a:pt x="422" y="620"/>
                  </a:cubicBezTo>
                  <a:cubicBezTo>
                    <a:pt x="489" y="708"/>
                    <a:pt x="622" y="775"/>
                    <a:pt x="622" y="886"/>
                  </a:cubicBezTo>
                  <a:cubicBezTo>
                    <a:pt x="644" y="1019"/>
                    <a:pt x="466" y="1152"/>
                    <a:pt x="311" y="1218"/>
                  </a:cubicBezTo>
                  <a:cubicBezTo>
                    <a:pt x="178" y="1285"/>
                    <a:pt x="1" y="1440"/>
                    <a:pt x="112" y="1573"/>
                  </a:cubicBezTo>
                  <a:cubicBezTo>
                    <a:pt x="156" y="1618"/>
                    <a:pt x="200" y="1640"/>
                    <a:pt x="267" y="1662"/>
                  </a:cubicBezTo>
                  <a:cubicBezTo>
                    <a:pt x="755" y="1862"/>
                    <a:pt x="888" y="2438"/>
                    <a:pt x="954" y="2948"/>
                  </a:cubicBezTo>
                  <a:cubicBezTo>
                    <a:pt x="1021" y="3569"/>
                    <a:pt x="1043" y="4168"/>
                    <a:pt x="1043" y="4767"/>
                  </a:cubicBezTo>
                  <a:cubicBezTo>
                    <a:pt x="1442" y="4612"/>
                    <a:pt x="1886" y="4479"/>
                    <a:pt x="2329" y="4346"/>
                  </a:cubicBezTo>
                  <a:cubicBezTo>
                    <a:pt x="2729" y="4257"/>
                    <a:pt x="2995" y="3880"/>
                    <a:pt x="3350" y="3680"/>
                  </a:cubicBezTo>
                  <a:cubicBezTo>
                    <a:pt x="3372" y="3658"/>
                    <a:pt x="3416" y="3636"/>
                    <a:pt x="3438" y="3636"/>
                  </a:cubicBezTo>
                  <a:cubicBezTo>
                    <a:pt x="3467" y="3626"/>
                    <a:pt x="3495" y="3622"/>
                    <a:pt x="3523" y="3622"/>
                  </a:cubicBezTo>
                  <a:cubicBezTo>
                    <a:pt x="3625" y="3622"/>
                    <a:pt x="3719" y="3682"/>
                    <a:pt x="3771" y="3769"/>
                  </a:cubicBezTo>
                  <a:cubicBezTo>
                    <a:pt x="3838" y="3880"/>
                    <a:pt x="3882" y="4013"/>
                    <a:pt x="3904" y="4124"/>
                  </a:cubicBezTo>
                  <a:cubicBezTo>
                    <a:pt x="4015" y="4457"/>
                    <a:pt x="4193" y="4767"/>
                    <a:pt x="4437" y="5011"/>
                  </a:cubicBezTo>
                  <a:cubicBezTo>
                    <a:pt x="4636" y="4967"/>
                    <a:pt x="4769" y="4811"/>
                    <a:pt x="4791" y="4634"/>
                  </a:cubicBezTo>
                  <a:cubicBezTo>
                    <a:pt x="4858" y="4457"/>
                    <a:pt x="4880" y="4279"/>
                    <a:pt x="4858" y="4079"/>
                  </a:cubicBezTo>
                  <a:cubicBezTo>
                    <a:pt x="4703" y="4057"/>
                    <a:pt x="4658" y="3836"/>
                    <a:pt x="4636" y="3658"/>
                  </a:cubicBezTo>
                  <a:cubicBezTo>
                    <a:pt x="4570" y="3192"/>
                    <a:pt x="4348" y="2749"/>
                    <a:pt x="3971" y="2416"/>
                  </a:cubicBezTo>
                  <a:lnTo>
                    <a:pt x="3971" y="2416"/>
                  </a:lnTo>
                  <a:cubicBezTo>
                    <a:pt x="3992" y="2674"/>
                    <a:pt x="3909" y="3016"/>
                    <a:pt x="3682" y="3016"/>
                  </a:cubicBezTo>
                  <a:cubicBezTo>
                    <a:pt x="3675" y="3016"/>
                    <a:pt x="3668" y="3016"/>
                    <a:pt x="3660" y="3015"/>
                  </a:cubicBezTo>
                  <a:cubicBezTo>
                    <a:pt x="3549" y="2993"/>
                    <a:pt x="3438" y="2926"/>
                    <a:pt x="3372" y="2837"/>
                  </a:cubicBezTo>
                  <a:cubicBezTo>
                    <a:pt x="3239" y="2682"/>
                    <a:pt x="3106" y="2483"/>
                    <a:pt x="3172" y="2283"/>
                  </a:cubicBezTo>
                  <a:cubicBezTo>
                    <a:pt x="3239" y="2150"/>
                    <a:pt x="3372" y="2083"/>
                    <a:pt x="3461" y="2017"/>
                  </a:cubicBezTo>
                  <a:cubicBezTo>
                    <a:pt x="3727" y="1817"/>
                    <a:pt x="3971" y="1573"/>
                    <a:pt x="4104" y="1263"/>
                  </a:cubicBezTo>
                  <a:cubicBezTo>
                    <a:pt x="3993" y="1085"/>
                    <a:pt x="3816" y="974"/>
                    <a:pt x="3616" y="930"/>
                  </a:cubicBezTo>
                  <a:cubicBezTo>
                    <a:pt x="3572" y="974"/>
                    <a:pt x="3549" y="1019"/>
                    <a:pt x="3549" y="1085"/>
                  </a:cubicBezTo>
                  <a:cubicBezTo>
                    <a:pt x="3267" y="1085"/>
                    <a:pt x="2985" y="1177"/>
                    <a:pt x="2719" y="1177"/>
                  </a:cubicBezTo>
                  <a:cubicBezTo>
                    <a:pt x="2693" y="1177"/>
                    <a:pt x="2666" y="1176"/>
                    <a:pt x="2640" y="1174"/>
                  </a:cubicBezTo>
                  <a:cubicBezTo>
                    <a:pt x="2219" y="1130"/>
                    <a:pt x="1864" y="841"/>
                    <a:pt x="1753" y="464"/>
                  </a:cubicBezTo>
                  <a:cubicBezTo>
                    <a:pt x="1708" y="331"/>
                    <a:pt x="1664" y="176"/>
                    <a:pt x="1531" y="176"/>
                  </a:cubicBezTo>
                  <a:cubicBezTo>
                    <a:pt x="1487" y="176"/>
                    <a:pt x="1423" y="196"/>
                    <a:pt x="1372" y="196"/>
                  </a:cubicBezTo>
                  <a:cubicBezTo>
                    <a:pt x="1346" y="196"/>
                    <a:pt x="1324" y="191"/>
                    <a:pt x="1309" y="176"/>
                  </a:cubicBezTo>
                  <a:cubicBezTo>
                    <a:pt x="1265" y="132"/>
                    <a:pt x="1287" y="87"/>
                    <a:pt x="1265" y="43"/>
                  </a:cubicBezTo>
                  <a:cubicBezTo>
                    <a:pt x="1253" y="19"/>
                    <a:pt x="1214" y="1"/>
                    <a:pt x="1170" y="1"/>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6" name="Google Shape;158;p16">
              <a:extLst>
                <a:ext uri="{FF2B5EF4-FFF2-40B4-BE49-F238E27FC236}">
                  <a16:creationId xmlns:a16="http://schemas.microsoft.com/office/drawing/2014/main" id="{408C8EC2-9DF2-BEB8-BA0C-CC8C07166E39}"/>
                </a:ext>
              </a:extLst>
            </p:cNvPr>
            <p:cNvSpPr/>
            <p:nvPr/>
          </p:nvSpPr>
          <p:spPr>
            <a:xfrm>
              <a:off x="202950" y="4363850"/>
              <a:ext cx="224600" cy="433075"/>
            </a:xfrm>
            <a:custGeom>
              <a:avLst/>
              <a:gdLst/>
              <a:ahLst/>
              <a:cxnLst/>
              <a:rect l="l" t="t" r="r" b="b"/>
              <a:pathLst>
                <a:path w="8984" h="17323" extrusionOk="0">
                  <a:moveTo>
                    <a:pt x="6388" y="1154"/>
                  </a:moveTo>
                  <a:lnTo>
                    <a:pt x="6388" y="1154"/>
                  </a:lnTo>
                  <a:cubicBezTo>
                    <a:pt x="6388" y="1157"/>
                    <a:pt x="6387" y="1161"/>
                    <a:pt x="6387" y="1164"/>
                  </a:cubicBezTo>
                  <a:lnTo>
                    <a:pt x="6387" y="1164"/>
                  </a:lnTo>
                  <a:cubicBezTo>
                    <a:pt x="6388" y="1161"/>
                    <a:pt x="6388" y="1157"/>
                    <a:pt x="6388" y="1154"/>
                  </a:cubicBezTo>
                  <a:close/>
                  <a:moveTo>
                    <a:pt x="4902" y="0"/>
                  </a:moveTo>
                  <a:cubicBezTo>
                    <a:pt x="4858" y="400"/>
                    <a:pt x="4725" y="777"/>
                    <a:pt x="4525" y="1109"/>
                  </a:cubicBezTo>
                  <a:cubicBezTo>
                    <a:pt x="4481" y="1176"/>
                    <a:pt x="4437" y="1220"/>
                    <a:pt x="4392" y="1265"/>
                  </a:cubicBezTo>
                  <a:lnTo>
                    <a:pt x="4193" y="1265"/>
                  </a:lnTo>
                  <a:lnTo>
                    <a:pt x="3372" y="1176"/>
                  </a:lnTo>
                  <a:lnTo>
                    <a:pt x="3372" y="1176"/>
                  </a:lnTo>
                  <a:cubicBezTo>
                    <a:pt x="3461" y="1464"/>
                    <a:pt x="3350" y="1797"/>
                    <a:pt x="3084" y="1974"/>
                  </a:cubicBezTo>
                  <a:cubicBezTo>
                    <a:pt x="3017" y="2019"/>
                    <a:pt x="2951" y="2063"/>
                    <a:pt x="2884" y="2107"/>
                  </a:cubicBezTo>
                  <a:cubicBezTo>
                    <a:pt x="2707" y="2285"/>
                    <a:pt x="2884" y="2595"/>
                    <a:pt x="2840" y="2839"/>
                  </a:cubicBezTo>
                  <a:cubicBezTo>
                    <a:pt x="2817" y="2972"/>
                    <a:pt x="2773" y="3083"/>
                    <a:pt x="2684" y="3172"/>
                  </a:cubicBezTo>
                  <a:lnTo>
                    <a:pt x="1753" y="4680"/>
                  </a:lnTo>
                  <a:cubicBezTo>
                    <a:pt x="1598" y="5013"/>
                    <a:pt x="1309" y="5279"/>
                    <a:pt x="977" y="5456"/>
                  </a:cubicBezTo>
                  <a:cubicBezTo>
                    <a:pt x="888" y="5456"/>
                    <a:pt x="799" y="5501"/>
                    <a:pt x="733" y="5590"/>
                  </a:cubicBezTo>
                  <a:cubicBezTo>
                    <a:pt x="710" y="5634"/>
                    <a:pt x="688" y="5700"/>
                    <a:pt x="710" y="5767"/>
                  </a:cubicBezTo>
                  <a:cubicBezTo>
                    <a:pt x="710" y="5900"/>
                    <a:pt x="733" y="6055"/>
                    <a:pt x="733" y="6166"/>
                  </a:cubicBezTo>
                  <a:cubicBezTo>
                    <a:pt x="753" y="6389"/>
                    <a:pt x="662" y="6685"/>
                    <a:pt x="478" y="6685"/>
                  </a:cubicBezTo>
                  <a:cubicBezTo>
                    <a:pt x="460" y="6685"/>
                    <a:pt x="442" y="6682"/>
                    <a:pt x="422" y="6676"/>
                  </a:cubicBezTo>
                  <a:lnTo>
                    <a:pt x="422" y="6676"/>
                  </a:lnTo>
                  <a:cubicBezTo>
                    <a:pt x="444" y="6854"/>
                    <a:pt x="422" y="7031"/>
                    <a:pt x="378" y="7209"/>
                  </a:cubicBezTo>
                  <a:cubicBezTo>
                    <a:pt x="333" y="7408"/>
                    <a:pt x="200" y="7541"/>
                    <a:pt x="23" y="7608"/>
                  </a:cubicBezTo>
                  <a:cubicBezTo>
                    <a:pt x="1" y="7697"/>
                    <a:pt x="67" y="7763"/>
                    <a:pt x="134" y="7830"/>
                  </a:cubicBezTo>
                  <a:lnTo>
                    <a:pt x="710" y="8628"/>
                  </a:lnTo>
                  <a:cubicBezTo>
                    <a:pt x="733" y="8695"/>
                    <a:pt x="799" y="8739"/>
                    <a:pt x="888" y="8761"/>
                  </a:cubicBezTo>
                  <a:cubicBezTo>
                    <a:pt x="897" y="8763"/>
                    <a:pt x="906" y="8764"/>
                    <a:pt x="915" y="8764"/>
                  </a:cubicBezTo>
                  <a:cubicBezTo>
                    <a:pt x="999" y="8764"/>
                    <a:pt x="1103" y="8698"/>
                    <a:pt x="1192" y="8698"/>
                  </a:cubicBezTo>
                  <a:cubicBezTo>
                    <a:pt x="1218" y="8698"/>
                    <a:pt x="1242" y="8703"/>
                    <a:pt x="1265" y="8717"/>
                  </a:cubicBezTo>
                  <a:cubicBezTo>
                    <a:pt x="1376" y="8761"/>
                    <a:pt x="1465" y="8983"/>
                    <a:pt x="1553" y="9138"/>
                  </a:cubicBezTo>
                  <a:cubicBezTo>
                    <a:pt x="1465" y="9183"/>
                    <a:pt x="1420" y="9227"/>
                    <a:pt x="1331" y="9271"/>
                  </a:cubicBezTo>
                  <a:cubicBezTo>
                    <a:pt x="1442" y="9404"/>
                    <a:pt x="1531" y="9560"/>
                    <a:pt x="1620" y="9693"/>
                  </a:cubicBezTo>
                  <a:cubicBezTo>
                    <a:pt x="1649" y="9685"/>
                    <a:pt x="1681" y="9683"/>
                    <a:pt x="1714" y="9683"/>
                  </a:cubicBezTo>
                  <a:cubicBezTo>
                    <a:pt x="1780" y="9683"/>
                    <a:pt x="1849" y="9693"/>
                    <a:pt x="1908" y="9693"/>
                  </a:cubicBezTo>
                  <a:cubicBezTo>
                    <a:pt x="2063" y="10158"/>
                    <a:pt x="2219" y="10779"/>
                    <a:pt x="2330" y="11267"/>
                  </a:cubicBezTo>
                  <a:lnTo>
                    <a:pt x="2330" y="12399"/>
                  </a:lnTo>
                  <a:cubicBezTo>
                    <a:pt x="2396" y="12399"/>
                    <a:pt x="2263" y="12421"/>
                    <a:pt x="2285" y="12487"/>
                  </a:cubicBezTo>
                  <a:lnTo>
                    <a:pt x="2596" y="12798"/>
                  </a:lnTo>
                  <a:lnTo>
                    <a:pt x="3438" y="12798"/>
                  </a:lnTo>
                  <a:lnTo>
                    <a:pt x="3882" y="12354"/>
                  </a:lnTo>
                  <a:cubicBezTo>
                    <a:pt x="3926" y="12354"/>
                    <a:pt x="3949" y="12310"/>
                    <a:pt x="3949" y="12265"/>
                  </a:cubicBezTo>
                  <a:lnTo>
                    <a:pt x="4614" y="11622"/>
                  </a:lnTo>
                  <a:lnTo>
                    <a:pt x="5013" y="11134"/>
                  </a:lnTo>
                  <a:cubicBezTo>
                    <a:pt x="5146" y="11334"/>
                    <a:pt x="5324" y="11445"/>
                    <a:pt x="5457" y="11622"/>
                  </a:cubicBezTo>
                  <a:cubicBezTo>
                    <a:pt x="5523" y="11733"/>
                    <a:pt x="5590" y="11844"/>
                    <a:pt x="5612" y="11977"/>
                  </a:cubicBezTo>
                  <a:cubicBezTo>
                    <a:pt x="5900" y="12798"/>
                    <a:pt x="6122" y="13663"/>
                    <a:pt x="6322" y="14550"/>
                  </a:cubicBezTo>
                  <a:cubicBezTo>
                    <a:pt x="6344" y="14639"/>
                    <a:pt x="6388" y="14750"/>
                    <a:pt x="6499" y="14750"/>
                  </a:cubicBezTo>
                  <a:cubicBezTo>
                    <a:pt x="6832" y="15016"/>
                    <a:pt x="6987" y="15459"/>
                    <a:pt x="6898" y="15881"/>
                  </a:cubicBezTo>
                  <a:cubicBezTo>
                    <a:pt x="6854" y="16036"/>
                    <a:pt x="6832" y="16169"/>
                    <a:pt x="6810" y="16324"/>
                  </a:cubicBezTo>
                  <a:cubicBezTo>
                    <a:pt x="6810" y="16480"/>
                    <a:pt x="6898" y="16657"/>
                    <a:pt x="7054" y="16657"/>
                  </a:cubicBezTo>
                  <a:cubicBezTo>
                    <a:pt x="6943" y="16857"/>
                    <a:pt x="6898" y="17078"/>
                    <a:pt x="6898" y="17322"/>
                  </a:cubicBezTo>
                  <a:cubicBezTo>
                    <a:pt x="7142" y="17234"/>
                    <a:pt x="7364" y="17034"/>
                    <a:pt x="7475" y="16790"/>
                  </a:cubicBezTo>
                  <a:cubicBezTo>
                    <a:pt x="7630" y="16524"/>
                    <a:pt x="7786" y="16236"/>
                    <a:pt x="7941" y="15947"/>
                  </a:cubicBezTo>
                  <a:cubicBezTo>
                    <a:pt x="7830" y="15570"/>
                    <a:pt x="7453" y="15260"/>
                    <a:pt x="7364" y="14883"/>
                  </a:cubicBezTo>
                  <a:cubicBezTo>
                    <a:pt x="7298" y="14594"/>
                    <a:pt x="7364" y="14284"/>
                    <a:pt x="7231" y="14040"/>
                  </a:cubicBezTo>
                  <a:cubicBezTo>
                    <a:pt x="7165" y="13951"/>
                    <a:pt x="7076" y="13862"/>
                    <a:pt x="6965" y="13796"/>
                  </a:cubicBezTo>
                  <a:cubicBezTo>
                    <a:pt x="6854" y="13685"/>
                    <a:pt x="6721" y="13574"/>
                    <a:pt x="6610" y="13463"/>
                  </a:cubicBezTo>
                  <a:cubicBezTo>
                    <a:pt x="6499" y="13352"/>
                    <a:pt x="6411" y="13219"/>
                    <a:pt x="6366" y="13086"/>
                  </a:cubicBezTo>
                  <a:cubicBezTo>
                    <a:pt x="6322" y="12931"/>
                    <a:pt x="6433" y="12776"/>
                    <a:pt x="6588" y="12753"/>
                  </a:cubicBezTo>
                  <a:cubicBezTo>
                    <a:pt x="6610" y="12509"/>
                    <a:pt x="6765" y="12177"/>
                    <a:pt x="6788" y="11933"/>
                  </a:cubicBezTo>
                  <a:cubicBezTo>
                    <a:pt x="6854" y="11689"/>
                    <a:pt x="6788" y="11445"/>
                    <a:pt x="6654" y="11245"/>
                  </a:cubicBezTo>
                  <a:cubicBezTo>
                    <a:pt x="6521" y="11001"/>
                    <a:pt x="6366" y="10757"/>
                    <a:pt x="6167" y="10558"/>
                  </a:cubicBezTo>
                  <a:cubicBezTo>
                    <a:pt x="6078" y="10491"/>
                    <a:pt x="6011" y="10425"/>
                    <a:pt x="5945" y="10336"/>
                  </a:cubicBezTo>
                  <a:cubicBezTo>
                    <a:pt x="5878" y="10269"/>
                    <a:pt x="5834" y="10181"/>
                    <a:pt x="5812" y="10092"/>
                  </a:cubicBezTo>
                  <a:cubicBezTo>
                    <a:pt x="5679" y="9781"/>
                    <a:pt x="5612" y="9449"/>
                    <a:pt x="5612" y="9094"/>
                  </a:cubicBezTo>
                  <a:cubicBezTo>
                    <a:pt x="5634" y="8739"/>
                    <a:pt x="5834" y="8406"/>
                    <a:pt x="6100" y="8207"/>
                  </a:cubicBezTo>
                  <a:lnTo>
                    <a:pt x="6810" y="8207"/>
                  </a:lnTo>
                  <a:cubicBezTo>
                    <a:pt x="7032" y="8162"/>
                    <a:pt x="7231" y="8051"/>
                    <a:pt x="7386" y="7874"/>
                  </a:cubicBezTo>
                  <a:cubicBezTo>
                    <a:pt x="7653" y="7586"/>
                    <a:pt x="7763" y="7164"/>
                    <a:pt x="8074" y="6898"/>
                  </a:cubicBezTo>
                  <a:cubicBezTo>
                    <a:pt x="8229" y="6765"/>
                    <a:pt x="8429" y="6676"/>
                    <a:pt x="8584" y="6543"/>
                  </a:cubicBezTo>
                  <a:cubicBezTo>
                    <a:pt x="8762" y="6410"/>
                    <a:pt x="8983" y="6166"/>
                    <a:pt x="8872" y="5989"/>
                  </a:cubicBezTo>
                  <a:cubicBezTo>
                    <a:pt x="8806" y="5900"/>
                    <a:pt x="8695" y="5856"/>
                    <a:pt x="8562" y="5856"/>
                  </a:cubicBezTo>
                  <a:cubicBezTo>
                    <a:pt x="8584" y="5967"/>
                    <a:pt x="8518" y="6077"/>
                    <a:pt x="8384" y="6100"/>
                  </a:cubicBezTo>
                  <a:cubicBezTo>
                    <a:pt x="8355" y="6106"/>
                    <a:pt x="8323" y="6108"/>
                    <a:pt x="8292" y="6108"/>
                  </a:cubicBezTo>
                  <a:cubicBezTo>
                    <a:pt x="8205" y="6108"/>
                    <a:pt x="8117" y="6088"/>
                    <a:pt x="8052" y="6055"/>
                  </a:cubicBezTo>
                  <a:cubicBezTo>
                    <a:pt x="7985" y="6033"/>
                    <a:pt x="7941" y="6011"/>
                    <a:pt x="7897" y="5967"/>
                  </a:cubicBezTo>
                  <a:cubicBezTo>
                    <a:pt x="7874" y="5922"/>
                    <a:pt x="7874" y="5878"/>
                    <a:pt x="7852" y="5856"/>
                  </a:cubicBezTo>
                  <a:cubicBezTo>
                    <a:pt x="7808" y="5811"/>
                    <a:pt x="7741" y="5789"/>
                    <a:pt x="7675" y="5789"/>
                  </a:cubicBezTo>
                  <a:lnTo>
                    <a:pt x="7209" y="5767"/>
                  </a:lnTo>
                  <a:cubicBezTo>
                    <a:pt x="7276" y="5590"/>
                    <a:pt x="7364" y="5434"/>
                    <a:pt x="7475" y="5301"/>
                  </a:cubicBezTo>
                  <a:cubicBezTo>
                    <a:pt x="7431" y="5235"/>
                    <a:pt x="7386" y="5102"/>
                    <a:pt x="7298" y="5057"/>
                  </a:cubicBezTo>
                  <a:cubicBezTo>
                    <a:pt x="7165" y="5007"/>
                    <a:pt x="7007" y="4982"/>
                    <a:pt x="6852" y="4982"/>
                  </a:cubicBezTo>
                  <a:cubicBezTo>
                    <a:pt x="6800" y="4982"/>
                    <a:pt x="6749" y="4985"/>
                    <a:pt x="6699" y="4991"/>
                  </a:cubicBezTo>
                  <a:cubicBezTo>
                    <a:pt x="6654" y="4858"/>
                    <a:pt x="6677" y="4702"/>
                    <a:pt x="6743" y="4569"/>
                  </a:cubicBezTo>
                  <a:cubicBezTo>
                    <a:pt x="6765" y="4525"/>
                    <a:pt x="6765" y="4503"/>
                    <a:pt x="6765" y="4458"/>
                  </a:cubicBezTo>
                  <a:cubicBezTo>
                    <a:pt x="6765" y="4414"/>
                    <a:pt x="6743" y="4370"/>
                    <a:pt x="6721" y="4347"/>
                  </a:cubicBezTo>
                  <a:cubicBezTo>
                    <a:pt x="6632" y="4214"/>
                    <a:pt x="6521" y="4037"/>
                    <a:pt x="6433" y="3904"/>
                  </a:cubicBezTo>
                  <a:lnTo>
                    <a:pt x="6100" y="3904"/>
                  </a:lnTo>
                  <a:cubicBezTo>
                    <a:pt x="5900" y="4037"/>
                    <a:pt x="5701" y="4148"/>
                    <a:pt x="5501" y="4237"/>
                  </a:cubicBezTo>
                  <a:lnTo>
                    <a:pt x="5745" y="3771"/>
                  </a:lnTo>
                  <a:cubicBezTo>
                    <a:pt x="5767" y="3505"/>
                    <a:pt x="5789" y="3261"/>
                    <a:pt x="5834" y="2995"/>
                  </a:cubicBezTo>
                  <a:cubicBezTo>
                    <a:pt x="6056" y="2928"/>
                    <a:pt x="6211" y="2773"/>
                    <a:pt x="6277" y="2551"/>
                  </a:cubicBezTo>
                  <a:cubicBezTo>
                    <a:pt x="6322" y="2374"/>
                    <a:pt x="6344" y="2174"/>
                    <a:pt x="6344" y="1974"/>
                  </a:cubicBezTo>
                  <a:cubicBezTo>
                    <a:pt x="6322" y="1711"/>
                    <a:pt x="6343" y="1448"/>
                    <a:pt x="6387" y="1164"/>
                  </a:cubicBezTo>
                  <a:lnTo>
                    <a:pt x="6387" y="1164"/>
                  </a:lnTo>
                  <a:cubicBezTo>
                    <a:pt x="6383" y="1176"/>
                    <a:pt x="6374" y="1185"/>
                    <a:pt x="6363" y="1185"/>
                  </a:cubicBezTo>
                  <a:cubicBezTo>
                    <a:pt x="6357" y="1185"/>
                    <a:pt x="6350" y="1182"/>
                    <a:pt x="6344" y="1176"/>
                  </a:cubicBezTo>
                  <a:cubicBezTo>
                    <a:pt x="6322" y="1176"/>
                    <a:pt x="6300" y="1154"/>
                    <a:pt x="6277" y="1131"/>
                  </a:cubicBezTo>
                  <a:cubicBezTo>
                    <a:pt x="6167" y="1043"/>
                    <a:pt x="6011" y="976"/>
                    <a:pt x="5856" y="976"/>
                  </a:cubicBezTo>
                  <a:lnTo>
                    <a:pt x="5856" y="533"/>
                  </a:lnTo>
                  <a:cubicBezTo>
                    <a:pt x="5838" y="535"/>
                    <a:pt x="5820" y="536"/>
                    <a:pt x="5802" y="536"/>
                  </a:cubicBezTo>
                  <a:cubicBezTo>
                    <a:pt x="5648" y="536"/>
                    <a:pt x="5514" y="450"/>
                    <a:pt x="5435" y="311"/>
                  </a:cubicBezTo>
                  <a:cubicBezTo>
                    <a:pt x="5368" y="222"/>
                    <a:pt x="5324" y="89"/>
                    <a:pt x="5279" y="0"/>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7" name="Google Shape;159;p16">
              <a:extLst>
                <a:ext uri="{FF2B5EF4-FFF2-40B4-BE49-F238E27FC236}">
                  <a16:creationId xmlns:a16="http://schemas.microsoft.com/office/drawing/2014/main" id="{C781079F-6D93-477B-59B7-EF9FEE04D249}"/>
                </a:ext>
              </a:extLst>
            </p:cNvPr>
            <p:cNvSpPr/>
            <p:nvPr/>
          </p:nvSpPr>
          <p:spPr>
            <a:xfrm>
              <a:off x="-824500" y="3921000"/>
              <a:ext cx="358775" cy="463550"/>
            </a:xfrm>
            <a:custGeom>
              <a:avLst/>
              <a:gdLst/>
              <a:ahLst/>
              <a:cxnLst/>
              <a:rect l="l" t="t" r="r" b="b"/>
              <a:pathLst>
                <a:path w="14351" h="18542" extrusionOk="0">
                  <a:moveTo>
                    <a:pt x="2278" y="1"/>
                  </a:moveTo>
                  <a:cubicBezTo>
                    <a:pt x="2214" y="1"/>
                    <a:pt x="2150" y="6"/>
                    <a:pt x="2085" y="15"/>
                  </a:cubicBezTo>
                  <a:cubicBezTo>
                    <a:pt x="1930" y="37"/>
                    <a:pt x="1819" y="148"/>
                    <a:pt x="1775" y="281"/>
                  </a:cubicBezTo>
                  <a:cubicBezTo>
                    <a:pt x="1775" y="348"/>
                    <a:pt x="1753" y="392"/>
                    <a:pt x="1731" y="459"/>
                  </a:cubicBezTo>
                  <a:cubicBezTo>
                    <a:pt x="1686" y="481"/>
                    <a:pt x="1620" y="503"/>
                    <a:pt x="1575" y="525"/>
                  </a:cubicBezTo>
                  <a:cubicBezTo>
                    <a:pt x="1531" y="592"/>
                    <a:pt x="1509" y="658"/>
                    <a:pt x="1509" y="725"/>
                  </a:cubicBezTo>
                  <a:lnTo>
                    <a:pt x="1442" y="1501"/>
                  </a:lnTo>
                  <a:cubicBezTo>
                    <a:pt x="1420" y="1590"/>
                    <a:pt x="1420" y="1701"/>
                    <a:pt x="1442" y="1790"/>
                  </a:cubicBezTo>
                  <a:cubicBezTo>
                    <a:pt x="1464" y="1856"/>
                    <a:pt x="1487" y="1945"/>
                    <a:pt x="1509" y="2011"/>
                  </a:cubicBezTo>
                  <a:cubicBezTo>
                    <a:pt x="1509" y="2144"/>
                    <a:pt x="1420" y="2278"/>
                    <a:pt x="1376" y="2411"/>
                  </a:cubicBezTo>
                  <a:cubicBezTo>
                    <a:pt x="1287" y="2721"/>
                    <a:pt x="1575" y="3032"/>
                    <a:pt x="1553" y="3342"/>
                  </a:cubicBezTo>
                  <a:cubicBezTo>
                    <a:pt x="1531" y="3409"/>
                    <a:pt x="1531" y="3453"/>
                    <a:pt x="1553" y="3497"/>
                  </a:cubicBezTo>
                  <a:cubicBezTo>
                    <a:pt x="1575" y="3564"/>
                    <a:pt x="1597" y="3586"/>
                    <a:pt x="1642" y="3608"/>
                  </a:cubicBezTo>
                  <a:lnTo>
                    <a:pt x="2130" y="3919"/>
                  </a:lnTo>
                  <a:cubicBezTo>
                    <a:pt x="1959" y="4124"/>
                    <a:pt x="1721" y="4237"/>
                    <a:pt x="1479" y="4237"/>
                  </a:cubicBezTo>
                  <a:cubicBezTo>
                    <a:pt x="1408" y="4237"/>
                    <a:pt x="1336" y="4227"/>
                    <a:pt x="1265" y="4207"/>
                  </a:cubicBezTo>
                  <a:lnTo>
                    <a:pt x="1265" y="4207"/>
                  </a:lnTo>
                  <a:cubicBezTo>
                    <a:pt x="1331" y="4296"/>
                    <a:pt x="1331" y="4451"/>
                    <a:pt x="1265" y="4540"/>
                  </a:cubicBezTo>
                  <a:cubicBezTo>
                    <a:pt x="1176" y="4651"/>
                    <a:pt x="1087" y="4717"/>
                    <a:pt x="976" y="4784"/>
                  </a:cubicBezTo>
                  <a:lnTo>
                    <a:pt x="511" y="5050"/>
                  </a:lnTo>
                  <a:cubicBezTo>
                    <a:pt x="267" y="5183"/>
                    <a:pt x="1" y="5405"/>
                    <a:pt x="45" y="5671"/>
                  </a:cubicBezTo>
                  <a:cubicBezTo>
                    <a:pt x="67" y="5760"/>
                    <a:pt x="134" y="5871"/>
                    <a:pt x="200" y="5937"/>
                  </a:cubicBezTo>
                  <a:cubicBezTo>
                    <a:pt x="289" y="6026"/>
                    <a:pt x="355" y="6137"/>
                    <a:pt x="444" y="6225"/>
                  </a:cubicBezTo>
                  <a:cubicBezTo>
                    <a:pt x="422" y="6336"/>
                    <a:pt x="245" y="6403"/>
                    <a:pt x="222" y="6514"/>
                  </a:cubicBezTo>
                  <a:cubicBezTo>
                    <a:pt x="200" y="6603"/>
                    <a:pt x="267" y="6691"/>
                    <a:pt x="333" y="6713"/>
                  </a:cubicBezTo>
                  <a:cubicBezTo>
                    <a:pt x="398" y="6746"/>
                    <a:pt x="463" y="6766"/>
                    <a:pt x="528" y="6766"/>
                  </a:cubicBezTo>
                  <a:cubicBezTo>
                    <a:pt x="552" y="6766"/>
                    <a:pt x="576" y="6764"/>
                    <a:pt x="599" y="6758"/>
                  </a:cubicBezTo>
                  <a:lnTo>
                    <a:pt x="599" y="6891"/>
                  </a:lnTo>
                  <a:cubicBezTo>
                    <a:pt x="533" y="7024"/>
                    <a:pt x="599" y="7201"/>
                    <a:pt x="732" y="7268"/>
                  </a:cubicBezTo>
                  <a:cubicBezTo>
                    <a:pt x="821" y="7290"/>
                    <a:pt x="932" y="7312"/>
                    <a:pt x="954" y="7401"/>
                  </a:cubicBezTo>
                  <a:cubicBezTo>
                    <a:pt x="999" y="7467"/>
                    <a:pt x="954" y="7512"/>
                    <a:pt x="976" y="7556"/>
                  </a:cubicBezTo>
                  <a:cubicBezTo>
                    <a:pt x="999" y="7601"/>
                    <a:pt x="1021" y="7645"/>
                    <a:pt x="1065" y="7667"/>
                  </a:cubicBezTo>
                  <a:cubicBezTo>
                    <a:pt x="1154" y="7756"/>
                    <a:pt x="1220" y="7845"/>
                    <a:pt x="1265" y="7978"/>
                  </a:cubicBezTo>
                  <a:cubicBezTo>
                    <a:pt x="1309" y="8089"/>
                    <a:pt x="1265" y="8222"/>
                    <a:pt x="1198" y="8310"/>
                  </a:cubicBezTo>
                  <a:cubicBezTo>
                    <a:pt x="1110" y="8377"/>
                    <a:pt x="1021" y="8443"/>
                    <a:pt x="932" y="8488"/>
                  </a:cubicBezTo>
                  <a:cubicBezTo>
                    <a:pt x="843" y="8532"/>
                    <a:pt x="799" y="8643"/>
                    <a:pt x="799" y="8754"/>
                  </a:cubicBezTo>
                  <a:cubicBezTo>
                    <a:pt x="818" y="8850"/>
                    <a:pt x="905" y="8913"/>
                    <a:pt x="1000" y="8913"/>
                  </a:cubicBezTo>
                  <a:cubicBezTo>
                    <a:pt x="1014" y="8913"/>
                    <a:pt x="1029" y="8912"/>
                    <a:pt x="1043" y="8909"/>
                  </a:cubicBezTo>
                  <a:lnTo>
                    <a:pt x="1043" y="8909"/>
                  </a:lnTo>
                  <a:cubicBezTo>
                    <a:pt x="1110" y="8976"/>
                    <a:pt x="1043" y="9153"/>
                    <a:pt x="999" y="9220"/>
                  </a:cubicBezTo>
                  <a:cubicBezTo>
                    <a:pt x="976" y="9242"/>
                    <a:pt x="954" y="9286"/>
                    <a:pt x="932" y="9308"/>
                  </a:cubicBezTo>
                  <a:cubicBezTo>
                    <a:pt x="888" y="9419"/>
                    <a:pt x="1065" y="9530"/>
                    <a:pt x="1110" y="9641"/>
                  </a:cubicBezTo>
                  <a:cubicBezTo>
                    <a:pt x="1110" y="9730"/>
                    <a:pt x="1110" y="9796"/>
                    <a:pt x="1110" y="9863"/>
                  </a:cubicBezTo>
                  <a:cubicBezTo>
                    <a:pt x="1110" y="9940"/>
                    <a:pt x="1176" y="10000"/>
                    <a:pt x="1223" y="10000"/>
                  </a:cubicBezTo>
                  <a:cubicBezTo>
                    <a:pt x="1230" y="10000"/>
                    <a:pt x="1237" y="9999"/>
                    <a:pt x="1243" y="9996"/>
                  </a:cubicBezTo>
                  <a:cubicBezTo>
                    <a:pt x="1302" y="10035"/>
                    <a:pt x="1397" y="10110"/>
                    <a:pt x="1479" y="10110"/>
                  </a:cubicBezTo>
                  <a:cubicBezTo>
                    <a:pt x="1489" y="10110"/>
                    <a:pt x="1499" y="10109"/>
                    <a:pt x="1509" y="10107"/>
                  </a:cubicBezTo>
                  <a:cubicBezTo>
                    <a:pt x="1575" y="10062"/>
                    <a:pt x="1575" y="9996"/>
                    <a:pt x="1597" y="9929"/>
                  </a:cubicBezTo>
                  <a:cubicBezTo>
                    <a:pt x="1597" y="9841"/>
                    <a:pt x="1642" y="9774"/>
                    <a:pt x="1708" y="9730"/>
                  </a:cubicBezTo>
                  <a:cubicBezTo>
                    <a:pt x="1738" y="9710"/>
                    <a:pt x="1773" y="9699"/>
                    <a:pt x="1805" y="9699"/>
                  </a:cubicBezTo>
                  <a:cubicBezTo>
                    <a:pt x="1846" y="9699"/>
                    <a:pt x="1884" y="9715"/>
                    <a:pt x="1908" y="9752"/>
                  </a:cubicBezTo>
                  <a:cubicBezTo>
                    <a:pt x="1952" y="9841"/>
                    <a:pt x="1864" y="9929"/>
                    <a:pt x="1775" y="9996"/>
                  </a:cubicBezTo>
                  <a:cubicBezTo>
                    <a:pt x="1819" y="10062"/>
                    <a:pt x="1864" y="10151"/>
                    <a:pt x="1864" y="10240"/>
                  </a:cubicBezTo>
                  <a:cubicBezTo>
                    <a:pt x="1886" y="10329"/>
                    <a:pt x="1930" y="10395"/>
                    <a:pt x="2019" y="10440"/>
                  </a:cubicBezTo>
                  <a:cubicBezTo>
                    <a:pt x="2031" y="10448"/>
                    <a:pt x="2046" y="10451"/>
                    <a:pt x="2062" y="10451"/>
                  </a:cubicBezTo>
                  <a:cubicBezTo>
                    <a:pt x="2129" y="10451"/>
                    <a:pt x="2210" y="10383"/>
                    <a:pt x="2174" y="10329"/>
                  </a:cubicBezTo>
                  <a:lnTo>
                    <a:pt x="2174" y="10329"/>
                  </a:lnTo>
                  <a:cubicBezTo>
                    <a:pt x="2218" y="10351"/>
                    <a:pt x="2268" y="10362"/>
                    <a:pt x="2318" y="10362"/>
                  </a:cubicBezTo>
                  <a:cubicBezTo>
                    <a:pt x="2368" y="10362"/>
                    <a:pt x="2418" y="10351"/>
                    <a:pt x="2462" y="10329"/>
                  </a:cubicBezTo>
                  <a:cubicBezTo>
                    <a:pt x="2507" y="10373"/>
                    <a:pt x="2596" y="10395"/>
                    <a:pt x="2596" y="10462"/>
                  </a:cubicBezTo>
                  <a:cubicBezTo>
                    <a:pt x="2596" y="10528"/>
                    <a:pt x="2596" y="10573"/>
                    <a:pt x="2573" y="10617"/>
                  </a:cubicBezTo>
                  <a:cubicBezTo>
                    <a:pt x="2440" y="10883"/>
                    <a:pt x="2862" y="11194"/>
                    <a:pt x="2795" y="11482"/>
                  </a:cubicBezTo>
                  <a:cubicBezTo>
                    <a:pt x="2773" y="11593"/>
                    <a:pt x="2684" y="11704"/>
                    <a:pt x="2729" y="11815"/>
                  </a:cubicBezTo>
                  <a:cubicBezTo>
                    <a:pt x="2773" y="11926"/>
                    <a:pt x="2973" y="12014"/>
                    <a:pt x="2928" y="12125"/>
                  </a:cubicBezTo>
                  <a:cubicBezTo>
                    <a:pt x="2884" y="12214"/>
                    <a:pt x="2862" y="12280"/>
                    <a:pt x="2862" y="12369"/>
                  </a:cubicBezTo>
                  <a:cubicBezTo>
                    <a:pt x="2817" y="12524"/>
                    <a:pt x="2817" y="12702"/>
                    <a:pt x="2862" y="12879"/>
                  </a:cubicBezTo>
                  <a:cubicBezTo>
                    <a:pt x="2862" y="12924"/>
                    <a:pt x="2884" y="12990"/>
                    <a:pt x="2928" y="13035"/>
                  </a:cubicBezTo>
                  <a:cubicBezTo>
                    <a:pt x="3061" y="13190"/>
                    <a:pt x="3327" y="13101"/>
                    <a:pt x="3505" y="13168"/>
                  </a:cubicBezTo>
                  <a:cubicBezTo>
                    <a:pt x="3682" y="13234"/>
                    <a:pt x="3793" y="13412"/>
                    <a:pt x="3771" y="13611"/>
                  </a:cubicBezTo>
                  <a:cubicBezTo>
                    <a:pt x="3771" y="13678"/>
                    <a:pt x="3727" y="13722"/>
                    <a:pt x="3727" y="13789"/>
                  </a:cubicBezTo>
                  <a:cubicBezTo>
                    <a:pt x="3704" y="13944"/>
                    <a:pt x="3793" y="14077"/>
                    <a:pt x="3926" y="14121"/>
                  </a:cubicBezTo>
                  <a:cubicBezTo>
                    <a:pt x="3948" y="14232"/>
                    <a:pt x="4082" y="14254"/>
                    <a:pt x="4192" y="14277"/>
                  </a:cubicBezTo>
                  <a:cubicBezTo>
                    <a:pt x="4303" y="14299"/>
                    <a:pt x="4436" y="14410"/>
                    <a:pt x="4370" y="14498"/>
                  </a:cubicBezTo>
                  <a:cubicBezTo>
                    <a:pt x="4348" y="14543"/>
                    <a:pt x="4281" y="14543"/>
                    <a:pt x="4237" y="14609"/>
                  </a:cubicBezTo>
                  <a:cubicBezTo>
                    <a:pt x="4215" y="14654"/>
                    <a:pt x="4281" y="14742"/>
                    <a:pt x="4348" y="14764"/>
                  </a:cubicBezTo>
                  <a:cubicBezTo>
                    <a:pt x="4381" y="14776"/>
                    <a:pt x="4420" y="14776"/>
                    <a:pt x="4459" y="14776"/>
                  </a:cubicBezTo>
                  <a:cubicBezTo>
                    <a:pt x="4497" y="14776"/>
                    <a:pt x="4536" y="14776"/>
                    <a:pt x="4569" y="14787"/>
                  </a:cubicBezTo>
                  <a:cubicBezTo>
                    <a:pt x="4636" y="14831"/>
                    <a:pt x="4725" y="14920"/>
                    <a:pt x="4813" y="14986"/>
                  </a:cubicBezTo>
                  <a:cubicBezTo>
                    <a:pt x="4883" y="15013"/>
                    <a:pt x="4953" y="15025"/>
                    <a:pt x="5022" y="15025"/>
                  </a:cubicBezTo>
                  <a:cubicBezTo>
                    <a:pt x="5127" y="15025"/>
                    <a:pt x="5230" y="14996"/>
                    <a:pt x="5324" y="14942"/>
                  </a:cubicBezTo>
                  <a:cubicBezTo>
                    <a:pt x="5424" y="15093"/>
                    <a:pt x="5582" y="15173"/>
                    <a:pt x="5745" y="15173"/>
                  </a:cubicBezTo>
                  <a:cubicBezTo>
                    <a:pt x="5868" y="15173"/>
                    <a:pt x="5994" y="15127"/>
                    <a:pt x="6100" y="15031"/>
                  </a:cubicBezTo>
                  <a:cubicBezTo>
                    <a:pt x="6122" y="15008"/>
                    <a:pt x="6166" y="14986"/>
                    <a:pt x="6189" y="14964"/>
                  </a:cubicBezTo>
                  <a:cubicBezTo>
                    <a:pt x="6255" y="14964"/>
                    <a:pt x="6322" y="14964"/>
                    <a:pt x="6366" y="14986"/>
                  </a:cubicBezTo>
                  <a:lnTo>
                    <a:pt x="7231" y="15297"/>
                  </a:lnTo>
                  <a:lnTo>
                    <a:pt x="7231" y="16650"/>
                  </a:lnTo>
                  <a:cubicBezTo>
                    <a:pt x="7475" y="16650"/>
                    <a:pt x="7719" y="16894"/>
                    <a:pt x="7941" y="17027"/>
                  </a:cubicBezTo>
                  <a:cubicBezTo>
                    <a:pt x="8096" y="17115"/>
                    <a:pt x="8229" y="17226"/>
                    <a:pt x="8340" y="17382"/>
                  </a:cubicBezTo>
                  <a:cubicBezTo>
                    <a:pt x="8340" y="17426"/>
                    <a:pt x="8384" y="17470"/>
                    <a:pt x="8406" y="17493"/>
                  </a:cubicBezTo>
                  <a:cubicBezTo>
                    <a:pt x="8451" y="17537"/>
                    <a:pt x="8495" y="17537"/>
                    <a:pt x="8562" y="17559"/>
                  </a:cubicBezTo>
                  <a:cubicBezTo>
                    <a:pt x="8628" y="17559"/>
                    <a:pt x="8673" y="17581"/>
                    <a:pt x="8739" y="17603"/>
                  </a:cubicBezTo>
                  <a:lnTo>
                    <a:pt x="9227" y="17737"/>
                  </a:lnTo>
                  <a:cubicBezTo>
                    <a:pt x="9493" y="17781"/>
                    <a:pt x="9737" y="17936"/>
                    <a:pt x="9915" y="18136"/>
                  </a:cubicBezTo>
                  <a:cubicBezTo>
                    <a:pt x="9937" y="18202"/>
                    <a:pt x="9981" y="18269"/>
                    <a:pt x="10048" y="18313"/>
                  </a:cubicBezTo>
                  <a:lnTo>
                    <a:pt x="10247" y="18313"/>
                  </a:lnTo>
                  <a:cubicBezTo>
                    <a:pt x="10358" y="18335"/>
                    <a:pt x="10491" y="18380"/>
                    <a:pt x="10580" y="18491"/>
                  </a:cubicBezTo>
                  <a:cubicBezTo>
                    <a:pt x="10641" y="18506"/>
                    <a:pt x="10784" y="18542"/>
                    <a:pt x="10904" y="18542"/>
                  </a:cubicBezTo>
                  <a:cubicBezTo>
                    <a:pt x="10960" y="18542"/>
                    <a:pt x="11011" y="18534"/>
                    <a:pt x="11046" y="18513"/>
                  </a:cubicBezTo>
                  <a:cubicBezTo>
                    <a:pt x="11223" y="18335"/>
                    <a:pt x="11112" y="17958"/>
                    <a:pt x="11334" y="17847"/>
                  </a:cubicBezTo>
                  <a:cubicBezTo>
                    <a:pt x="11375" y="17831"/>
                    <a:pt x="11419" y="17827"/>
                    <a:pt x="11464" y="17827"/>
                  </a:cubicBezTo>
                  <a:cubicBezTo>
                    <a:pt x="11513" y="17827"/>
                    <a:pt x="11563" y="17832"/>
                    <a:pt x="11611" y="17832"/>
                  </a:cubicBezTo>
                  <a:cubicBezTo>
                    <a:pt x="11638" y="17832"/>
                    <a:pt x="11664" y="17830"/>
                    <a:pt x="11689" y="17825"/>
                  </a:cubicBezTo>
                  <a:cubicBezTo>
                    <a:pt x="11778" y="17759"/>
                    <a:pt x="11866" y="17692"/>
                    <a:pt x="11933" y="17626"/>
                  </a:cubicBezTo>
                  <a:cubicBezTo>
                    <a:pt x="12107" y="17452"/>
                    <a:pt x="12326" y="17357"/>
                    <a:pt x="12558" y="17357"/>
                  </a:cubicBezTo>
                  <a:cubicBezTo>
                    <a:pt x="12651" y="17357"/>
                    <a:pt x="12747" y="17372"/>
                    <a:pt x="12842" y="17404"/>
                  </a:cubicBezTo>
                  <a:cubicBezTo>
                    <a:pt x="12887" y="17426"/>
                    <a:pt x="12909" y="17470"/>
                    <a:pt x="12887" y="17537"/>
                  </a:cubicBezTo>
                  <a:cubicBezTo>
                    <a:pt x="13086" y="17493"/>
                    <a:pt x="13242" y="17359"/>
                    <a:pt x="13330" y="17182"/>
                  </a:cubicBezTo>
                  <a:cubicBezTo>
                    <a:pt x="13352" y="17138"/>
                    <a:pt x="13352" y="17071"/>
                    <a:pt x="13352" y="17005"/>
                  </a:cubicBezTo>
                  <a:cubicBezTo>
                    <a:pt x="13308" y="16938"/>
                    <a:pt x="13264" y="16894"/>
                    <a:pt x="13197" y="16872"/>
                  </a:cubicBezTo>
                  <a:lnTo>
                    <a:pt x="12842" y="16672"/>
                  </a:lnTo>
                  <a:cubicBezTo>
                    <a:pt x="13042" y="16339"/>
                    <a:pt x="13108" y="15851"/>
                    <a:pt x="12820" y="15585"/>
                  </a:cubicBezTo>
                  <a:cubicBezTo>
                    <a:pt x="12731" y="15519"/>
                    <a:pt x="12621" y="15452"/>
                    <a:pt x="12532" y="15386"/>
                  </a:cubicBezTo>
                  <a:cubicBezTo>
                    <a:pt x="12110" y="15097"/>
                    <a:pt x="12155" y="14410"/>
                    <a:pt x="12088" y="13899"/>
                  </a:cubicBezTo>
                  <a:cubicBezTo>
                    <a:pt x="12598" y="13611"/>
                    <a:pt x="13086" y="13012"/>
                    <a:pt x="12931" y="12436"/>
                  </a:cubicBezTo>
                  <a:cubicBezTo>
                    <a:pt x="12909" y="12347"/>
                    <a:pt x="12754" y="12369"/>
                    <a:pt x="12665" y="12347"/>
                  </a:cubicBezTo>
                  <a:cubicBezTo>
                    <a:pt x="12510" y="12280"/>
                    <a:pt x="12487" y="12059"/>
                    <a:pt x="12510" y="11903"/>
                  </a:cubicBezTo>
                  <a:cubicBezTo>
                    <a:pt x="12554" y="11593"/>
                    <a:pt x="12576" y="11282"/>
                    <a:pt x="12598" y="10972"/>
                  </a:cubicBezTo>
                  <a:cubicBezTo>
                    <a:pt x="12598" y="10772"/>
                    <a:pt x="12665" y="10595"/>
                    <a:pt x="12798" y="10440"/>
                  </a:cubicBezTo>
                  <a:cubicBezTo>
                    <a:pt x="12887" y="10351"/>
                    <a:pt x="13020" y="10240"/>
                    <a:pt x="12975" y="10129"/>
                  </a:cubicBezTo>
                  <a:cubicBezTo>
                    <a:pt x="12953" y="10085"/>
                    <a:pt x="12909" y="10040"/>
                    <a:pt x="12865" y="9996"/>
                  </a:cubicBezTo>
                  <a:cubicBezTo>
                    <a:pt x="12798" y="9885"/>
                    <a:pt x="12865" y="9730"/>
                    <a:pt x="12998" y="9663"/>
                  </a:cubicBezTo>
                  <a:cubicBezTo>
                    <a:pt x="13079" y="9631"/>
                    <a:pt x="13184" y="9610"/>
                    <a:pt x="13286" y="9610"/>
                  </a:cubicBezTo>
                  <a:cubicBezTo>
                    <a:pt x="13324" y="9610"/>
                    <a:pt x="13361" y="9613"/>
                    <a:pt x="13397" y="9619"/>
                  </a:cubicBezTo>
                  <a:cubicBezTo>
                    <a:pt x="13308" y="9508"/>
                    <a:pt x="13308" y="9353"/>
                    <a:pt x="13397" y="9242"/>
                  </a:cubicBezTo>
                  <a:cubicBezTo>
                    <a:pt x="13457" y="9166"/>
                    <a:pt x="13538" y="9122"/>
                    <a:pt x="13625" y="9122"/>
                  </a:cubicBezTo>
                  <a:cubicBezTo>
                    <a:pt x="13666" y="9122"/>
                    <a:pt x="13709" y="9132"/>
                    <a:pt x="13752" y="9153"/>
                  </a:cubicBezTo>
                  <a:cubicBezTo>
                    <a:pt x="13774" y="8776"/>
                    <a:pt x="13996" y="8488"/>
                    <a:pt x="14151" y="8133"/>
                  </a:cubicBezTo>
                  <a:cubicBezTo>
                    <a:pt x="14195" y="7933"/>
                    <a:pt x="14262" y="7756"/>
                    <a:pt x="14351" y="7556"/>
                  </a:cubicBezTo>
                  <a:cubicBezTo>
                    <a:pt x="13796" y="7423"/>
                    <a:pt x="13330" y="7046"/>
                    <a:pt x="13064" y="6536"/>
                  </a:cubicBezTo>
                  <a:cubicBezTo>
                    <a:pt x="13103" y="6190"/>
                    <a:pt x="12824" y="5893"/>
                    <a:pt x="12474" y="5893"/>
                  </a:cubicBezTo>
                  <a:cubicBezTo>
                    <a:pt x="12421" y="5893"/>
                    <a:pt x="12366" y="5900"/>
                    <a:pt x="12310" y="5915"/>
                  </a:cubicBezTo>
                  <a:cubicBezTo>
                    <a:pt x="12266" y="5937"/>
                    <a:pt x="12221" y="5937"/>
                    <a:pt x="12177" y="5937"/>
                  </a:cubicBezTo>
                  <a:cubicBezTo>
                    <a:pt x="12110" y="5915"/>
                    <a:pt x="12088" y="5848"/>
                    <a:pt x="12066" y="5804"/>
                  </a:cubicBezTo>
                  <a:cubicBezTo>
                    <a:pt x="11955" y="5604"/>
                    <a:pt x="11778" y="5449"/>
                    <a:pt x="11556" y="5360"/>
                  </a:cubicBezTo>
                  <a:cubicBezTo>
                    <a:pt x="11534" y="5360"/>
                    <a:pt x="11489" y="5338"/>
                    <a:pt x="11467" y="5316"/>
                  </a:cubicBezTo>
                  <a:cubicBezTo>
                    <a:pt x="11423" y="5250"/>
                    <a:pt x="11489" y="5139"/>
                    <a:pt x="11445" y="5050"/>
                  </a:cubicBezTo>
                  <a:cubicBezTo>
                    <a:pt x="11423" y="4983"/>
                    <a:pt x="11245" y="4983"/>
                    <a:pt x="11135" y="4939"/>
                  </a:cubicBezTo>
                  <a:cubicBezTo>
                    <a:pt x="11024" y="4895"/>
                    <a:pt x="11001" y="4828"/>
                    <a:pt x="10913" y="4828"/>
                  </a:cubicBezTo>
                  <a:cubicBezTo>
                    <a:pt x="10846" y="4828"/>
                    <a:pt x="10802" y="4828"/>
                    <a:pt x="10757" y="4850"/>
                  </a:cubicBezTo>
                  <a:cubicBezTo>
                    <a:pt x="10691" y="4883"/>
                    <a:pt x="10613" y="4901"/>
                    <a:pt x="10535" y="4901"/>
                  </a:cubicBezTo>
                  <a:cubicBezTo>
                    <a:pt x="10403" y="4901"/>
                    <a:pt x="10273" y="4851"/>
                    <a:pt x="10203" y="4739"/>
                  </a:cubicBezTo>
                  <a:lnTo>
                    <a:pt x="9427" y="5139"/>
                  </a:lnTo>
                  <a:cubicBezTo>
                    <a:pt x="9294" y="5227"/>
                    <a:pt x="9138" y="5272"/>
                    <a:pt x="8983" y="5272"/>
                  </a:cubicBezTo>
                  <a:cubicBezTo>
                    <a:pt x="8850" y="5272"/>
                    <a:pt x="8784" y="5161"/>
                    <a:pt x="8650" y="5116"/>
                  </a:cubicBezTo>
                  <a:cubicBezTo>
                    <a:pt x="8495" y="5294"/>
                    <a:pt x="8384" y="5516"/>
                    <a:pt x="8362" y="5760"/>
                  </a:cubicBezTo>
                  <a:cubicBezTo>
                    <a:pt x="8229" y="5427"/>
                    <a:pt x="7808" y="5272"/>
                    <a:pt x="7431" y="5250"/>
                  </a:cubicBezTo>
                  <a:cubicBezTo>
                    <a:pt x="7054" y="5227"/>
                    <a:pt x="6654" y="5272"/>
                    <a:pt x="6322" y="5094"/>
                  </a:cubicBezTo>
                  <a:lnTo>
                    <a:pt x="5789" y="3985"/>
                  </a:lnTo>
                  <a:cubicBezTo>
                    <a:pt x="5745" y="3897"/>
                    <a:pt x="5678" y="3808"/>
                    <a:pt x="5612" y="3741"/>
                  </a:cubicBezTo>
                  <a:cubicBezTo>
                    <a:pt x="5545" y="3697"/>
                    <a:pt x="5457" y="3653"/>
                    <a:pt x="5368" y="3608"/>
                  </a:cubicBezTo>
                  <a:cubicBezTo>
                    <a:pt x="5124" y="3497"/>
                    <a:pt x="4924" y="3298"/>
                    <a:pt x="4791" y="3032"/>
                  </a:cubicBezTo>
                  <a:cubicBezTo>
                    <a:pt x="5080" y="2810"/>
                    <a:pt x="5124" y="2388"/>
                    <a:pt x="4880" y="2122"/>
                  </a:cubicBezTo>
                  <a:cubicBezTo>
                    <a:pt x="4813" y="2056"/>
                    <a:pt x="4725" y="2034"/>
                    <a:pt x="4636" y="1967"/>
                  </a:cubicBezTo>
                  <a:cubicBezTo>
                    <a:pt x="4569" y="1900"/>
                    <a:pt x="4547" y="1790"/>
                    <a:pt x="4569" y="1701"/>
                  </a:cubicBezTo>
                  <a:lnTo>
                    <a:pt x="4569" y="1701"/>
                  </a:lnTo>
                  <a:cubicBezTo>
                    <a:pt x="4602" y="1710"/>
                    <a:pt x="4634" y="1714"/>
                    <a:pt x="4666" y="1714"/>
                  </a:cubicBezTo>
                  <a:cubicBezTo>
                    <a:pt x="4873" y="1714"/>
                    <a:pt x="5054" y="1536"/>
                    <a:pt x="5035" y="1324"/>
                  </a:cubicBezTo>
                  <a:cubicBezTo>
                    <a:pt x="5013" y="1080"/>
                    <a:pt x="4836" y="902"/>
                    <a:pt x="4592" y="858"/>
                  </a:cubicBezTo>
                  <a:cubicBezTo>
                    <a:pt x="4545" y="849"/>
                    <a:pt x="4498" y="844"/>
                    <a:pt x="4450" y="844"/>
                  </a:cubicBezTo>
                  <a:cubicBezTo>
                    <a:pt x="4270" y="844"/>
                    <a:pt x="4084" y="908"/>
                    <a:pt x="3926" y="1013"/>
                  </a:cubicBezTo>
                  <a:cubicBezTo>
                    <a:pt x="3860" y="1058"/>
                    <a:pt x="3793" y="1102"/>
                    <a:pt x="3727" y="1124"/>
                  </a:cubicBezTo>
                  <a:cubicBezTo>
                    <a:pt x="3638" y="1146"/>
                    <a:pt x="3549" y="1146"/>
                    <a:pt x="3461" y="1146"/>
                  </a:cubicBezTo>
                  <a:cubicBezTo>
                    <a:pt x="2928" y="1058"/>
                    <a:pt x="2529" y="592"/>
                    <a:pt x="2551" y="37"/>
                  </a:cubicBezTo>
                  <a:cubicBezTo>
                    <a:pt x="2460" y="11"/>
                    <a:pt x="2369" y="1"/>
                    <a:pt x="2278" y="1"/>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8" name="Google Shape;160;p16">
              <a:extLst>
                <a:ext uri="{FF2B5EF4-FFF2-40B4-BE49-F238E27FC236}">
                  <a16:creationId xmlns:a16="http://schemas.microsoft.com/office/drawing/2014/main" id="{47240529-4643-72E3-C4AE-07104DB93FF3}"/>
                </a:ext>
              </a:extLst>
            </p:cNvPr>
            <p:cNvSpPr/>
            <p:nvPr/>
          </p:nvSpPr>
          <p:spPr>
            <a:xfrm>
              <a:off x="-738000" y="3879175"/>
              <a:ext cx="85975" cy="101100"/>
            </a:xfrm>
            <a:custGeom>
              <a:avLst/>
              <a:gdLst/>
              <a:ahLst/>
              <a:cxnLst/>
              <a:rect l="l" t="t" r="r" b="b"/>
              <a:pathLst>
                <a:path w="3439" h="4044" extrusionOk="0">
                  <a:moveTo>
                    <a:pt x="491" y="0"/>
                  </a:moveTo>
                  <a:cubicBezTo>
                    <a:pt x="483" y="0"/>
                    <a:pt x="475" y="1"/>
                    <a:pt x="466" y="3"/>
                  </a:cubicBezTo>
                  <a:lnTo>
                    <a:pt x="178" y="114"/>
                  </a:lnTo>
                  <a:cubicBezTo>
                    <a:pt x="178" y="291"/>
                    <a:pt x="200" y="468"/>
                    <a:pt x="267" y="624"/>
                  </a:cubicBezTo>
                  <a:cubicBezTo>
                    <a:pt x="333" y="934"/>
                    <a:pt x="289" y="1245"/>
                    <a:pt x="111" y="1533"/>
                  </a:cubicBezTo>
                  <a:cubicBezTo>
                    <a:pt x="67" y="1577"/>
                    <a:pt x="45" y="1644"/>
                    <a:pt x="45" y="1733"/>
                  </a:cubicBezTo>
                  <a:cubicBezTo>
                    <a:pt x="67" y="1821"/>
                    <a:pt x="178" y="1866"/>
                    <a:pt x="222" y="1954"/>
                  </a:cubicBezTo>
                  <a:cubicBezTo>
                    <a:pt x="289" y="2087"/>
                    <a:pt x="200" y="2243"/>
                    <a:pt x="111" y="2376"/>
                  </a:cubicBezTo>
                  <a:cubicBezTo>
                    <a:pt x="45" y="2509"/>
                    <a:pt x="1" y="2709"/>
                    <a:pt x="134" y="2775"/>
                  </a:cubicBezTo>
                  <a:cubicBezTo>
                    <a:pt x="167" y="2786"/>
                    <a:pt x="200" y="2792"/>
                    <a:pt x="233" y="2792"/>
                  </a:cubicBezTo>
                  <a:cubicBezTo>
                    <a:pt x="267" y="2792"/>
                    <a:pt x="300" y="2786"/>
                    <a:pt x="333" y="2775"/>
                  </a:cubicBezTo>
                  <a:cubicBezTo>
                    <a:pt x="511" y="2709"/>
                    <a:pt x="622" y="2642"/>
                    <a:pt x="777" y="2575"/>
                  </a:cubicBezTo>
                  <a:cubicBezTo>
                    <a:pt x="851" y="2538"/>
                    <a:pt x="930" y="2521"/>
                    <a:pt x="1008" y="2521"/>
                  </a:cubicBezTo>
                  <a:cubicBezTo>
                    <a:pt x="1164" y="2521"/>
                    <a:pt x="1316" y="2590"/>
                    <a:pt x="1420" y="2709"/>
                  </a:cubicBezTo>
                  <a:cubicBezTo>
                    <a:pt x="1553" y="2842"/>
                    <a:pt x="1575" y="3019"/>
                    <a:pt x="1509" y="3174"/>
                  </a:cubicBezTo>
                  <a:cubicBezTo>
                    <a:pt x="1450" y="3293"/>
                    <a:pt x="1341" y="3362"/>
                    <a:pt x="1229" y="3362"/>
                  </a:cubicBezTo>
                  <a:cubicBezTo>
                    <a:pt x="1174" y="3362"/>
                    <a:pt x="1117" y="3344"/>
                    <a:pt x="1065" y="3307"/>
                  </a:cubicBezTo>
                  <a:lnTo>
                    <a:pt x="1065" y="3307"/>
                  </a:lnTo>
                  <a:cubicBezTo>
                    <a:pt x="976" y="3418"/>
                    <a:pt x="1087" y="3596"/>
                    <a:pt x="1198" y="3684"/>
                  </a:cubicBezTo>
                  <a:lnTo>
                    <a:pt x="1442" y="3951"/>
                  </a:lnTo>
                  <a:cubicBezTo>
                    <a:pt x="1500" y="3989"/>
                    <a:pt x="1574" y="4044"/>
                    <a:pt x="1636" y="4044"/>
                  </a:cubicBezTo>
                  <a:cubicBezTo>
                    <a:pt x="1645" y="4044"/>
                    <a:pt x="1655" y="4042"/>
                    <a:pt x="1664" y="4039"/>
                  </a:cubicBezTo>
                  <a:cubicBezTo>
                    <a:pt x="1797" y="3973"/>
                    <a:pt x="1708" y="3751"/>
                    <a:pt x="1730" y="3640"/>
                  </a:cubicBezTo>
                  <a:cubicBezTo>
                    <a:pt x="1765" y="3554"/>
                    <a:pt x="1866" y="3521"/>
                    <a:pt x="1972" y="3521"/>
                  </a:cubicBezTo>
                  <a:cubicBezTo>
                    <a:pt x="2002" y="3521"/>
                    <a:pt x="2033" y="3524"/>
                    <a:pt x="2063" y="3529"/>
                  </a:cubicBezTo>
                  <a:cubicBezTo>
                    <a:pt x="2106" y="3546"/>
                    <a:pt x="2148" y="3553"/>
                    <a:pt x="2190" y="3553"/>
                  </a:cubicBezTo>
                  <a:cubicBezTo>
                    <a:pt x="2259" y="3553"/>
                    <a:pt x="2327" y="3534"/>
                    <a:pt x="2396" y="3507"/>
                  </a:cubicBezTo>
                  <a:cubicBezTo>
                    <a:pt x="2440" y="3485"/>
                    <a:pt x="2485" y="3418"/>
                    <a:pt x="2507" y="3374"/>
                  </a:cubicBezTo>
                  <a:cubicBezTo>
                    <a:pt x="2618" y="3174"/>
                    <a:pt x="2817" y="2997"/>
                    <a:pt x="2928" y="2797"/>
                  </a:cubicBezTo>
                  <a:lnTo>
                    <a:pt x="3239" y="2775"/>
                  </a:lnTo>
                  <a:cubicBezTo>
                    <a:pt x="3261" y="2775"/>
                    <a:pt x="3305" y="2775"/>
                    <a:pt x="3350" y="2753"/>
                  </a:cubicBezTo>
                  <a:cubicBezTo>
                    <a:pt x="3416" y="2709"/>
                    <a:pt x="3438" y="2620"/>
                    <a:pt x="3394" y="2553"/>
                  </a:cubicBezTo>
                  <a:cubicBezTo>
                    <a:pt x="3372" y="2487"/>
                    <a:pt x="3327" y="2420"/>
                    <a:pt x="3283" y="2354"/>
                  </a:cubicBezTo>
                  <a:cubicBezTo>
                    <a:pt x="3039" y="2021"/>
                    <a:pt x="3017" y="1577"/>
                    <a:pt x="2862" y="1200"/>
                  </a:cubicBezTo>
                  <a:cubicBezTo>
                    <a:pt x="2839" y="1134"/>
                    <a:pt x="2817" y="1067"/>
                    <a:pt x="2751" y="1067"/>
                  </a:cubicBezTo>
                  <a:cubicBezTo>
                    <a:pt x="2738" y="1061"/>
                    <a:pt x="2725" y="1058"/>
                    <a:pt x="2712" y="1058"/>
                  </a:cubicBezTo>
                  <a:cubicBezTo>
                    <a:pt x="2682" y="1058"/>
                    <a:pt x="2656" y="1074"/>
                    <a:pt x="2640" y="1089"/>
                  </a:cubicBezTo>
                  <a:cubicBezTo>
                    <a:pt x="2529" y="1112"/>
                    <a:pt x="2418" y="1134"/>
                    <a:pt x="2285" y="1156"/>
                  </a:cubicBezTo>
                  <a:cubicBezTo>
                    <a:pt x="2196" y="1156"/>
                    <a:pt x="2085" y="1134"/>
                    <a:pt x="2019" y="1067"/>
                  </a:cubicBezTo>
                  <a:cubicBezTo>
                    <a:pt x="1952" y="1001"/>
                    <a:pt x="1930" y="912"/>
                    <a:pt x="1930" y="801"/>
                  </a:cubicBezTo>
                  <a:lnTo>
                    <a:pt x="1886" y="446"/>
                  </a:lnTo>
                  <a:cubicBezTo>
                    <a:pt x="1886" y="402"/>
                    <a:pt x="1864" y="335"/>
                    <a:pt x="1841" y="291"/>
                  </a:cubicBezTo>
                  <a:cubicBezTo>
                    <a:pt x="1775" y="180"/>
                    <a:pt x="1620" y="180"/>
                    <a:pt x="1531" y="91"/>
                  </a:cubicBezTo>
                  <a:cubicBezTo>
                    <a:pt x="1398" y="91"/>
                    <a:pt x="1287" y="180"/>
                    <a:pt x="1243" y="291"/>
                  </a:cubicBezTo>
                  <a:cubicBezTo>
                    <a:pt x="1243" y="380"/>
                    <a:pt x="1265" y="491"/>
                    <a:pt x="1309" y="579"/>
                  </a:cubicBezTo>
                  <a:cubicBezTo>
                    <a:pt x="1353" y="668"/>
                    <a:pt x="1353" y="757"/>
                    <a:pt x="1331" y="845"/>
                  </a:cubicBezTo>
                  <a:cubicBezTo>
                    <a:pt x="1065" y="690"/>
                    <a:pt x="843" y="468"/>
                    <a:pt x="710" y="202"/>
                  </a:cubicBezTo>
                  <a:cubicBezTo>
                    <a:pt x="649" y="120"/>
                    <a:pt x="587" y="0"/>
                    <a:pt x="491" y="0"/>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9" name="Google Shape;161;p16">
              <a:extLst>
                <a:ext uri="{FF2B5EF4-FFF2-40B4-BE49-F238E27FC236}">
                  <a16:creationId xmlns:a16="http://schemas.microsoft.com/office/drawing/2014/main" id="{E0663D1D-6F8E-29BE-7A57-9C12A66147EA}"/>
                </a:ext>
              </a:extLst>
            </p:cNvPr>
            <p:cNvSpPr/>
            <p:nvPr/>
          </p:nvSpPr>
          <p:spPr>
            <a:xfrm>
              <a:off x="-774050" y="3876775"/>
              <a:ext cx="47725" cy="72900"/>
            </a:xfrm>
            <a:custGeom>
              <a:avLst/>
              <a:gdLst/>
              <a:ahLst/>
              <a:cxnLst/>
              <a:rect l="l" t="t" r="r" b="b"/>
              <a:pathLst>
                <a:path w="1909" h="2916" extrusionOk="0">
                  <a:moveTo>
                    <a:pt x="627" y="1"/>
                  </a:moveTo>
                  <a:cubicBezTo>
                    <a:pt x="596" y="1"/>
                    <a:pt x="565" y="16"/>
                    <a:pt x="533" y="32"/>
                  </a:cubicBezTo>
                  <a:cubicBezTo>
                    <a:pt x="444" y="54"/>
                    <a:pt x="422" y="165"/>
                    <a:pt x="356" y="232"/>
                  </a:cubicBezTo>
                  <a:cubicBezTo>
                    <a:pt x="311" y="298"/>
                    <a:pt x="200" y="343"/>
                    <a:pt x="156" y="409"/>
                  </a:cubicBezTo>
                  <a:cubicBezTo>
                    <a:pt x="90" y="542"/>
                    <a:pt x="90" y="675"/>
                    <a:pt x="156" y="808"/>
                  </a:cubicBezTo>
                  <a:cubicBezTo>
                    <a:pt x="223" y="941"/>
                    <a:pt x="245" y="1075"/>
                    <a:pt x="200" y="1208"/>
                  </a:cubicBezTo>
                  <a:cubicBezTo>
                    <a:pt x="178" y="1296"/>
                    <a:pt x="112" y="1385"/>
                    <a:pt x="45" y="1452"/>
                  </a:cubicBezTo>
                  <a:cubicBezTo>
                    <a:pt x="1" y="1562"/>
                    <a:pt x="1" y="1673"/>
                    <a:pt x="67" y="1762"/>
                  </a:cubicBezTo>
                  <a:cubicBezTo>
                    <a:pt x="103" y="1756"/>
                    <a:pt x="140" y="1753"/>
                    <a:pt x="179" y="1753"/>
                  </a:cubicBezTo>
                  <a:cubicBezTo>
                    <a:pt x="284" y="1753"/>
                    <a:pt x="397" y="1774"/>
                    <a:pt x="511" y="1806"/>
                  </a:cubicBezTo>
                  <a:cubicBezTo>
                    <a:pt x="489" y="2361"/>
                    <a:pt x="888" y="2827"/>
                    <a:pt x="1443" y="2915"/>
                  </a:cubicBezTo>
                  <a:lnTo>
                    <a:pt x="1664" y="2915"/>
                  </a:lnTo>
                  <a:cubicBezTo>
                    <a:pt x="1620" y="2915"/>
                    <a:pt x="1598" y="2915"/>
                    <a:pt x="1576" y="2893"/>
                  </a:cubicBezTo>
                  <a:cubicBezTo>
                    <a:pt x="1443" y="2827"/>
                    <a:pt x="1487" y="2605"/>
                    <a:pt x="1553" y="2494"/>
                  </a:cubicBezTo>
                  <a:cubicBezTo>
                    <a:pt x="1620" y="2361"/>
                    <a:pt x="1731" y="2206"/>
                    <a:pt x="1664" y="2073"/>
                  </a:cubicBezTo>
                  <a:cubicBezTo>
                    <a:pt x="1620" y="1984"/>
                    <a:pt x="1509" y="1940"/>
                    <a:pt x="1487" y="1829"/>
                  </a:cubicBezTo>
                  <a:cubicBezTo>
                    <a:pt x="1487" y="1762"/>
                    <a:pt x="1509" y="1696"/>
                    <a:pt x="1553" y="1629"/>
                  </a:cubicBezTo>
                  <a:cubicBezTo>
                    <a:pt x="1731" y="1363"/>
                    <a:pt x="1775" y="1052"/>
                    <a:pt x="1709" y="742"/>
                  </a:cubicBezTo>
                  <a:cubicBezTo>
                    <a:pt x="1642" y="564"/>
                    <a:pt x="1620" y="409"/>
                    <a:pt x="1620" y="232"/>
                  </a:cubicBezTo>
                  <a:lnTo>
                    <a:pt x="1908" y="121"/>
                  </a:lnTo>
                  <a:cubicBezTo>
                    <a:pt x="1864" y="32"/>
                    <a:pt x="1709" y="10"/>
                    <a:pt x="1598" y="10"/>
                  </a:cubicBezTo>
                  <a:lnTo>
                    <a:pt x="666" y="10"/>
                  </a:lnTo>
                  <a:cubicBezTo>
                    <a:pt x="653" y="3"/>
                    <a:pt x="640" y="1"/>
                    <a:pt x="627" y="1"/>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20" name="Google Shape;162;p16">
              <a:extLst>
                <a:ext uri="{FF2B5EF4-FFF2-40B4-BE49-F238E27FC236}">
                  <a16:creationId xmlns:a16="http://schemas.microsoft.com/office/drawing/2014/main" id="{170EA91C-8717-B1B7-04CA-C89AC72C1897}"/>
                </a:ext>
              </a:extLst>
            </p:cNvPr>
            <p:cNvSpPr/>
            <p:nvPr/>
          </p:nvSpPr>
          <p:spPr>
            <a:xfrm>
              <a:off x="-734675" y="3949100"/>
              <a:ext cx="1125" cy="25"/>
            </a:xfrm>
            <a:custGeom>
              <a:avLst/>
              <a:gdLst/>
              <a:ahLst/>
              <a:cxnLst/>
              <a:rect l="l" t="t" r="r" b="b"/>
              <a:pathLst>
                <a:path w="45" h="1" extrusionOk="0">
                  <a:moveTo>
                    <a:pt x="1" y="0"/>
                  </a:moveTo>
                  <a:cubicBezTo>
                    <a:pt x="1" y="0"/>
                    <a:pt x="23" y="0"/>
                    <a:pt x="45" y="0"/>
                  </a:cubicBezTo>
                  <a:cubicBezTo>
                    <a:pt x="23" y="0"/>
                    <a:pt x="1" y="0"/>
                    <a:pt x="1" y="0"/>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21" name="Google Shape;163;p16">
              <a:extLst>
                <a:ext uri="{FF2B5EF4-FFF2-40B4-BE49-F238E27FC236}">
                  <a16:creationId xmlns:a16="http://schemas.microsoft.com/office/drawing/2014/main" id="{1B1DBA01-E5FD-CCB3-3CA0-E8623AE119E4}"/>
                </a:ext>
              </a:extLst>
            </p:cNvPr>
            <p:cNvSpPr/>
            <p:nvPr/>
          </p:nvSpPr>
          <p:spPr>
            <a:xfrm>
              <a:off x="-792350" y="3793850"/>
              <a:ext cx="92075" cy="107025"/>
            </a:xfrm>
            <a:custGeom>
              <a:avLst/>
              <a:gdLst/>
              <a:ahLst/>
              <a:cxnLst/>
              <a:rect l="l" t="t" r="r" b="b"/>
              <a:pathLst>
                <a:path w="3683" h="4281" extrusionOk="0">
                  <a:moveTo>
                    <a:pt x="23" y="0"/>
                  </a:moveTo>
                  <a:lnTo>
                    <a:pt x="23" y="0"/>
                  </a:lnTo>
                  <a:cubicBezTo>
                    <a:pt x="1" y="266"/>
                    <a:pt x="112" y="532"/>
                    <a:pt x="311" y="710"/>
                  </a:cubicBezTo>
                  <a:cubicBezTo>
                    <a:pt x="400" y="776"/>
                    <a:pt x="511" y="821"/>
                    <a:pt x="533" y="932"/>
                  </a:cubicBezTo>
                  <a:cubicBezTo>
                    <a:pt x="533" y="976"/>
                    <a:pt x="533" y="1020"/>
                    <a:pt x="533" y="1087"/>
                  </a:cubicBezTo>
                  <a:cubicBezTo>
                    <a:pt x="533" y="1286"/>
                    <a:pt x="799" y="1486"/>
                    <a:pt x="688" y="1686"/>
                  </a:cubicBezTo>
                  <a:cubicBezTo>
                    <a:pt x="644" y="1752"/>
                    <a:pt x="578" y="1797"/>
                    <a:pt x="533" y="1841"/>
                  </a:cubicBezTo>
                  <a:cubicBezTo>
                    <a:pt x="422" y="1996"/>
                    <a:pt x="445" y="2196"/>
                    <a:pt x="622" y="2307"/>
                  </a:cubicBezTo>
                  <a:cubicBezTo>
                    <a:pt x="622" y="2395"/>
                    <a:pt x="445" y="2351"/>
                    <a:pt x="356" y="2418"/>
                  </a:cubicBezTo>
                  <a:cubicBezTo>
                    <a:pt x="289" y="2462"/>
                    <a:pt x="267" y="2551"/>
                    <a:pt x="311" y="2639"/>
                  </a:cubicBezTo>
                  <a:cubicBezTo>
                    <a:pt x="400" y="2772"/>
                    <a:pt x="555" y="2839"/>
                    <a:pt x="711" y="2883"/>
                  </a:cubicBezTo>
                  <a:cubicBezTo>
                    <a:pt x="866" y="2950"/>
                    <a:pt x="1021" y="3061"/>
                    <a:pt x="1021" y="3216"/>
                  </a:cubicBezTo>
                  <a:cubicBezTo>
                    <a:pt x="999" y="3327"/>
                    <a:pt x="999" y="3504"/>
                    <a:pt x="1088" y="3527"/>
                  </a:cubicBezTo>
                  <a:cubicBezTo>
                    <a:pt x="1154" y="3460"/>
                    <a:pt x="1176" y="3371"/>
                    <a:pt x="1265" y="3327"/>
                  </a:cubicBezTo>
                  <a:cubicBezTo>
                    <a:pt x="1310" y="3305"/>
                    <a:pt x="1354" y="3305"/>
                    <a:pt x="1398" y="3305"/>
                  </a:cubicBezTo>
                  <a:lnTo>
                    <a:pt x="2330" y="3305"/>
                  </a:lnTo>
                  <a:cubicBezTo>
                    <a:pt x="2441" y="3305"/>
                    <a:pt x="2618" y="3327"/>
                    <a:pt x="2640" y="3438"/>
                  </a:cubicBezTo>
                  <a:cubicBezTo>
                    <a:pt x="2655" y="3432"/>
                    <a:pt x="2670" y="3429"/>
                    <a:pt x="2683" y="3429"/>
                  </a:cubicBezTo>
                  <a:cubicBezTo>
                    <a:pt x="2769" y="3429"/>
                    <a:pt x="2827" y="3539"/>
                    <a:pt x="2884" y="3615"/>
                  </a:cubicBezTo>
                  <a:cubicBezTo>
                    <a:pt x="3039" y="3881"/>
                    <a:pt x="3261" y="4103"/>
                    <a:pt x="3505" y="4281"/>
                  </a:cubicBezTo>
                  <a:cubicBezTo>
                    <a:pt x="3550" y="4170"/>
                    <a:pt x="3527" y="4081"/>
                    <a:pt x="3505" y="3992"/>
                  </a:cubicBezTo>
                  <a:cubicBezTo>
                    <a:pt x="3461" y="3904"/>
                    <a:pt x="3439" y="3815"/>
                    <a:pt x="3439" y="3726"/>
                  </a:cubicBezTo>
                  <a:cubicBezTo>
                    <a:pt x="3461" y="3593"/>
                    <a:pt x="3572" y="3527"/>
                    <a:pt x="3683" y="3504"/>
                  </a:cubicBezTo>
                  <a:cubicBezTo>
                    <a:pt x="3661" y="3371"/>
                    <a:pt x="3572" y="3260"/>
                    <a:pt x="3461" y="3194"/>
                  </a:cubicBezTo>
                  <a:cubicBezTo>
                    <a:pt x="3417" y="3172"/>
                    <a:pt x="3372" y="3127"/>
                    <a:pt x="3350" y="3083"/>
                  </a:cubicBezTo>
                  <a:cubicBezTo>
                    <a:pt x="3328" y="3016"/>
                    <a:pt x="3350" y="2950"/>
                    <a:pt x="3394" y="2906"/>
                  </a:cubicBezTo>
                  <a:cubicBezTo>
                    <a:pt x="3394" y="2883"/>
                    <a:pt x="3417" y="2861"/>
                    <a:pt x="3417" y="2839"/>
                  </a:cubicBezTo>
                  <a:cubicBezTo>
                    <a:pt x="3417" y="2817"/>
                    <a:pt x="3417" y="2795"/>
                    <a:pt x="3394" y="2772"/>
                  </a:cubicBezTo>
                  <a:cubicBezTo>
                    <a:pt x="3328" y="2595"/>
                    <a:pt x="3217" y="2462"/>
                    <a:pt x="3084" y="2351"/>
                  </a:cubicBezTo>
                  <a:lnTo>
                    <a:pt x="2618" y="2351"/>
                  </a:lnTo>
                  <a:cubicBezTo>
                    <a:pt x="2529" y="2351"/>
                    <a:pt x="2463" y="2329"/>
                    <a:pt x="2396" y="2307"/>
                  </a:cubicBezTo>
                  <a:cubicBezTo>
                    <a:pt x="2308" y="2284"/>
                    <a:pt x="2263" y="2218"/>
                    <a:pt x="2241" y="2151"/>
                  </a:cubicBezTo>
                  <a:cubicBezTo>
                    <a:pt x="2308" y="2129"/>
                    <a:pt x="2352" y="2063"/>
                    <a:pt x="2374" y="2018"/>
                  </a:cubicBezTo>
                  <a:cubicBezTo>
                    <a:pt x="2263" y="1752"/>
                    <a:pt x="2086" y="1530"/>
                    <a:pt x="1908" y="1331"/>
                  </a:cubicBezTo>
                  <a:cubicBezTo>
                    <a:pt x="1775" y="1176"/>
                    <a:pt x="1620" y="1065"/>
                    <a:pt x="1443" y="998"/>
                  </a:cubicBezTo>
                  <a:cubicBezTo>
                    <a:pt x="1354" y="998"/>
                    <a:pt x="1287" y="954"/>
                    <a:pt x="1243" y="909"/>
                  </a:cubicBezTo>
                  <a:cubicBezTo>
                    <a:pt x="1221" y="887"/>
                    <a:pt x="1199" y="843"/>
                    <a:pt x="1176" y="798"/>
                  </a:cubicBezTo>
                  <a:cubicBezTo>
                    <a:pt x="1088" y="599"/>
                    <a:pt x="777" y="599"/>
                    <a:pt x="711" y="377"/>
                  </a:cubicBezTo>
                  <a:cubicBezTo>
                    <a:pt x="688" y="333"/>
                    <a:pt x="688" y="311"/>
                    <a:pt x="644" y="266"/>
                  </a:cubicBezTo>
                  <a:cubicBezTo>
                    <a:pt x="622" y="266"/>
                    <a:pt x="600" y="244"/>
                    <a:pt x="555" y="244"/>
                  </a:cubicBezTo>
                  <a:lnTo>
                    <a:pt x="178" y="244"/>
                  </a:lnTo>
                  <a:lnTo>
                    <a:pt x="23" y="0"/>
                  </a:ln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22" name="Google Shape;164;p16">
              <a:extLst>
                <a:ext uri="{FF2B5EF4-FFF2-40B4-BE49-F238E27FC236}">
                  <a16:creationId xmlns:a16="http://schemas.microsoft.com/office/drawing/2014/main" id="{D81E5927-84B6-F8A2-FF27-826BB17BBF33}"/>
                </a:ext>
              </a:extLst>
            </p:cNvPr>
            <p:cNvSpPr/>
            <p:nvPr/>
          </p:nvSpPr>
          <p:spPr>
            <a:xfrm>
              <a:off x="-1086775" y="3679625"/>
              <a:ext cx="322175" cy="301650"/>
            </a:xfrm>
            <a:custGeom>
              <a:avLst/>
              <a:gdLst/>
              <a:ahLst/>
              <a:cxnLst/>
              <a:rect l="l" t="t" r="r" b="b"/>
              <a:pathLst>
                <a:path w="12887" h="12066" extrusionOk="0">
                  <a:moveTo>
                    <a:pt x="2396" y="0"/>
                  </a:moveTo>
                  <a:cubicBezTo>
                    <a:pt x="2330" y="0"/>
                    <a:pt x="2285" y="0"/>
                    <a:pt x="2241" y="44"/>
                  </a:cubicBezTo>
                  <a:cubicBezTo>
                    <a:pt x="2196" y="89"/>
                    <a:pt x="2219" y="178"/>
                    <a:pt x="2174" y="222"/>
                  </a:cubicBezTo>
                  <a:lnTo>
                    <a:pt x="1819" y="222"/>
                  </a:lnTo>
                  <a:cubicBezTo>
                    <a:pt x="1797" y="222"/>
                    <a:pt x="1753" y="222"/>
                    <a:pt x="1731" y="244"/>
                  </a:cubicBezTo>
                  <a:cubicBezTo>
                    <a:pt x="1642" y="288"/>
                    <a:pt x="1664" y="421"/>
                    <a:pt x="1620" y="488"/>
                  </a:cubicBezTo>
                  <a:cubicBezTo>
                    <a:pt x="1575" y="532"/>
                    <a:pt x="1531" y="555"/>
                    <a:pt x="1487" y="577"/>
                  </a:cubicBezTo>
                  <a:cubicBezTo>
                    <a:pt x="1442" y="599"/>
                    <a:pt x="1398" y="643"/>
                    <a:pt x="1398" y="688"/>
                  </a:cubicBezTo>
                  <a:cubicBezTo>
                    <a:pt x="1398" y="754"/>
                    <a:pt x="1420" y="776"/>
                    <a:pt x="1442" y="799"/>
                  </a:cubicBezTo>
                  <a:cubicBezTo>
                    <a:pt x="1442" y="887"/>
                    <a:pt x="1398" y="976"/>
                    <a:pt x="1309" y="998"/>
                  </a:cubicBezTo>
                  <a:cubicBezTo>
                    <a:pt x="1243" y="1020"/>
                    <a:pt x="1176" y="1065"/>
                    <a:pt x="1110" y="1109"/>
                  </a:cubicBezTo>
                  <a:cubicBezTo>
                    <a:pt x="1065" y="1131"/>
                    <a:pt x="1043" y="1153"/>
                    <a:pt x="1021" y="1198"/>
                  </a:cubicBezTo>
                  <a:cubicBezTo>
                    <a:pt x="999" y="1264"/>
                    <a:pt x="954" y="1309"/>
                    <a:pt x="910" y="1375"/>
                  </a:cubicBezTo>
                  <a:cubicBezTo>
                    <a:pt x="866" y="1420"/>
                    <a:pt x="844" y="1486"/>
                    <a:pt x="821" y="1553"/>
                  </a:cubicBezTo>
                  <a:cubicBezTo>
                    <a:pt x="799" y="1619"/>
                    <a:pt x="844" y="1686"/>
                    <a:pt x="888" y="1730"/>
                  </a:cubicBezTo>
                  <a:cubicBezTo>
                    <a:pt x="932" y="1752"/>
                    <a:pt x="932" y="1797"/>
                    <a:pt x="977" y="1841"/>
                  </a:cubicBezTo>
                  <a:cubicBezTo>
                    <a:pt x="999" y="1863"/>
                    <a:pt x="1043" y="1885"/>
                    <a:pt x="1065" y="1930"/>
                  </a:cubicBezTo>
                  <a:cubicBezTo>
                    <a:pt x="1110" y="1974"/>
                    <a:pt x="1110" y="2018"/>
                    <a:pt x="1065" y="2063"/>
                  </a:cubicBezTo>
                  <a:cubicBezTo>
                    <a:pt x="1021" y="2151"/>
                    <a:pt x="866" y="2107"/>
                    <a:pt x="844" y="2196"/>
                  </a:cubicBezTo>
                  <a:cubicBezTo>
                    <a:pt x="844" y="2218"/>
                    <a:pt x="844" y="2262"/>
                    <a:pt x="844" y="2285"/>
                  </a:cubicBezTo>
                  <a:cubicBezTo>
                    <a:pt x="844" y="2373"/>
                    <a:pt x="755" y="2440"/>
                    <a:pt x="755" y="2551"/>
                  </a:cubicBezTo>
                  <a:cubicBezTo>
                    <a:pt x="755" y="2639"/>
                    <a:pt x="777" y="2639"/>
                    <a:pt x="755" y="2684"/>
                  </a:cubicBezTo>
                  <a:cubicBezTo>
                    <a:pt x="710" y="2706"/>
                    <a:pt x="688" y="2728"/>
                    <a:pt x="644" y="2728"/>
                  </a:cubicBezTo>
                  <a:cubicBezTo>
                    <a:pt x="622" y="2728"/>
                    <a:pt x="577" y="2772"/>
                    <a:pt x="577" y="2817"/>
                  </a:cubicBezTo>
                  <a:cubicBezTo>
                    <a:pt x="533" y="2772"/>
                    <a:pt x="422" y="2750"/>
                    <a:pt x="356" y="2706"/>
                  </a:cubicBezTo>
                  <a:cubicBezTo>
                    <a:pt x="356" y="2706"/>
                    <a:pt x="333" y="2684"/>
                    <a:pt x="311" y="2684"/>
                  </a:cubicBezTo>
                  <a:cubicBezTo>
                    <a:pt x="289" y="2673"/>
                    <a:pt x="272" y="2667"/>
                    <a:pt x="259" y="2667"/>
                  </a:cubicBezTo>
                  <a:cubicBezTo>
                    <a:pt x="245" y="2667"/>
                    <a:pt x="234" y="2673"/>
                    <a:pt x="223" y="2684"/>
                  </a:cubicBezTo>
                  <a:cubicBezTo>
                    <a:pt x="156" y="2684"/>
                    <a:pt x="112" y="2706"/>
                    <a:pt x="67" y="2728"/>
                  </a:cubicBezTo>
                  <a:cubicBezTo>
                    <a:pt x="23" y="2750"/>
                    <a:pt x="1" y="2795"/>
                    <a:pt x="1" y="2861"/>
                  </a:cubicBezTo>
                  <a:cubicBezTo>
                    <a:pt x="1" y="2906"/>
                    <a:pt x="1" y="2928"/>
                    <a:pt x="45" y="2972"/>
                  </a:cubicBezTo>
                  <a:cubicBezTo>
                    <a:pt x="67" y="3061"/>
                    <a:pt x="156" y="3127"/>
                    <a:pt x="245" y="3172"/>
                  </a:cubicBezTo>
                  <a:cubicBezTo>
                    <a:pt x="223" y="3216"/>
                    <a:pt x="245" y="3260"/>
                    <a:pt x="289" y="3260"/>
                  </a:cubicBezTo>
                  <a:cubicBezTo>
                    <a:pt x="311" y="3283"/>
                    <a:pt x="356" y="3305"/>
                    <a:pt x="356" y="3349"/>
                  </a:cubicBezTo>
                  <a:cubicBezTo>
                    <a:pt x="378" y="3394"/>
                    <a:pt x="378" y="3438"/>
                    <a:pt x="356" y="3482"/>
                  </a:cubicBezTo>
                  <a:cubicBezTo>
                    <a:pt x="311" y="3549"/>
                    <a:pt x="289" y="3593"/>
                    <a:pt x="245" y="3637"/>
                  </a:cubicBezTo>
                  <a:lnTo>
                    <a:pt x="134" y="3793"/>
                  </a:lnTo>
                  <a:cubicBezTo>
                    <a:pt x="112" y="3793"/>
                    <a:pt x="89" y="3815"/>
                    <a:pt x="89" y="3837"/>
                  </a:cubicBezTo>
                  <a:cubicBezTo>
                    <a:pt x="89" y="3881"/>
                    <a:pt x="112" y="3948"/>
                    <a:pt x="89" y="3992"/>
                  </a:cubicBezTo>
                  <a:cubicBezTo>
                    <a:pt x="67" y="4037"/>
                    <a:pt x="1" y="4103"/>
                    <a:pt x="1" y="4170"/>
                  </a:cubicBezTo>
                  <a:cubicBezTo>
                    <a:pt x="1" y="4214"/>
                    <a:pt x="23" y="4236"/>
                    <a:pt x="45" y="4259"/>
                  </a:cubicBezTo>
                  <a:lnTo>
                    <a:pt x="245" y="4525"/>
                  </a:lnTo>
                  <a:cubicBezTo>
                    <a:pt x="156" y="4569"/>
                    <a:pt x="134" y="4680"/>
                    <a:pt x="200" y="4746"/>
                  </a:cubicBezTo>
                  <a:cubicBezTo>
                    <a:pt x="200" y="4769"/>
                    <a:pt x="245" y="4769"/>
                    <a:pt x="245" y="4791"/>
                  </a:cubicBezTo>
                  <a:cubicBezTo>
                    <a:pt x="267" y="4835"/>
                    <a:pt x="267" y="4857"/>
                    <a:pt x="267" y="4902"/>
                  </a:cubicBezTo>
                  <a:cubicBezTo>
                    <a:pt x="289" y="5013"/>
                    <a:pt x="422" y="5035"/>
                    <a:pt x="511" y="5057"/>
                  </a:cubicBezTo>
                  <a:cubicBezTo>
                    <a:pt x="533" y="5146"/>
                    <a:pt x="577" y="5234"/>
                    <a:pt x="666" y="5301"/>
                  </a:cubicBezTo>
                  <a:cubicBezTo>
                    <a:pt x="710" y="5367"/>
                    <a:pt x="777" y="5478"/>
                    <a:pt x="733" y="5567"/>
                  </a:cubicBezTo>
                  <a:cubicBezTo>
                    <a:pt x="710" y="5589"/>
                    <a:pt x="688" y="5611"/>
                    <a:pt x="666" y="5634"/>
                  </a:cubicBezTo>
                  <a:cubicBezTo>
                    <a:pt x="577" y="5789"/>
                    <a:pt x="622" y="5988"/>
                    <a:pt x="777" y="6077"/>
                  </a:cubicBezTo>
                  <a:cubicBezTo>
                    <a:pt x="932" y="6166"/>
                    <a:pt x="1088" y="6255"/>
                    <a:pt x="1243" y="6299"/>
                  </a:cubicBezTo>
                  <a:cubicBezTo>
                    <a:pt x="1265" y="6321"/>
                    <a:pt x="1309" y="6321"/>
                    <a:pt x="1332" y="6321"/>
                  </a:cubicBezTo>
                  <a:cubicBezTo>
                    <a:pt x="1376" y="6299"/>
                    <a:pt x="1398" y="6299"/>
                    <a:pt x="1420" y="6277"/>
                  </a:cubicBezTo>
                  <a:cubicBezTo>
                    <a:pt x="1465" y="6232"/>
                    <a:pt x="1531" y="6232"/>
                    <a:pt x="1575" y="6232"/>
                  </a:cubicBezTo>
                  <a:cubicBezTo>
                    <a:pt x="1642" y="6210"/>
                    <a:pt x="1686" y="6188"/>
                    <a:pt x="1731" y="6166"/>
                  </a:cubicBezTo>
                  <a:cubicBezTo>
                    <a:pt x="1775" y="6099"/>
                    <a:pt x="1753" y="6033"/>
                    <a:pt x="1709" y="6011"/>
                  </a:cubicBezTo>
                  <a:lnTo>
                    <a:pt x="1709" y="6011"/>
                  </a:lnTo>
                  <a:cubicBezTo>
                    <a:pt x="1842" y="6055"/>
                    <a:pt x="1997" y="6099"/>
                    <a:pt x="2130" y="6166"/>
                  </a:cubicBezTo>
                  <a:cubicBezTo>
                    <a:pt x="2196" y="6188"/>
                    <a:pt x="2241" y="6232"/>
                    <a:pt x="2241" y="6299"/>
                  </a:cubicBezTo>
                  <a:cubicBezTo>
                    <a:pt x="2241" y="6343"/>
                    <a:pt x="2241" y="6388"/>
                    <a:pt x="2219" y="6432"/>
                  </a:cubicBezTo>
                  <a:cubicBezTo>
                    <a:pt x="2219" y="6521"/>
                    <a:pt x="2241" y="6610"/>
                    <a:pt x="2285" y="6676"/>
                  </a:cubicBezTo>
                  <a:cubicBezTo>
                    <a:pt x="2418" y="6964"/>
                    <a:pt x="2485" y="7275"/>
                    <a:pt x="2529" y="7585"/>
                  </a:cubicBezTo>
                  <a:cubicBezTo>
                    <a:pt x="2529" y="7652"/>
                    <a:pt x="2551" y="7696"/>
                    <a:pt x="2574" y="7741"/>
                  </a:cubicBezTo>
                  <a:cubicBezTo>
                    <a:pt x="2640" y="7852"/>
                    <a:pt x="2773" y="7852"/>
                    <a:pt x="2862" y="7896"/>
                  </a:cubicBezTo>
                  <a:cubicBezTo>
                    <a:pt x="3084" y="7962"/>
                    <a:pt x="3239" y="8206"/>
                    <a:pt x="3461" y="8229"/>
                  </a:cubicBezTo>
                  <a:cubicBezTo>
                    <a:pt x="3496" y="8235"/>
                    <a:pt x="3530" y="8237"/>
                    <a:pt x="3564" y="8237"/>
                  </a:cubicBezTo>
                  <a:cubicBezTo>
                    <a:pt x="3655" y="8237"/>
                    <a:pt x="3740" y="8217"/>
                    <a:pt x="3838" y="8184"/>
                  </a:cubicBezTo>
                  <a:cubicBezTo>
                    <a:pt x="3904" y="8162"/>
                    <a:pt x="3993" y="8140"/>
                    <a:pt x="4060" y="8073"/>
                  </a:cubicBezTo>
                  <a:cubicBezTo>
                    <a:pt x="4082" y="8051"/>
                    <a:pt x="4104" y="8029"/>
                    <a:pt x="4148" y="8007"/>
                  </a:cubicBezTo>
                  <a:cubicBezTo>
                    <a:pt x="4157" y="7998"/>
                    <a:pt x="4170" y="7992"/>
                    <a:pt x="4186" y="7992"/>
                  </a:cubicBezTo>
                  <a:cubicBezTo>
                    <a:pt x="4207" y="7992"/>
                    <a:pt x="4233" y="8003"/>
                    <a:pt x="4259" y="8029"/>
                  </a:cubicBezTo>
                  <a:cubicBezTo>
                    <a:pt x="4326" y="8229"/>
                    <a:pt x="4570" y="8339"/>
                    <a:pt x="4747" y="8495"/>
                  </a:cubicBezTo>
                  <a:cubicBezTo>
                    <a:pt x="4806" y="8554"/>
                    <a:pt x="4905" y="8613"/>
                    <a:pt x="4990" y="8613"/>
                  </a:cubicBezTo>
                  <a:cubicBezTo>
                    <a:pt x="5033" y="8613"/>
                    <a:pt x="5072" y="8598"/>
                    <a:pt x="5102" y="8561"/>
                  </a:cubicBezTo>
                  <a:cubicBezTo>
                    <a:pt x="5110" y="8560"/>
                    <a:pt x="5117" y="8560"/>
                    <a:pt x="5124" y="8560"/>
                  </a:cubicBezTo>
                  <a:cubicBezTo>
                    <a:pt x="5285" y="8560"/>
                    <a:pt x="5339" y="8786"/>
                    <a:pt x="5191" y="8850"/>
                  </a:cubicBezTo>
                  <a:cubicBezTo>
                    <a:pt x="5235" y="8968"/>
                    <a:pt x="5348" y="9037"/>
                    <a:pt x="5465" y="9037"/>
                  </a:cubicBezTo>
                  <a:cubicBezTo>
                    <a:pt x="5523" y="9037"/>
                    <a:pt x="5583" y="9020"/>
                    <a:pt x="5634" y="8983"/>
                  </a:cubicBezTo>
                  <a:cubicBezTo>
                    <a:pt x="5679" y="8938"/>
                    <a:pt x="5723" y="8894"/>
                    <a:pt x="5790" y="8872"/>
                  </a:cubicBezTo>
                  <a:cubicBezTo>
                    <a:pt x="5819" y="8860"/>
                    <a:pt x="5849" y="8854"/>
                    <a:pt x="5878" y="8854"/>
                  </a:cubicBezTo>
                  <a:cubicBezTo>
                    <a:pt x="5957" y="8854"/>
                    <a:pt x="6029" y="8896"/>
                    <a:pt x="6078" y="8961"/>
                  </a:cubicBezTo>
                  <a:cubicBezTo>
                    <a:pt x="6144" y="9049"/>
                    <a:pt x="6211" y="9116"/>
                    <a:pt x="6300" y="9182"/>
                  </a:cubicBezTo>
                  <a:cubicBezTo>
                    <a:pt x="6544" y="9338"/>
                    <a:pt x="6899" y="9182"/>
                    <a:pt x="7098" y="9404"/>
                  </a:cubicBezTo>
                  <a:cubicBezTo>
                    <a:pt x="7187" y="9493"/>
                    <a:pt x="7187" y="9670"/>
                    <a:pt x="7276" y="9759"/>
                  </a:cubicBezTo>
                  <a:cubicBezTo>
                    <a:pt x="7342" y="9803"/>
                    <a:pt x="7409" y="9848"/>
                    <a:pt x="7497" y="9870"/>
                  </a:cubicBezTo>
                  <a:lnTo>
                    <a:pt x="8163" y="10092"/>
                  </a:lnTo>
                  <a:lnTo>
                    <a:pt x="8207" y="10025"/>
                  </a:lnTo>
                  <a:cubicBezTo>
                    <a:pt x="8238" y="10056"/>
                    <a:pt x="8280" y="10065"/>
                    <a:pt x="8327" y="10065"/>
                  </a:cubicBezTo>
                  <a:cubicBezTo>
                    <a:pt x="8398" y="10065"/>
                    <a:pt x="8482" y="10044"/>
                    <a:pt x="8557" y="10044"/>
                  </a:cubicBezTo>
                  <a:cubicBezTo>
                    <a:pt x="8574" y="10044"/>
                    <a:pt x="8591" y="10045"/>
                    <a:pt x="8606" y="10047"/>
                  </a:cubicBezTo>
                  <a:cubicBezTo>
                    <a:pt x="8739" y="10069"/>
                    <a:pt x="8828" y="10203"/>
                    <a:pt x="8917" y="10291"/>
                  </a:cubicBezTo>
                  <a:cubicBezTo>
                    <a:pt x="9138" y="10457"/>
                    <a:pt x="9390" y="10546"/>
                    <a:pt x="9647" y="10546"/>
                  </a:cubicBezTo>
                  <a:cubicBezTo>
                    <a:pt x="9699" y="10546"/>
                    <a:pt x="9751" y="10543"/>
                    <a:pt x="9804" y="10535"/>
                  </a:cubicBezTo>
                  <a:cubicBezTo>
                    <a:pt x="9893" y="10535"/>
                    <a:pt x="10026" y="10557"/>
                    <a:pt x="10048" y="10646"/>
                  </a:cubicBezTo>
                  <a:cubicBezTo>
                    <a:pt x="10048" y="10668"/>
                    <a:pt x="10048" y="10691"/>
                    <a:pt x="10048" y="10713"/>
                  </a:cubicBezTo>
                  <a:cubicBezTo>
                    <a:pt x="10065" y="10780"/>
                    <a:pt x="10121" y="10809"/>
                    <a:pt x="10186" y="10809"/>
                  </a:cubicBezTo>
                  <a:cubicBezTo>
                    <a:pt x="10206" y="10809"/>
                    <a:pt x="10227" y="10807"/>
                    <a:pt x="10248" y="10801"/>
                  </a:cubicBezTo>
                  <a:cubicBezTo>
                    <a:pt x="10281" y="10790"/>
                    <a:pt x="10320" y="10785"/>
                    <a:pt x="10358" y="10785"/>
                  </a:cubicBezTo>
                  <a:cubicBezTo>
                    <a:pt x="10397" y="10785"/>
                    <a:pt x="10436" y="10790"/>
                    <a:pt x="10469" y="10801"/>
                  </a:cubicBezTo>
                  <a:cubicBezTo>
                    <a:pt x="10580" y="10868"/>
                    <a:pt x="10558" y="11023"/>
                    <a:pt x="10625" y="11112"/>
                  </a:cubicBezTo>
                  <a:cubicBezTo>
                    <a:pt x="10758" y="11289"/>
                    <a:pt x="11024" y="11201"/>
                    <a:pt x="11223" y="11289"/>
                  </a:cubicBezTo>
                  <a:cubicBezTo>
                    <a:pt x="11357" y="11400"/>
                    <a:pt x="11467" y="11533"/>
                    <a:pt x="11534" y="11711"/>
                  </a:cubicBezTo>
                  <a:cubicBezTo>
                    <a:pt x="11601" y="11866"/>
                    <a:pt x="11689" y="12021"/>
                    <a:pt x="11867" y="12066"/>
                  </a:cubicBezTo>
                  <a:cubicBezTo>
                    <a:pt x="11889" y="11933"/>
                    <a:pt x="12000" y="11799"/>
                    <a:pt x="12000" y="11666"/>
                  </a:cubicBezTo>
                  <a:cubicBezTo>
                    <a:pt x="11978" y="11600"/>
                    <a:pt x="11955" y="11511"/>
                    <a:pt x="11933" y="11445"/>
                  </a:cubicBezTo>
                  <a:cubicBezTo>
                    <a:pt x="11911" y="11334"/>
                    <a:pt x="11911" y="11245"/>
                    <a:pt x="11933" y="11156"/>
                  </a:cubicBezTo>
                  <a:lnTo>
                    <a:pt x="11978" y="10380"/>
                  </a:lnTo>
                  <a:cubicBezTo>
                    <a:pt x="11978" y="10313"/>
                    <a:pt x="12022" y="10247"/>
                    <a:pt x="12066" y="10180"/>
                  </a:cubicBezTo>
                  <a:cubicBezTo>
                    <a:pt x="12111" y="10158"/>
                    <a:pt x="12155" y="10136"/>
                    <a:pt x="12199" y="10114"/>
                  </a:cubicBezTo>
                  <a:cubicBezTo>
                    <a:pt x="12244" y="10047"/>
                    <a:pt x="12244" y="10003"/>
                    <a:pt x="12244" y="9936"/>
                  </a:cubicBezTo>
                  <a:cubicBezTo>
                    <a:pt x="12288" y="9781"/>
                    <a:pt x="12421" y="9692"/>
                    <a:pt x="12576" y="9670"/>
                  </a:cubicBezTo>
                  <a:cubicBezTo>
                    <a:pt x="12510" y="9559"/>
                    <a:pt x="12510" y="9426"/>
                    <a:pt x="12576" y="9338"/>
                  </a:cubicBezTo>
                  <a:cubicBezTo>
                    <a:pt x="12643" y="9249"/>
                    <a:pt x="12687" y="9182"/>
                    <a:pt x="12732" y="9094"/>
                  </a:cubicBezTo>
                  <a:cubicBezTo>
                    <a:pt x="12754" y="8961"/>
                    <a:pt x="12732" y="8805"/>
                    <a:pt x="12665" y="8694"/>
                  </a:cubicBezTo>
                  <a:cubicBezTo>
                    <a:pt x="12621" y="8561"/>
                    <a:pt x="12621" y="8428"/>
                    <a:pt x="12665" y="8295"/>
                  </a:cubicBezTo>
                  <a:cubicBezTo>
                    <a:pt x="12732" y="8206"/>
                    <a:pt x="12820" y="8184"/>
                    <a:pt x="12887" y="8118"/>
                  </a:cubicBezTo>
                  <a:cubicBezTo>
                    <a:pt x="12776" y="8073"/>
                    <a:pt x="12798" y="7896"/>
                    <a:pt x="12798" y="7785"/>
                  </a:cubicBezTo>
                  <a:cubicBezTo>
                    <a:pt x="12798" y="7630"/>
                    <a:pt x="12643" y="7497"/>
                    <a:pt x="12488" y="7452"/>
                  </a:cubicBezTo>
                  <a:cubicBezTo>
                    <a:pt x="12332" y="7386"/>
                    <a:pt x="12155" y="7341"/>
                    <a:pt x="12088" y="7186"/>
                  </a:cubicBezTo>
                  <a:cubicBezTo>
                    <a:pt x="12044" y="7120"/>
                    <a:pt x="12066" y="7031"/>
                    <a:pt x="12133" y="6964"/>
                  </a:cubicBezTo>
                  <a:cubicBezTo>
                    <a:pt x="12222" y="6920"/>
                    <a:pt x="12377" y="6964"/>
                    <a:pt x="12377" y="6853"/>
                  </a:cubicBezTo>
                  <a:cubicBezTo>
                    <a:pt x="12377" y="6763"/>
                    <a:pt x="12317" y="6687"/>
                    <a:pt x="12235" y="6687"/>
                  </a:cubicBezTo>
                  <a:cubicBezTo>
                    <a:pt x="12216" y="6687"/>
                    <a:pt x="12197" y="6690"/>
                    <a:pt x="12177" y="6698"/>
                  </a:cubicBezTo>
                  <a:cubicBezTo>
                    <a:pt x="12133" y="6698"/>
                    <a:pt x="12111" y="6698"/>
                    <a:pt x="12066" y="6720"/>
                  </a:cubicBezTo>
                  <a:cubicBezTo>
                    <a:pt x="12022" y="6743"/>
                    <a:pt x="11978" y="6743"/>
                    <a:pt x="11911" y="6743"/>
                  </a:cubicBezTo>
                  <a:cubicBezTo>
                    <a:pt x="11800" y="6765"/>
                    <a:pt x="11689" y="6765"/>
                    <a:pt x="11556" y="6787"/>
                  </a:cubicBezTo>
                  <a:lnTo>
                    <a:pt x="10869" y="6787"/>
                  </a:lnTo>
                  <a:cubicBezTo>
                    <a:pt x="10691" y="6654"/>
                    <a:pt x="10514" y="6543"/>
                    <a:pt x="10358" y="6410"/>
                  </a:cubicBezTo>
                  <a:cubicBezTo>
                    <a:pt x="10336" y="6366"/>
                    <a:pt x="10314" y="6343"/>
                    <a:pt x="10270" y="6343"/>
                  </a:cubicBezTo>
                  <a:cubicBezTo>
                    <a:pt x="10259" y="6332"/>
                    <a:pt x="10242" y="6327"/>
                    <a:pt x="10225" y="6327"/>
                  </a:cubicBezTo>
                  <a:cubicBezTo>
                    <a:pt x="10209" y="6327"/>
                    <a:pt x="10192" y="6332"/>
                    <a:pt x="10181" y="6343"/>
                  </a:cubicBezTo>
                  <a:lnTo>
                    <a:pt x="9959" y="6343"/>
                  </a:lnTo>
                  <a:cubicBezTo>
                    <a:pt x="9893" y="6343"/>
                    <a:pt x="9848" y="6343"/>
                    <a:pt x="9782" y="6321"/>
                  </a:cubicBezTo>
                  <a:cubicBezTo>
                    <a:pt x="9737" y="6277"/>
                    <a:pt x="9715" y="6255"/>
                    <a:pt x="9671" y="6210"/>
                  </a:cubicBezTo>
                  <a:lnTo>
                    <a:pt x="9272" y="5767"/>
                  </a:lnTo>
                  <a:cubicBezTo>
                    <a:pt x="9205" y="5789"/>
                    <a:pt x="9139" y="5811"/>
                    <a:pt x="9072" y="5811"/>
                  </a:cubicBezTo>
                  <a:cubicBezTo>
                    <a:pt x="8983" y="5456"/>
                    <a:pt x="8651" y="5190"/>
                    <a:pt x="8296" y="5168"/>
                  </a:cubicBezTo>
                  <a:lnTo>
                    <a:pt x="8495" y="4813"/>
                  </a:lnTo>
                  <a:cubicBezTo>
                    <a:pt x="8540" y="4769"/>
                    <a:pt x="8562" y="4680"/>
                    <a:pt x="8495" y="4658"/>
                  </a:cubicBezTo>
                  <a:cubicBezTo>
                    <a:pt x="8481" y="4650"/>
                    <a:pt x="8468" y="4648"/>
                    <a:pt x="8458" y="4648"/>
                  </a:cubicBezTo>
                  <a:cubicBezTo>
                    <a:pt x="8436" y="4648"/>
                    <a:pt x="8421" y="4658"/>
                    <a:pt x="8407" y="4658"/>
                  </a:cubicBezTo>
                  <a:cubicBezTo>
                    <a:pt x="8390" y="4663"/>
                    <a:pt x="8372" y="4666"/>
                    <a:pt x="8354" y="4666"/>
                  </a:cubicBezTo>
                  <a:cubicBezTo>
                    <a:pt x="8300" y="4666"/>
                    <a:pt x="8246" y="4641"/>
                    <a:pt x="8229" y="4591"/>
                  </a:cubicBezTo>
                  <a:cubicBezTo>
                    <a:pt x="8185" y="4547"/>
                    <a:pt x="8141" y="4480"/>
                    <a:pt x="8141" y="4414"/>
                  </a:cubicBezTo>
                  <a:cubicBezTo>
                    <a:pt x="8074" y="4259"/>
                    <a:pt x="8052" y="4103"/>
                    <a:pt x="8030" y="3926"/>
                  </a:cubicBezTo>
                  <a:lnTo>
                    <a:pt x="7675" y="3926"/>
                  </a:lnTo>
                  <a:cubicBezTo>
                    <a:pt x="7409" y="3637"/>
                    <a:pt x="7142" y="3371"/>
                    <a:pt x="6832" y="3127"/>
                  </a:cubicBezTo>
                  <a:cubicBezTo>
                    <a:pt x="6721" y="3039"/>
                    <a:pt x="6588" y="2972"/>
                    <a:pt x="6455" y="2906"/>
                  </a:cubicBezTo>
                  <a:cubicBezTo>
                    <a:pt x="6361" y="2890"/>
                    <a:pt x="6267" y="2874"/>
                    <a:pt x="6173" y="2874"/>
                  </a:cubicBezTo>
                  <a:cubicBezTo>
                    <a:pt x="6134" y="2874"/>
                    <a:pt x="6095" y="2877"/>
                    <a:pt x="6056" y="2883"/>
                  </a:cubicBezTo>
                  <a:lnTo>
                    <a:pt x="5546" y="2883"/>
                  </a:lnTo>
                  <a:cubicBezTo>
                    <a:pt x="5479" y="2883"/>
                    <a:pt x="5435" y="2883"/>
                    <a:pt x="5368" y="2861"/>
                  </a:cubicBezTo>
                  <a:cubicBezTo>
                    <a:pt x="5346" y="2817"/>
                    <a:pt x="5324" y="2795"/>
                    <a:pt x="5279" y="2772"/>
                  </a:cubicBezTo>
                  <a:cubicBezTo>
                    <a:pt x="5245" y="2745"/>
                    <a:pt x="5205" y="2732"/>
                    <a:pt x="5168" y="2732"/>
                  </a:cubicBezTo>
                  <a:cubicBezTo>
                    <a:pt x="5086" y="2732"/>
                    <a:pt x="5013" y="2792"/>
                    <a:pt x="5013" y="2883"/>
                  </a:cubicBezTo>
                  <a:cubicBezTo>
                    <a:pt x="4997" y="2892"/>
                    <a:pt x="4979" y="2895"/>
                    <a:pt x="4960" y="2895"/>
                  </a:cubicBezTo>
                  <a:cubicBezTo>
                    <a:pt x="4877" y="2895"/>
                    <a:pt x="4779" y="2827"/>
                    <a:pt x="4725" y="2772"/>
                  </a:cubicBezTo>
                  <a:cubicBezTo>
                    <a:pt x="4658" y="2684"/>
                    <a:pt x="4614" y="2595"/>
                    <a:pt x="4570" y="2529"/>
                  </a:cubicBezTo>
                  <a:cubicBezTo>
                    <a:pt x="4370" y="2262"/>
                    <a:pt x="4126" y="2063"/>
                    <a:pt x="3860" y="1930"/>
                  </a:cubicBezTo>
                  <a:cubicBezTo>
                    <a:pt x="3802" y="1886"/>
                    <a:pt x="3735" y="1852"/>
                    <a:pt x="3677" y="1852"/>
                  </a:cubicBezTo>
                  <a:cubicBezTo>
                    <a:pt x="3646" y="1852"/>
                    <a:pt x="3617" y="1862"/>
                    <a:pt x="3594" y="1885"/>
                  </a:cubicBezTo>
                  <a:cubicBezTo>
                    <a:pt x="3483" y="1686"/>
                    <a:pt x="3372" y="1486"/>
                    <a:pt x="3261" y="1286"/>
                  </a:cubicBezTo>
                  <a:cubicBezTo>
                    <a:pt x="3217" y="1220"/>
                    <a:pt x="3195" y="1153"/>
                    <a:pt x="3172" y="1087"/>
                  </a:cubicBezTo>
                  <a:cubicBezTo>
                    <a:pt x="3150" y="976"/>
                    <a:pt x="3150" y="887"/>
                    <a:pt x="3150" y="799"/>
                  </a:cubicBezTo>
                  <a:cubicBezTo>
                    <a:pt x="3106" y="399"/>
                    <a:pt x="2795" y="67"/>
                    <a:pt x="2396" y="0"/>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23" name="Google Shape;165;p16">
              <a:extLst>
                <a:ext uri="{FF2B5EF4-FFF2-40B4-BE49-F238E27FC236}">
                  <a16:creationId xmlns:a16="http://schemas.microsoft.com/office/drawing/2014/main" id="{07AFD653-5FF3-0B16-DFE0-3922B5D827D9}"/>
                </a:ext>
              </a:extLst>
            </p:cNvPr>
            <p:cNvSpPr/>
            <p:nvPr/>
          </p:nvSpPr>
          <p:spPr>
            <a:xfrm>
              <a:off x="-1049075" y="3886425"/>
              <a:ext cx="50500" cy="26650"/>
            </a:xfrm>
            <a:custGeom>
              <a:avLst/>
              <a:gdLst/>
              <a:ahLst/>
              <a:cxnLst/>
              <a:rect l="l" t="t" r="r" b="b"/>
              <a:pathLst>
                <a:path w="2020" h="1066" extrusionOk="0">
                  <a:moveTo>
                    <a:pt x="112" y="1"/>
                  </a:moveTo>
                  <a:cubicBezTo>
                    <a:pt x="1" y="245"/>
                    <a:pt x="45" y="533"/>
                    <a:pt x="223" y="711"/>
                  </a:cubicBezTo>
                  <a:cubicBezTo>
                    <a:pt x="356" y="866"/>
                    <a:pt x="511" y="977"/>
                    <a:pt x="711" y="1021"/>
                  </a:cubicBezTo>
                  <a:lnTo>
                    <a:pt x="1066" y="1021"/>
                  </a:lnTo>
                  <a:cubicBezTo>
                    <a:pt x="1176" y="1043"/>
                    <a:pt x="1287" y="1066"/>
                    <a:pt x="1420" y="1066"/>
                  </a:cubicBezTo>
                  <a:cubicBezTo>
                    <a:pt x="1687" y="1043"/>
                    <a:pt x="1864" y="755"/>
                    <a:pt x="2019" y="511"/>
                  </a:cubicBezTo>
                  <a:cubicBezTo>
                    <a:pt x="1420" y="223"/>
                    <a:pt x="777" y="45"/>
                    <a:pt x="112" y="1"/>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24" name="Google Shape;166;p16">
              <a:extLst>
                <a:ext uri="{FF2B5EF4-FFF2-40B4-BE49-F238E27FC236}">
                  <a16:creationId xmlns:a16="http://schemas.microsoft.com/office/drawing/2014/main" id="{28B86FD5-0E6A-CAD1-3CB0-BCFDB6CD73EB}"/>
                </a:ext>
              </a:extLst>
            </p:cNvPr>
            <p:cNvSpPr/>
            <p:nvPr/>
          </p:nvSpPr>
          <p:spPr>
            <a:xfrm>
              <a:off x="-1020225" y="3900700"/>
              <a:ext cx="184650" cy="103175"/>
            </a:xfrm>
            <a:custGeom>
              <a:avLst/>
              <a:gdLst/>
              <a:ahLst/>
              <a:cxnLst/>
              <a:rect l="l" t="t" r="r" b="b"/>
              <a:pathLst>
                <a:path w="7386" h="4127" extrusionOk="0">
                  <a:moveTo>
                    <a:pt x="3162" y="1"/>
                  </a:moveTo>
                  <a:cubicBezTo>
                    <a:pt x="3143" y="1"/>
                    <a:pt x="3124" y="3"/>
                    <a:pt x="3105" y="7"/>
                  </a:cubicBezTo>
                  <a:cubicBezTo>
                    <a:pt x="3061" y="29"/>
                    <a:pt x="3017" y="95"/>
                    <a:pt x="2950" y="140"/>
                  </a:cubicBezTo>
                  <a:cubicBezTo>
                    <a:pt x="2898" y="177"/>
                    <a:pt x="2842" y="194"/>
                    <a:pt x="2787" y="194"/>
                  </a:cubicBezTo>
                  <a:cubicBezTo>
                    <a:pt x="2677" y="194"/>
                    <a:pt x="2573" y="125"/>
                    <a:pt x="2529" y="7"/>
                  </a:cubicBezTo>
                  <a:cubicBezTo>
                    <a:pt x="2396" y="29"/>
                    <a:pt x="2285" y="51"/>
                    <a:pt x="2196" y="95"/>
                  </a:cubicBezTo>
                  <a:cubicBezTo>
                    <a:pt x="2085" y="140"/>
                    <a:pt x="2019" y="228"/>
                    <a:pt x="1996" y="339"/>
                  </a:cubicBezTo>
                  <a:cubicBezTo>
                    <a:pt x="1996" y="406"/>
                    <a:pt x="1996" y="472"/>
                    <a:pt x="1974" y="517"/>
                  </a:cubicBezTo>
                  <a:cubicBezTo>
                    <a:pt x="1930" y="561"/>
                    <a:pt x="1819" y="539"/>
                    <a:pt x="1752" y="583"/>
                  </a:cubicBezTo>
                  <a:cubicBezTo>
                    <a:pt x="1730" y="628"/>
                    <a:pt x="1708" y="672"/>
                    <a:pt x="1686" y="716"/>
                  </a:cubicBezTo>
                  <a:lnTo>
                    <a:pt x="1531" y="1249"/>
                  </a:lnTo>
                  <a:cubicBezTo>
                    <a:pt x="1508" y="1337"/>
                    <a:pt x="1486" y="1426"/>
                    <a:pt x="1531" y="1537"/>
                  </a:cubicBezTo>
                  <a:cubicBezTo>
                    <a:pt x="1553" y="1648"/>
                    <a:pt x="1686" y="1714"/>
                    <a:pt x="1708" y="1848"/>
                  </a:cubicBezTo>
                  <a:cubicBezTo>
                    <a:pt x="1708" y="2025"/>
                    <a:pt x="1486" y="2114"/>
                    <a:pt x="1464" y="2313"/>
                  </a:cubicBezTo>
                  <a:lnTo>
                    <a:pt x="732" y="2535"/>
                  </a:lnTo>
                  <a:cubicBezTo>
                    <a:pt x="688" y="2557"/>
                    <a:pt x="643" y="2579"/>
                    <a:pt x="599" y="2624"/>
                  </a:cubicBezTo>
                  <a:cubicBezTo>
                    <a:pt x="555" y="2668"/>
                    <a:pt x="555" y="2712"/>
                    <a:pt x="533" y="2757"/>
                  </a:cubicBezTo>
                  <a:cubicBezTo>
                    <a:pt x="469" y="2836"/>
                    <a:pt x="372" y="2847"/>
                    <a:pt x="273" y="2847"/>
                  </a:cubicBezTo>
                  <a:cubicBezTo>
                    <a:pt x="233" y="2847"/>
                    <a:pt x="194" y="2846"/>
                    <a:pt x="156" y="2846"/>
                  </a:cubicBezTo>
                  <a:cubicBezTo>
                    <a:pt x="144" y="2834"/>
                    <a:pt x="133" y="2829"/>
                    <a:pt x="122" y="2829"/>
                  </a:cubicBezTo>
                  <a:cubicBezTo>
                    <a:pt x="111" y="2829"/>
                    <a:pt x="100" y="2834"/>
                    <a:pt x="89" y="2846"/>
                  </a:cubicBezTo>
                  <a:cubicBezTo>
                    <a:pt x="67" y="2868"/>
                    <a:pt x="45" y="2912"/>
                    <a:pt x="45" y="2934"/>
                  </a:cubicBezTo>
                  <a:cubicBezTo>
                    <a:pt x="0" y="3045"/>
                    <a:pt x="22" y="3178"/>
                    <a:pt x="67" y="3289"/>
                  </a:cubicBezTo>
                  <a:cubicBezTo>
                    <a:pt x="111" y="3334"/>
                    <a:pt x="156" y="3378"/>
                    <a:pt x="178" y="3422"/>
                  </a:cubicBezTo>
                  <a:cubicBezTo>
                    <a:pt x="222" y="3489"/>
                    <a:pt x="200" y="3644"/>
                    <a:pt x="222" y="3733"/>
                  </a:cubicBezTo>
                  <a:cubicBezTo>
                    <a:pt x="266" y="3955"/>
                    <a:pt x="510" y="4065"/>
                    <a:pt x="732" y="4110"/>
                  </a:cubicBezTo>
                  <a:cubicBezTo>
                    <a:pt x="788" y="4121"/>
                    <a:pt x="843" y="4126"/>
                    <a:pt x="899" y="4126"/>
                  </a:cubicBezTo>
                  <a:cubicBezTo>
                    <a:pt x="954" y="4126"/>
                    <a:pt x="1009" y="4121"/>
                    <a:pt x="1065" y="4110"/>
                  </a:cubicBezTo>
                  <a:cubicBezTo>
                    <a:pt x="1131" y="4065"/>
                    <a:pt x="1198" y="3999"/>
                    <a:pt x="1287" y="3977"/>
                  </a:cubicBezTo>
                  <a:cubicBezTo>
                    <a:pt x="1320" y="3966"/>
                    <a:pt x="1359" y="3960"/>
                    <a:pt x="1400" y="3960"/>
                  </a:cubicBezTo>
                  <a:cubicBezTo>
                    <a:pt x="1442" y="3960"/>
                    <a:pt x="1486" y="3966"/>
                    <a:pt x="1531" y="3977"/>
                  </a:cubicBezTo>
                  <a:lnTo>
                    <a:pt x="1930" y="4021"/>
                  </a:lnTo>
                  <a:cubicBezTo>
                    <a:pt x="1992" y="4028"/>
                    <a:pt x="2053" y="4030"/>
                    <a:pt x="2114" y="4030"/>
                  </a:cubicBezTo>
                  <a:cubicBezTo>
                    <a:pt x="2374" y="4030"/>
                    <a:pt x="2615" y="3980"/>
                    <a:pt x="2873" y="3980"/>
                  </a:cubicBezTo>
                  <a:cubicBezTo>
                    <a:pt x="2956" y="3980"/>
                    <a:pt x="3040" y="3985"/>
                    <a:pt x="3128" y="3999"/>
                  </a:cubicBezTo>
                  <a:cubicBezTo>
                    <a:pt x="3179" y="4014"/>
                    <a:pt x="3234" y="4021"/>
                    <a:pt x="3289" y="4021"/>
                  </a:cubicBezTo>
                  <a:cubicBezTo>
                    <a:pt x="3399" y="4021"/>
                    <a:pt x="3512" y="3991"/>
                    <a:pt x="3615" y="3932"/>
                  </a:cubicBezTo>
                  <a:cubicBezTo>
                    <a:pt x="3649" y="3916"/>
                    <a:pt x="3696" y="3873"/>
                    <a:pt x="3726" y="3873"/>
                  </a:cubicBezTo>
                  <a:cubicBezTo>
                    <a:pt x="3735" y="3873"/>
                    <a:pt x="3743" y="3877"/>
                    <a:pt x="3749" y="3888"/>
                  </a:cubicBezTo>
                  <a:cubicBezTo>
                    <a:pt x="3771" y="3910"/>
                    <a:pt x="3771" y="3932"/>
                    <a:pt x="3771" y="3955"/>
                  </a:cubicBezTo>
                  <a:cubicBezTo>
                    <a:pt x="3793" y="3999"/>
                    <a:pt x="3859" y="3999"/>
                    <a:pt x="3904" y="3999"/>
                  </a:cubicBezTo>
                  <a:cubicBezTo>
                    <a:pt x="4214" y="3999"/>
                    <a:pt x="4547" y="3977"/>
                    <a:pt x="4858" y="3932"/>
                  </a:cubicBezTo>
                  <a:cubicBezTo>
                    <a:pt x="4924" y="3932"/>
                    <a:pt x="4968" y="3932"/>
                    <a:pt x="4991" y="3910"/>
                  </a:cubicBezTo>
                  <a:cubicBezTo>
                    <a:pt x="5035" y="3866"/>
                    <a:pt x="5079" y="3844"/>
                    <a:pt x="5101" y="3799"/>
                  </a:cubicBezTo>
                  <a:lnTo>
                    <a:pt x="5479" y="3267"/>
                  </a:lnTo>
                  <a:cubicBezTo>
                    <a:pt x="5678" y="3023"/>
                    <a:pt x="5833" y="2757"/>
                    <a:pt x="5944" y="2469"/>
                  </a:cubicBezTo>
                  <a:cubicBezTo>
                    <a:pt x="5989" y="2380"/>
                    <a:pt x="6011" y="2269"/>
                    <a:pt x="6100" y="2225"/>
                  </a:cubicBezTo>
                  <a:cubicBezTo>
                    <a:pt x="6133" y="2213"/>
                    <a:pt x="6166" y="2208"/>
                    <a:pt x="6199" y="2208"/>
                  </a:cubicBezTo>
                  <a:cubicBezTo>
                    <a:pt x="6233" y="2208"/>
                    <a:pt x="6266" y="2213"/>
                    <a:pt x="6299" y="2225"/>
                  </a:cubicBezTo>
                  <a:lnTo>
                    <a:pt x="6854" y="2291"/>
                  </a:lnTo>
                  <a:cubicBezTo>
                    <a:pt x="6862" y="2292"/>
                    <a:pt x="6869" y="2292"/>
                    <a:pt x="6877" y="2292"/>
                  </a:cubicBezTo>
                  <a:cubicBezTo>
                    <a:pt x="7069" y="2292"/>
                    <a:pt x="7258" y="2040"/>
                    <a:pt x="7386" y="1870"/>
                  </a:cubicBezTo>
                  <a:cubicBezTo>
                    <a:pt x="7364" y="1848"/>
                    <a:pt x="7364" y="1825"/>
                    <a:pt x="7386" y="1803"/>
                  </a:cubicBezTo>
                  <a:cubicBezTo>
                    <a:pt x="7342" y="1714"/>
                    <a:pt x="7231" y="1692"/>
                    <a:pt x="7142" y="1692"/>
                  </a:cubicBezTo>
                  <a:cubicBezTo>
                    <a:pt x="7108" y="1694"/>
                    <a:pt x="7075" y="1696"/>
                    <a:pt x="7042" y="1696"/>
                  </a:cubicBezTo>
                  <a:cubicBezTo>
                    <a:pt x="6747" y="1696"/>
                    <a:pt x="6474" y="1608"/>
                    <a:pt x="6255" y="1448"/>
                  </a:cubicBezTo>
                  <a:cubicBezTo>
                    <a:pt x="6144" y="1360"/>
                    <a:pt x="6055" y="1226"/>
                    <a:pt x="5922" y="1204"/>
                  </a:cubicBezTo>
                  <a:cubicBezTo>
                    <a:pt x="5901" y="1201"/>
                    <a:pt x="5879" y="1199"/>
                    <a:pt x="5857" y="1199"/>
                  </a:cubicBezTo>
                  <a:cubicBezTo>
                    <a:pt x="5801" y="1199"/>
                    <a:pt x="5743" y="1208"/>
                    <a:pt x="5691" y="1208"/>
                  </a:cubicBezTo>
                  <a:cubicBezTo>
                    <a:pt x="5634" y="1208"/>
                    <a:pt x="5583" y="1198"/>
                    <a:pt x="5545" y="1160"/>
                  </a:cubicBezTo>
                  <a:lnTo>
                    <a:pt x="5501" y="1249"/>
                  </a:lnTo>
                  <a:lnTo>
                    <a:pt x="4813" y="1005"/>
                  </a:lnTo>
                  <a:cubicBezTo>
                    <a:pt x="4747" y="983"/>
                    <a:pt x="4680" y="960"/>
                    <a:pt x="4614" y="894"/>
                  </a:cubicBezTo>
                  <a:cubicBezTo>
                    <a:pt x="4525" y="805"/>
                    <a:pt x="4503" y="650"/>
                    <a:pt x="4414" y="539"/>
                  </a:cubicBezTo>
                  <a:cubicBezTo>
                    <a:pt x="4237" y="339"/>
                    <a:pt x="3859" y="495"/>
                    <a:pt x="3638" y="339"/>
                  </a:cubicBezTo>
                  <a:cubicBezTo>
                    <a:pt x="3549" y="273"/>
                    <a:pt x="3460" y="184"/>
                    <a:pt x="3416" y="118"/>
                  </a:cubicBezTo>
                  <a:cubicBezTo>
                    <a:pt x="3342" y="44"/>
                    <a:pt x="3254" y="1"/>
                    <a:pt x="3162" y="1"/>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25" name="Google Shape;167;p16">
              <a:extLst>
                <a:ext uri="{FF2B5EF4-FFF2-40B4-BE49-F238E27FC236}">
                  <a16:creationId xmlns:a16="http://schemas.microsoft.com/office/drawing/2014/main" id="{EEA66475-C8E8-C97F-BACC-CFE62876849D}"/>
                </a:ext>
              </a:extLst>
            </p:cNvPr>
            <p:cNvSpPr/>
            <p:nvPr/>
          </p:nvSpPr>
          <p:spPr>
            <a:xfrm>
              <a:off x="-963675" y="3947425"/>
              <a:ext cx="192425" cy="223475"/>
            </a:xfrm>
            <a:custGeom>
              <a:avLst/>
              <a:gdLst/>
              <a:ahLst/>
              <a:cxnLst/>
              <a:rect l="l" t="t" r="r" b="b"/>
              <a:pathLst>
                <a:path w="7697" h="8939" extrusionOk="0">
                  <a:moveTo>
                    <a:pt x="5124" y="1"/>
                  </a:moveTo>
                  <a:cubicBezTo>
                    <a:pt x="5001" y="165"/>
                    <a:pt x="4840" y="405"/>
                    <a:pt x="4641" y="405"/>
                  </a:cubicBezTo>
                  <a:cubicBezTo>
                    <a:pt x="4625" y="405"/>
                    <a:pt x="4608" y="403"/>
                    <a:pt x="4592" y="400"/>
                  </a:cubicBezTo>
                  <a:lnTo>
                    <a:pt x="4037" y="333"/>
                  </a:lnTo>
                  <a:cubicBezTo>
                    <a:pt x="4004" y="322"/>
                    <a:pt x="3971" y="317"/>
                    <a:pt x="3937" y="317"/>
                  </a:cubicBezTo>
                  <a:cubicBezTo>
                    <a:pt x="3904" y="317"/>
                    <a:pt x="3871" y="322"/>
                    <a:pt x="3838" y="333"/>
                  </a:cubicBezTo>
                  <a:cubicBezTo>
                    <a:pt x="3749" y="378"/>
                    <a:pt x="3704" y="489"/>
                    <a:pt x="3682" y="577"/>
                  </a:cubicBezTo>
                  <a:cubicBezTo>
                    <a:pt x="3571" y="866"/>
                    <a:pt x="3416" y="1132"/>
                    <a:pt x="3217" y="1376"/>
                  </a:cubicBezTo>
                  <a:lnTo>
                    <a:pt x="2839" y="1908"/>
                  </a:lnTo>
                  <a:cubicBezTo>
                    <a:pt x="2795" y="1952"/>
                    <a:pt x="2773" y="1975"/>
                    <a:pt x="2729" y="2019"/>
                  </a:cubicBezTo>
                  <a:cubicBezTo>
                    <a:pt x="2684" y="2041"/>
                    <a:pt x="2640" y="2041"/>
                    <a:pt x="2596" y="2041"/>
                  </a:cubicBezTo>
                  <a:cubicBezTo>
                    <a:pt x="2285" y="2086"/>
                    <a:pt x="1952" y="2108"/>
                    <a:pt x="1620" y="2108"/>
                  </a:cubicBezTo>
                  <a:cubicBezTo>
                    <a:pt x="1575" y="2108"/>
                    <a:pt x="1531" y="2108"/>
                    <a:pt x="1509" y="2063"/>
                  </a:cubicBezTo>
                  <a:cubicBezTo>
                    <a:pt x="1509" y="2041"/>
                    <a:pt x="1487" y="2019"/>
                    <a:pt x="1487" y="2019"/>
                  </a:cubicBezTo>
                  <a:cubicBezTo>
                    <a:pt x="1474" y="2006"/>
                    <a:pt x="1459" y="2001"/>
                    <a:pt x="1443" y="2001"/>
                  </a:cubicBezTo>
                  <a:cubicBezTo>
                    <a:pt x="1405" y="2001"/>
                    <a:pt x="1363" y="2032"/>
                    <a:pt x="1331" y="2063"/>
                  </a:cubicBezTo>
                  <a:cubicBezTo>
                    <a:pt x="1245" y="2106"/>
                    <a:pt x="1141" y="2131"/>
                    <a:pt x="1036" y="2131"/>
                  </a:cubicBezTo>
                  <a:cubicBezTo>
                    <a:pt x="978" y="2131"/>
                    <a:pt x="921" y="2123"/>
                    <a:pt x="866" y="2108"/>
                  </a:cubicBezTo>
                  <a:cubicBezTo>
                    <a:pt x="710" y="2086"/>
                    <a:pt x="555" y="2086"/>
                    <a:pt x="400" y="2086"/>
                  </a:cubicBezTo>
                  <a:cubicBezTo>
                    <a:pt x="267" y="2396"/>
                    <a:pt x="156" y="2707"/>
                    <a:pt x="23" y="3017"/>
                  </a:cubicBezTo>
                  <a:cubicBezTo>
                    <a:pt x="1" y="3106"/>
                    <a:pt x="1" y="3194"/>
                    <a:pt x="23" y="3261"/>
                  </a:cubicBezTo>
                  <a:cubicBezTo>
                    <a:pt x="45" y="3305"/>
                    <a:pt x="89" y="3328"/>
                    <a:pt x="111" y="3350"/>
                  </a:cubicBezTo>
                  <a:cubicBezTo>
                    <a:pt x="444" y="3527"/>
                    <a:pt x="755" y="3749"/>
                    <a:pt x="1043" y="3993"/>
                  </a:cubicBezTo>
                  <a:cubicBezTo>
                    <a:pt x="1087" y="4082"/>
                    <a:pt x="1132" y="4170"/>
                    <a:pt x="1198" y="4259"/>
                  </a:cubicBezTo>
                  <a:cubicBezTo>
                    <a:pt x="1265" y="4370"/>
                    <a:pt x="1309" y="4481"/>
                    <a:pt x="1353" y="4614"/>
                  </a:cubicBezTo>
                  <a:cubicBezTo>
                    <a:pt x="1553" y="5058"/>
                    <a:pt x="1841" y="5479"/>
                    <a:pt x="2218" y="5812"/>
                  </a:cubicBezTo>
                  <a:lnTo>
                    <a:pt x="2218" y="6410"/>
                  </a:lnTo>
                  <a:lnTo>
                    <a:pt x="2729" y="6410"/>
                  </a:lnTo>
                  <a:cubicBezTo>
                    <a:pt x="2684" y="6477"/>
                    <a:pt x="2706" y="6610"/>
                    <a:pt x="2684" y="6677"/>
                  </a:cubicBezTo>
                  <a:lnTo>
                    <a:pt x="2241" y="7098"/>
                  </a:lnTo>
                  <a:cubicBezTo>
                    <a:pt x="2618" y="7919"/>
                    <a:pt x="3461" y="8407"/>
                    <a:pt x="4237" y="8850"/>
                  </a:cubicBezTo>
                  <a:cubicBezTo>
                    <a:pt x="4326" y="8895"/>
                    <a:pt x="4414" y="8939"/>
                    <a:pt x="4503" y="8939"/>
                  </a:cubicBezTo>
                  <a:cubicBezTo>
                    <a:pt x="4636" y="8917"/>
                    <a:pt x="4747" y="8872"/>
                    <a:pt x="4836" y="8784"/>
                  </a:cubicBezTo>
                  <a:lnTo>
                    <a:pt x="5168" y="8518"/>
                  </a:lnTo>
                  <a:cubicBezTo>
                    <a:pt x="5257" y="8429"/>
                    <a:pt x="5368" y="8362"/>
                    <a:pt x="5479" y="8340"/>
                  </a:cubicBezTo>
                  <a:cubicBezTo>
                    <a:pt x="5503" y="8335"/>
                    <a:pt x="5526" y="8333"/>
                    <a:pt x="5550" y="8333"/>
                  </a:cubicBezTo>
                  <a:cubicBezTo>
                    <a:pt x="5844" y="8333"/>
                    <a:pt x="6057" y="8703"/>
                    <a:pt x="6366" y="8806"/>
                  </a:cubicBezTo>
                  <a:cubicBezTo>
                    <a:pt x="6392" y="8817"/>
                    <a:pt x="6418" y="8822"/>
                    <a:pt x="6445" y="8822"/>
                  </a:cubicBezTo>
                  <a:cubicBezTo>
                    <a:pt x="6580" y="8822"/>
                    <a:pt x="6714" y="8695"/>
                    <a:pt x="6677" y="8584"/>
                  </a:cubicBezTo>
                  <a:cubicBezTo>
                    <a:pt x="6654" y="8451"/>
                    <a:pt x="6455" y="8362"/>
                    <a:pt x="6521" y="8229"/>
                  </a:cubicBezTo>
                  <a:cubicBezTo>
                    <a:pt x="6521" y="8207"/>
                    <a:pt x="6543" y="8163"/>
                    <a:pt x="6566" y="8140"/>
                  </a:cubicBezTo>
                  <a:cubicBezTo>
                    <a:pt x="6632" y="8074"/>
                    <a:pt x="6677" y="7897"/>
                    <a:pt x="6610" y="7830"/>
                  </a:cubicBezTo>
                  <a:lnTo>
                    <a:pt x="6610" y="7830"/>
                  </a:lnTo>
                  <a:cubicBezTo>
                    <a:pt x="6596" y="7833"/>
                    <a:pt x="6581" y="7834"/>
                    <a:pt x="6567" y="7834"/>
                  </a:cubicBezTo>
                  <a:cubicBezTo>
                    <a:pt x="6472" y="7834"/>
                    <a:pt x="6388" y="7771"/>
                    <a:pt x="6388" y="7675"/>
                  </a:cubicBezTo>
                  <a:cubicBezTo>
                    <a:pt x="6366" y="7564"/>
                    <a:pt x="6410" y="7453"/>
                    <a:pt x="6499" y="7409"/>
                  </a:cubicBezTo>
                  <a:cubicBezTo>
                    <a:pt x="6588" y="7364"/>
                    <a:pt x="6677" y="7298"/>
                    <a:pt x="6765" y="7231"/>
                  </a:cubicBezTo>
                  <a:cubicBezTo>
                    <a:pt x="6854" y="7142"/>
                    <a:pt x="6876" y="7009"/>
                    <a:pt x="6832" y="6898"/>
                  </a:cubicBezTo>
                  <a:cubicBezTo>
                    <a:pt x="6787" y="6765"/>
                    <a:pt x="6721" y="6677"/>
                    <a:pt x="6632" y="6588"/>
                  </a:cubicBezTo>
                  <a:cubicBezTo>
                    <a:pt x="6588" y="6566"/>
                    <a:pt x="6566" y="6521"/>
                    <a:pt x="6543" y="6477"/>
                  </a:cubicBezTo>
                  <a:cubicBezTo>
                    <a:pt x="6543" y="6433"/>
                    <a:pt x="6543" y="6366"/>
                    <a:pt x="6543" y="6322"/>
                  </a:cubicBezTo>
                  <a:cubicBezTo>
                    <a:pt x="6521" y="6255"/>
                    <a:pt x="6388" y="6233"/>
                    <a:pt x="6322" y="6189"/>
                  </a:cubicBezTo>
                  <a:cubicBezTo>
                    <a:pt x="6166" y="6122"/>
                    <a:pt x="6100" y="5945"/>
                    <a:pt x="6166" y="5812"/>
                  </a:cubicBezTo>
                  <a:lnTo>
                    <a:pt x="6166" y="5701"/>
                  </a:lnTo>
                  <a:cubicBezTo>
                    <a:pt x="6078" y="5701"/>
                    <a:pt x="5989" y="5679"/>
                    <a:pt x="5922" y="5656"/>
                  </a:cubicBezTo>
                  <a:cubicBezTo>
                    <a:pt x="5834" y="5612"/>
                    <a:pt x="5789" y="5523"/>
                    <a:pt x="5789" y="5435"/>
                  </a:cubicBezTo>
                  <a:cubicBezTo>
                    <a:pt x="5834" y="5324"/>
                    <a:pt x="5989" y="5257"/>
                    <a:pt x="6011" y="5146"/>
                  </a:cubicBezTo>
                  <a:cubicBezTo>
                    <a:pt x="5922" y="5058"/>
                    <a:pt x="5856" y="4947"/>
                    <a:pt x="5767" y="4858"/>
                  </a:cubicBezTo>
                  <a:cubicBezTo>
                    <a:pt x="5701" y="4791"/>
                    <a:pt x="5656" y="4681"/>
                    <a:pt x="5612" y="4592"/>
                  </a:cubicBezTo>
                  <a:cubicBezTo>
                    <a:pt x="5568" y="4303"/>
                    <a:pt x="5834" y="4104"/>
                    <a:pt x="6078" y="3971"/>
                  </a:cubicBezTo>
                  <a:lnTo>
                    <a:pt x="6543" y="3705"/>
                  </a:lnTo>
                  <a:cubicBezTo>
                    <a:pt x="6654" y="3638"/>
                    <a:pt x="6743" y="3572"/>
                    <a:pt x="6832" y="3461"/>
                  </a:cubicBezTo>
                  <a:cubicBezTo>
                    <a:pt x="6920" y="3372"/>
                    <a:pt x="6920" y="3217"/>
                    <a:pt x="6832" y="3128"/>
                  </a:cubicBezTo>
                  <a:lnTo>
                    <a:pt x="6832" y="3128"/>
                  </a:lnTo>
                  <a:cubicBezTo>
                    <a:pt x="6903" y="3148"/>
                    <a:pt x="6976" y="3158"/>
                    <a:pt x="7049" y="3158"/>
                  </a:cubicBezTo>
                  <a:cubicBezTo>
                    <a:pt x="7296" y="3158"/>
                    <a:pt x="7543" y="3045"/>
                    <a:pt x="7697" y="2840"/>
                  </a:cubicBezTo>
                  <a:lnTo>
                    <a:pt x="7231" y="2529"/>
                  </a:lnTo>
                  <a:cubicBezTo>
                    <a:pt x="7187" y="2507"/>
                    <a:pt x="7142" y="2485"/>
                    <a:pt x="7120" y="2440"/>
                  </a:cubicBezTo>
                  <a:cubicBezTo>
                    <a:pt x="7098" y="2374"/>
                    <a:pt x="7098" y="2330"/>
                    <a:pt x="7120" y="2263"/>
                  </a:cubicBezTo>
                  <a:cubicBezTo>
                    <a:pt x="7142" y="1952"/>
                    <a:pt x="6876" y="1642"/>
                    <a:pt x="6943" y="1331"/>
                  </a:cubicBezTo>
                  <a:cubicBezTo>
                    <a:pt x="6787" y="1309"/>
                    <a:pt x="6677" y="1154"/>
                    <a:pt x="6610" y="977"/>
                  </a:cubicBezTo>
                  <a:cubicBezTo>
                    <a:pt x="6543" y="821"/>
                    <a:pt x="6433" y="666"/>
                    <a:pt x="6299" y="577"/>
                  </a:cubicBezTo>
                  <a:cubicBezTo>
                    <a:pt x="6100" y="489"/>
                    <a:pt x="5834" y="555"/>
                    <a:pt x="5723" y="378"/>
                  </a:cubicBezTo>
                  <a:cubicBezTo>
                    <a:pt x="5656" y="289"/>
                    <a:pt x="5656" y="134"/>
                    <a:pt x="5568" y="89"/>
                  </a:cubicBezTo>
                  <a:cubicBezTo>
                    <a:pt x="5523" y="67"/>
                    <a:pt x="5484" y="56"/>
                    <a:pt x="5446" y="56"/>
                  </a:cubicBezTo>
                  <a:cubicBezTo>
                    <a:pt x="5407" y="56"/>
                    <a:pt x="5368" y="67"/>
                    <a:pt x="5324" y="89"/>
                  </a:cubicBezTo>
                  <a:cubicBezTo>
                    <a:pt x="5257" y="89"/>
                    <a:pt x="5146" y="89"/>
                    <a:pt x="5124" y="1"/>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26" name="Google Shape;168;p16">
              <a:extLst>
                <a:ext uri="{FF2B5EF4-FFF2-40B4-BE49-F238E27FC236}">
                  <a16:creationId xmlns:a16="http://schemas.microsoft.com/office/drawing/2014/main" id="{429F45C5-522E-0C08-0BB2-35AD95253E5E}"/>
                </a:ext>
              </a:extLst>
            </p:cNvPr>
            <p:cNvSpPr/>
            <p:nvPr/>
          </p:nvSpPr>
          <p:spPr>
            <a:xfrm>
              <a:off x="-1088425" y="3971275"/>
              <a:ext cx="134750" cy="80975"/>
            </a:xfrm>
            <a:custGeom>
              <a:avLst/>
              <a:gdLst/>
              <a:ahLst/>
              <a:cxnLst/>
              <a:rect l="l" t="t" r="r" b="b"/>
              <a:pathLst>
                <a:path w="5390" h="3239" extrusionOk="0">
                  <a:moveTo>
                    <a:pt x="2817" y="0"/>
                  </a:moveTo>
                  <a:lnTo>
                    <a:pt x="2817" y="0"/>
                  </a:lnTo>
                  <a:cubicBezTo>
                    <a:pt x="2529" y="45"/>
                    <a:pt x="2285" y="111"/>
                    <a:pt x="2019" y="222"/>
                  </a:cubicBezTo>
                  <a:cubicBezTo>
                    <a:pt x="1952" y="244"/>
                    <a:pt x="1885" y="289"/>
                    <a:pt x="1819" y="355"/>
                  </a:cubicBezTo>
                  <a:cubicBezTo>
                    <a:pt x="1775" y="422"/>
                    <a:pt x="1775" y="488"/>
                    <a:pt x="1819" y="555"/>
                  </a:cubicBezTo>
                  <a:cubicBezTo>
                    <a:pt x="1863" y="599"/>
                    <a:pt x="1885" y="621"/>
                    <a:pt x="1908" y="666"/>
                  </a:cubicBezTo>
                  <a:cubicBezTo>
                    <a:pt x="1930" y="710"/>
                    <a:pt x="1863" y="777"/>
                    <a:pt x="1797" y="799"/>
                  </a:cubicBezTo>
                  <a:lnTo>
                    <a:pt x="1597" y="799"/>
                  </a:lnTo>
                  <a:cubicBezTo>
                    <a:pt x="1249" y="840"/>
                    <a:pt x="1317" y="1297"/>
                    <a:pt x="1609" y="1297"/>
                  </a:cubicBezTo>
                  <a:cubicBezTo>
                    <a:pt x="1633" y="1297"/>
                    <a:pt x="1659" y="1294"/>
                    <a:pt x="1686" y="1287"/>
                  </a:cubicBezTo>
                  <a:lnTo>
                    <a:pt x="1686" y="1287"/>
                  </a:lnTo>
                  <a:cubicBezTo>
                    <a:pt x="1686" y="1442"/>
                    <a:pt x="1597" y="1553"/>
                    <a:pt x="1464" y="1619"/>
                  </a:cubicBezTo>
                  <a:cubicBezTo>
                    <a:pt x="1331" y="1686"/>
                    <a:pt x="1198" y="1730"/>
                    <a:pt x="1065" y="1797"/>
                  </a:cubicBezTo>
                  <a:cubicBezTo>
                    <a:pt x="666" y="1952"/>
                    <a:pt x="377" y="2351"/>
                    <a:pt x="0" y="2529"/>
                  </a:cubicBezTo>
                  <a:cubicBezTo>
                    <a:pt x="311" y="2795"/>
                    <a:pt x="643" y="3017"/>
                    <a:pt x="976" y="3239"/>
                  </a:cubicBezTo>
                  <a:lnTo>
                    <a:pt x="1309" y="3239"/>
                  </a:lnTo>
                  <a:lnTo>
                    <a:pt x="1708" y="2839"/>
                  </a:lnTo>
                  <a:cubicBezTo>
                    <a:pt x="1908" y="2839"/>
                    <a:pt x="1996" y="3061"/>
                    <a:pt x="2152" y="3194"/>
                  </a:cubicBezTo>
                  <a:cubicBezTo>
                    <a:pt x="2152" y="3216"/>
                    <a:pt x="2174" y="3216"/>
                    <a:pt x="2174" y="3216"/>
                  </a:cubicBezTo>
                  <a:lnTo>
                    <a:pt x="2218" y="3216"/>
                  </a:lnTo>
                  <a:cubicBezTo>
                    <a:pt x="2329" y="3172"/>
                    <a:pt x="2418" y="3061"/>
                    <a:pt x="2418" y="2950"/>
                  </a:cubicBezTo>
                  <a:lnTo>
                    <a:pt x="2972" y="2950"/>
                  </a:lnTo>
                  <a:lnTo>
                    <a:pt x="2972" y="1753"/>
                  </a:lnTo>
                  <a:cubicBezTo>
                    <a:pt x="3416" y="1753"/>
                    <a:pt x="3704" y="2218"/>
                    <a:pt x="4103" y="2418"/>
                  </a:cubicBezTo>
                  <a:cubicBezTo>
                    <a:pt x="4126" y="2440"/>
                    <a:pt x="4148" y="2440"/>
                    <a:pt x="4170" y="2440"/>
                  </a:cubicBezTo>
                  <a:cubicBezTo>
                    <a:pt x="4181" y="2451"/>
                    <a:pt x="4198" y="2457"/>
                    <a:pt x="4214" y="2457"/>
                  </a:cubicBezTo>
                  <a:cubicBezTo>
                    <a:pt x="4231" y="2457"/>
                    <a:pt x="4248" y="2451"/>
                    <a:pt x="4259" y="2440"/>
                  </a:cubicBezTo>
                  <a:lnTo>
                    <a:pt x="4547" y="2396"/>
                  </a:lnTo>
                  <a:cubicBezTo>
                    <a:pt x="4606" y="2388"/>
                    <a:pt x="4665" y="2386"/>
                    <a:pt x="4724" y="2386"/>
                  </a:cubicBezTo>
                  <a:cubicBezTo>
                    <a:pt x="4843" y="2386"/>
                    <a:pt x="4961" y="2396"/>
                    <a:pt x="5079" y="2396"/>
                  </a:cubicBezTo>
                  <a:cubicBezTo>
                    <a:pt x="5057" y="2374"/>
                    <a:pt x="5035" y="2307"/>
                    <a:pt x="5013" y="2263"/>
                  </a:cubicBezTo>
                  <a:cubicBezTo>
                    <a:pt x="4991" y="2240"/>
                    <a:pt x="5035" y="2063"/>
                    <a:pt x="5057" y="1997"/>
                  </a:cubicBezTo>
                  <a:cubicBezTo>
                    <a:pt x="5168" y="1686"/>
                    <a:pt x="5279" y="1464"/>
                    <a:pt x="5390" y="1154"/>
                  </a:cubicBezTo>
                  <a:lnTo>
                    <a:pt x="5390" y="1154"/>
                  </a:lnTo>
                  <a:cubicBezTo>
                    <a:pt x="5324" y="1160"/>
                    <a:pt x="5257" y="1162"/>
                    <a:pt x="5190" y="1162"/>
                  </a:cubicBezTo>
                  <a:cubicBezTo>
                    <a:pt x="5005" y="1162"/>
                    <a:pt x="4814" y="1142"/>
                    <a:pt x="4636" y="1109"/>
                  </a:cubicBezTo>
                  <a:lnTo>
                    <a:pt x="4236" y="1065"/>
                  </a:lnTo>
                  <a:cubicBezTo>
                    <a:pt x="4192" y="1054"/>
                    <a:pt x="4148" y="1048"/>
                    <a:pt x="4103" y="1048"/>
                  </a:cubicBezTo>
                  <a:cubicBezTo>
                    <a:pt x="4059" y="1048"/>
                    <a:pt x="4015" y="1054"/>
                    <a:pt x="3970" y="1065"/>
                  </a:cubicBezTo>
                  <a:cubicBezTo>
                    <a:pt x="3904" y="1087"/>
                    <a:pt x="3837" y="1154"/>
                    <a:pt x="3749" y="1176"/>
                  </a:cubicBezTo>
                  <a:cubicBezTo>
                    <a:pt x="3693" y="1198"/>
                    <a:pt x="3638" y="1209"/>
                    <a:pt x="3582" y="1209"/>
                  </a:cubicBezTo>
                  <a:cubicBezTo>
                    <a:pt x="3527" y="1209"/>
                    <a:pt x="3471" y="1198"/>
                    <a:pt x="3416" y="1176"/>
                  </a:cubicBezTo>
                  <a:cubicBezTo>
                    <a:pt x="3216" y="1132"/>
                    <a:pt x="2994" y="1043"/>
                    <a:pt x="2950" y="821"/>
                  </a:cubicBezTo>
                  <a:cubicBezTo>
                    <a:pt x="2950" y="710"/>
                    <a:pt x="2928" y="599"/>
                    <a:pt x="2884" y="511"/>
                  </a:cubicBezTo>
                  <a:cubicBezTo>
                    <a:pt x="2861" y="466"/>
                    <a:pt x="2795" y="422"/>
                    <a:pt x="2773" y="377"/>
                  </a:cubicBezTo>
                  <a:cubicBezTo>
                    <a:pt x="2706" y="267"/>
                    <a:pt x="2795" y="133"/>
                    <a:pt x="2817" y="0"/>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27" name="Google Shape;169;p16">
              <a:extLst>
                <a:ext uri="{FF2B5EF4-FFF2-40B4-BE49-F238E27FC236}">
                  <a16:creationId xmlns:a16="http://schemas.microsoft.com/office/drawing/2014/main" id="{27ABF5CB-D797-975D-5948-A3401AF74588}"/>
                </a:ext>
              </a:extLst>
            </p:cNvPr>
            <p:cNvSpPr/>
            <p:nvPr/>
          </p:nvSpPr>
          <p:spPr>
            <a:xfrm>
              <a:off x="-1025775" y="3939100"/>
              <a:ext cx="50475" cy="35200"/>
            </a:xfrm>
            <a:custGeom>
              <a:avLst/>
              <a:gdLst/>
              <a:ahLst/>
              <a:cxnLst/>
              <a:rect l="l" t="t" r="r" b="b"/>
              <a:pathLst>
                <a:path w="2019" h="1408" extrusionOk="0">
                  <a:moveTo>
                    <a:pt x="1708" y="1"/>
                  </a:moveTo>
                  <a:cubicBezTo>
                    <a:pt x="1642" y="68"/>
                    <a:pt x="1553" y="134"/>
                    <a:pt x="1464" y="156"/>
                  </a:cubicBezTo>
                  <a:lnTo>
                    <a:pt x="1309" y="156"/>
                  </a:lnTo>
                  <a:cubicBezTo>
                    <a:pt x="1243" y="156"/>
                    <a:pt x="1198" y="178"/>
                    <a:pt x="1176" y="245"/>
                  </a:cubicBezTo>
                  <a:cubicBezTo>
                    <a:pt x="1154" y="267"/>
                    <a:pt x="1176" y="312"/>
                    <a:pt x="1132" y="334"/>
                  </a:cubicBezTo>
                  <a:cubicBezTo>
                    <a:pt x="1109" y="356"/>
                    <a:pt x="1087" y="356"/>
                    <a:pt x="1043" y="356"/>
                  </a:cubicBezTo>
                  <a:cubicBezTo>
                    <a:pt x="954" y="378"/>
                    <a:pt x="843" y="400"/>
                    <a:pt x="777" y="467"/>
                  </a:cubicBezTo>
                  <a:cubicBezTo>
                    <a:pt x="644" y="555"/>
                    <a:pt x="511" y="644"/>
                    <a:pt x="400" y="755"/>
                  </a:cubicBezTo>
                  <a:cubicBezTo>
                    <a:pt x="355" y="799"/>
                    <a:pt x="333" y="822"/>
                    <a:pt x="311" y="866"/>
                  </a:cubicBezTo>
                  <a:cubicBezTo>
                    <a:pt x="289" y="888"/>
                    <a:pt x="289" y="910"/>
                    <a:pt x="267" y="910"/>
                  </a:cubicBezTo>
                  <a:lnTo>
                    <a:pt x="45" y="910"/>
                  </a:lnTo>
                  <a:cubicBezTo>
                    <a:pt x="0" y="955"/>
                    <a:pt x="23" y="1021"/>
                    <a:pt x="45" y="1066"/>
                  </a:cubicBezTo>
                  <a:cubicBezTo>
                    <a:pt x="45" y="1088"/>
                    <a:pt x="111" y="1132"/>
                    <a:pt x="89" y="1176"/>
                  </a:cubicBezTo>
                  <a:cubicBezTo>
                    <a:pt x="89" y="1199"/>
                    <a:pt x="89" y="1221"/>
                    <a:pt x="67" y="1243"/>
                  </a:cubicBezTo>
                  <a:cubicBezTo>
                    <a:pt x="67" y="1310"/>
                    <a:pt x="89" y="1354"/>
                    <a:pt x="156" y="1376"/>
                  </a:cubicBezTo>
                  <a:cubicBezTo>
                    <a:pt x="187" y="1392"/>
                    <a:pt x="230" y="1407"/>
                    <a:pt x="275" y="1407"/>
                  </a:cubicBezTo>
                  <a:cubicBezTo>
                    <a:pt x="294" y="1407"/>
                    <a:pt x="314" y="1405"/>
                    <a:pt x="333" y="1398"/>
                  </a:cubicBezTo>
                  <a:lnTo>
                    <a:pt x="577" y="1398"/>
                  </a:lnTo>
                  <a:cubicBezTo>
                    <a:pt x="621" y="1398"/>
                    <a:pt x="666" y="1376"/>
                    <a:pt x="710" y="1354"/>
                  </a:cubicBezTo>
                  <a:cubicBezTo>
                    <a:pt x="799" y="1287"/>
                    <a:pt x="843" y="1154"/>
                    <a:pt x="799" y="1043"/>
                  </a:cubicBezTo>
                  <a:cubicBezTo>
                    <a:pt x="1043" y="1043"/>
                    <a:pt x="1265" y="999"/>
                    <a:pt x="1464" y="888"/>
                  </a:cubicBezTo>
                  <a:cubicBezTo>
                    <a:pt x="1531" y="866"/>
                    <a:pt x="1597" y="822"/>
                    <a:pt x="1620" y="777"/>
                  </a:cubicBezTo>
                  <a:cubicBezTo>
                    <a:pt x="1642" y="733"/>
                    <a:pt x="1686" y="689"/>
                    <a:pt x="1708" y="666"/>
                  </a:cubicBezTo>
                  <a:cubicBezTo>
                    <a:pt x="1730" y="622"/>
                    <a:pt x="1775" y="578"/>
                    <a:pt x="1819" y="578"/>
                  </a:cubicBezTo>
                  <a:cubicBezTo>
                    <a:pt x="1952" y="511"/>
                    <a:pt x="2019" y="356"/>
                    <a:pt x="1952" y="223"/>
                  </a:cubicBezTo>
                  <a:cubicBezTo>
                    <a:pt x="1908" y="112"/>
                    <a:pt x="1819" y="23"/>
                    <a:pt x="1708" y="1"/>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28" name="Google Shape;170;p16">
              <a:extLst>
                <a:ext uri="{FF2B5EF4-FFF2-40B4-BE49-F238E27FC236}">
                  <a16:creationId xmlns:a16="http://schemas.microsoft.com/office/drawing/2014/main" id="{95632ED2-0A70-5B1C-797E-31B5E6AFCCCC}"/>
                </a:ext>
              </a:extLst>
            </p:cNvPr>
            <p:cNvSpPr/>
            <p:nvPr/>
          </p:nvSpPr>
          <p:spPr>
            <a:xfrm>
              <a:off x="-1088425" y="3962400"/>
              <a:ext cx="66000" cy="73225"/>
            </a:xfrm>
            <a:custGeom>
              <a:avLst/>
              <a:gdLst/>
              <a:ahLst/>
              <a:cxnLst/>
              <a:rect l="l" t="t" r="r" b="b"/>
              <a:pathLst>
                <a:path w="2640" h="2929" extrusionOk="0">
                  <a:moveTo>
                    <a:pt x="2551" y="1"/>
                  </a:moveTo>
                  <a:lnTo>
                    <a:pt x="2551" y="1"/>
                  </a:lnTo>
                  <a:cubicBezTo>
                    <a:pt x="2506" y="23"/>
                    <a:pt x="2462" y="67"/>
                    <a:pt x="2440" y="111"/>
                  </a:cubicBezTo>
                  <a:cubicBezTo>
                    <a:pt x="2440" y="156"/>
                    <a:pt x="2418" y="200"/>
                    <a:pt x="2396" y="244"/>
                  </a:cubicBezTo>
                  <a:cubicBezTo>
                    <a:pt x="2307" y="355"/>
                    <a:pt x="2107" y="311"/>
                    <a:pt x="2019" y="378"/>
                  </a:cubicBezTo>
                  <a:cubicBezTo>
                    <a:pt x="1974" y="422"/>
                    <a:pt x="1930" y="466"/>
                    <a:pt x="1885" y="511"/>
                  </a:cubicBezTo>
                  <a:cubicBezTo>
                    <a:pt x="1797" y="599"/>
                    <a:pt x="1664" y="622"/>
                    <a:pt x="1597" y="688"/>
                  </a:cubicBezTo>
                  <a:cubicBezTo>
                    <a:pt x="1508" y="777"/>
                    <a:pt x="1508" y="843"/>
                    <a:pt x="1442" y="910"/>
                  </a:cubicBezTo>
                  <a:cubicBezTo>
                    <a:pt x="1420" y="932"/>
                    <a:pt x="1375" y="954"/>
                    <a:pt x="1353" y="976"/>
                  </a:cubicBezTo>
                  <a:lnTo>
                    <a:pt x="998" y="1154"/>
                  </a:lnTo>
                  <a:lnTo>
                    <a:pt x="688" y="1154"/>
                  </a:lnTo>
                  <a:cubicBezTo>
                    <a:pt x="688" y="1353"/>
                    <a:pt x="643" y="1553"/>
                    <a:pt x="533" y="1731"/>
                  </a:cubicBezTo>
                  <a:cubicBezTo>
                    <a:pt x="311" y="2108"/>
                    <a:pt x="133" y="2507"/>
                    <a:pt x="0" y="2928"/>
                  </a:cubicBezTo>
                  <a:lnTo>
                    <a:pt x="533" y="2551"/>
                  </a:lnTo>
                  <a:cubicBezTo>
                    <a:pt x="577" y="2507"/>
                    <a:pt x="621" y="2462"/>
                    <a:pt x="688" y="2440"/>
                  </a:cubicBezTo>
                  <a:cubicBezTo>
                    <a:pt x="732" y="2396"/>
                    <a:pt x="754" y="2329"/>
                    <a:pt x="799" y="2307"/>
                  </a:cubicBezTo>
                  <a:cubicBezTo>
                    <a:pt x="865" y="2241"/>
                    <a:pt x="954" y="2196"/>
                    <a:pt x="1043" y="2152"/>
                  </a:cubicBezTo>
                  <a:lnTo>
                    <a:pt x="1398" y="1997"/>
                  </a:lnTo>
                  <a:cubicBezTo>
                    <a:pt x="1464" y="1974"/>
                    <a:pt x="1531" y="1930"/>
                    <a:pt x="1597" y="1864"/>
                  </a:cubicBezTo>
                  <a:cubicBezTo>
                    <a:pt x="1664" y="1819"/>
                    <a:pt x="1686" y="1731"/>
                    <a:pt x="1686" y="1642"/>
                  </a:cubicBezTo>
                  <a:lnTo>
                    <a:pt x="1686" y="1642"/>
                  </a:lnTo>
                  <a:cubicBezTo>
                    <a:pt x="1662" y="1650"/>
                    <a:pt x="1638" y="1653"/>
                    <a:pt x="1614" y="1653"/>
                  </a:cubicBezTo>
                  <a:cubicBezTo>
                    <a:pt x="1508" y="1653"/>
                    <a:pt x="1412" y="1577"/>
                    <a:pt x="1375" y="1487"/>
                  </a:cubicBezTo>
                  <a:cubicBezTo>
                    <a:pt x="1353" y="1353"/>
                    <a:pt x="1420" y="1220"/>
                    <a:pt x="1531" y="1176"/>
                  </a:cubicBezTo>
                  <a:cubicBezTo>
                    <a:pt x="1619" y="1176"/>
                    <a:pt x="1686" y="1154"/>
                    <a:pt x="1775" y="1154"/>
                  </a:cubicBezTo>
                  <a:cubicBezTo>
                    <a:pt x="1863" y="1132"/>
                    <a:pt x="1930" y="1065"/>
                    <a:pt x="1908" y="976"/>
                  </a:cubicBezTo>
                  <a:cubicBezTo>
                    <a:pt x="1885" y="910"/>
                    <a:pt x="1819" y="888"/>
                    <a:pt x="1797" y="821"/>
                  </a:cubicBezTo>
                  <a:cubicBezTo>
                    <a:pt x="1775" y="777"/>
                    <a:pt x="1797" y="732"/>
                    <a:pt x="1841" y="688"/>
                  </a:cubicBezTo>
                  <a:cubicBezTo>
                    <a:pt x="1863" y="666"/>
                    <a:pt x="1908" y="644"/>
                    <a:pt x="1952" y="622"/>
                  </a:cubicBezTo>
                  <a:lnTo>
                    <a:pt x="2240" y="511"/>
                  </a:lnTo>
                  <a:cubicBezTo>
                    <a:pt x="2351" y="466"/>
                    <a:pt x="2484" y="422"/>
                    <a:pt x="2617" y="400"/>
                  </a:cubicBezTo>
                  <a:cubicBezTo>
                    <a:pt x="2573" y="378"/>
                    <a:pt x="2573" y="333"/>
                    <a:pt x="2595" y="289"/>
                  </a:cubicBezTo>
                  <a:cubicBezTo>
                    <a:pt x="2595" y="267"/>
                    <a:pt x="2595" y="244"/>
                    <a:pt x="2617" y="222"/>
                  </a:cubicBezTo>
                  <a:cubicBezTo>
                    <a:pt x="2640" y="134"/>
                    <a:pt x="2506" y="89"/>
                    <a:pt x="2551" y="1"/>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29" name="Google Shape;171;p16">
              <a:extLst>
                <a:ext uri="{FF2B5EF4-FFF2-40B4-BE49-F238E27FC236}">
                  <a16:creationId xmlns:a16="http://schemas.microsoft.com/office/drawing/2014/main" id="{E384B8E5-8250-0EA6-C0D2-1DE28D214916}"/>
                </a:ext>
              </a:extLst>
            </p:cNvPr>
            <p:cNvSpPr/>
            <p:nvPr/>
          </p:nvSpPr>
          <p:spPr>
            <a:xfrm>
              <a:off x="-1105625" y="4015075"/>
              <a:ext cx="391500" cy="438075"/>
            </a:xfrm>
            <a:custGeom>
              <a:avLst/>
              <a:gdLst/>
              <a:ahLst/>
              <a:cxnLst/>
              <a:rect l="l" t="t" r="r" b="b"/>
              <a:pathLst>
                <a:path w="15660" h="17523" extrusionOk="0">
                  <a:moveTo>
                    <a:pt x="3638" y="1"/>
                  </a:moveTo>
                  <a:lnTo>
                    <a:pt x="3638" y="1176"/>
                  </a:lnTo>
                  <a:lnTo>
                    <a:pt x="3084" y="1176"/>
                  </a:lnTo>
                  <a:cubicBezTo>
                    <a:pt x="3084" y="1309"/>
                    <a:pt x="2995" y="1420"/>
                    <a:pt x="2884" y="1464"/>
                  </a:cubicBezTo>
                  <a:lnTo>
                    <a:pt x="2840" y="1464"/>
                  </a:lnTo>
                  <a:cubicBezTo>
                    <a:pt x="2840" y="1464"/>
                    <a:pt x="2817" y="1442"/>
                    <a:pt x="2817" y="1442"/>
                  </a:cubicBezTo>
                  <a:cubicBezTo>
                    <a:pt x="2662" y="1287"/>
                    <a:pt x="2573" y="1065"/>
                    <a:pt x="2374" y="1065"/>
                  </a:cubicBezTo>
                  <a:lnTo>
                    <a:pt x="1975" y="1487"/>
                  </a:lnTo>
                  <a:lnTo>
                    <a:pt x="1642" y="1487"/>
                  </a:lnTo>
                  <a:cubicBezTo>
                    <a:pt x="1309" y="1265"/>
                    <a:pt x="977" y="1021"/>
                    <a:pt x="666" y="777"/>
                  </a:cubicBezTo>
                  <a:lnTo>
                    <a:pt x="666" y="777"/>
                  </a:lnTo>
                  <a:cubicBezTo>
                    <a:pt x="688" y="932"/>
                    <a:pt x="622" y="999"/>
                    <a:pt x="644" y="1154"/>
                  </a:cubicBezTo>
                  <a:cubicBezTo>
                    <a:pt x="422" y="1420"/>
                    <a:pt x="200" y="1708"/>
                    <a:pt x="1" y="1975"/>
                  </a:cubicBezTo>
                  <a:lnTo>
                    <a:pt x="511" y="1975"/>
                  </a:lnTo>
                  <a:lnTo>
                    <a:pt x="511" y="3327"/>
                  </a:lnTo>
                  <a:cubicBezTo>
                    <a:pt x="555" y="3394"/>
                    <a:pt x="599" y="3461"/>
                    <a:pt x="622" y="3527"/>
                  </a:cubicBezTo>
                  <a:lnTo>
                    <a:pt x="622" y="4725"/>
                  </a:lnTo>
                  <a:cubicBezTo>
                    <a:pt x="799" y="4725"/>
                    <a:pt x="821" y="5035"/>
                    <a:pt x="688" y="5146"/>
                  </a:cubicBezTo>
                  <a:cubicBezTo>
                    <a:pt x="622" y="5191"/>
                    <a:pt x="533" y="5213"/>
                    <a:pt x="511" y="5279"/>
                  </a:cubicBezTo>
                  <a:cubicBezTo>
                    <a:pt x="489" y="5324"/>
                    <a:pt x="489" y="5390"/>
                    <a:pt x="511" y="5434"/>
                  </a:cubicBezTo>
                  <a:cubicBezTo>
                    <a:pt x="511" y="5568"/>
                    <a:pt x="444" y="5701"/>
                    <a:pt x="311" y="5745"/>
                  </a:cubicBezTo>
                  <a:lnTo>
                    <a:pt x="311" y="6566"/>
                  </a:lnTo>
                  <a:cubicBezTo>
                    <a:pt x="356" y="6654"/>
                    <a:pt x="422" y="6699"/>
                    <a:pt x="511" y="6721"/>
                  </a:cubicBezTo>
                  <a:lnTo>
                    <a:pt x="622" y="6721"/>
                  </a:lnTo>
                  <a:cubicBezTo>
                    <a:pt x="666" y="6743"/>
                    <a:pt x="688" y="6765"/>
                    <a:pt x="710" y="6810"/>
                  </a:cubicBezTo>
                  <a:cubicBezTo>
                    <a:pt x="755" y="6898"/>
                    <a:pt x="777" y="6987"/>
                    <a:pt x="799" y="7076"/>
                  </a:cubicBezTo>
                  <a:cubicBezTo>
                    <a:pt x="843" y="7164"/>
                    <a:pt x="910" y="7209"/>
                    <a:pt x="1021" y="7231"/>
                  </a:cubicBezTo>
                  <a:lnTo>
                    <a:pt x="1021" y="8584"/>
                  </a:lnTo>
                  <a:cubicBezTo>
                    <a:pt x="821" y="8584"/>
                    <a:pt x="666" y="8695"/>
                    <a:pt x="622" y="8872"/>
                  </a:cubicBezTo>
                  <a:cubicBezTo>
                    <a:pt x="622" y="9050"/>
                    <a:pt x="644" y="9205"/>
                    <a:pt x="710" y="9360"/>
                  </a:cubicBezTo>
                  <a:cubicBezTo>
                    <a:pt x="599" y="9360"/>
                    <a:pt x="511" y="9316"/>
                    <a:pt x="444" y="9249"/>
                  </a:cubicBezTo>
                  <a:lnTo>
                    <a:pt x="444" y="9249"/>
                  </a:lnTo>
                  <a:cubicBezTo>
                    <a:pt x="422" y="9316"/>
                    <a:pt x="422" y="9382"/>
                    <a:pt x="466" y="9449"/>
                  </a:cubicBezTo>
                  <a:cubicBezTo>
                    <a:pt x="466" y="9693"/>
                    <a:pt x="267" y="9804"/>
                    <a:pt x="200" y="10048"/>
                  </a:cubicBezTo>
                  <a:cubicBezTo>
                    <a:pt x="156" y="10247"/>
                    <a:pt x="178" y="10469"/>
                    <a:pt x="267" y="10691"/>
                  </a:cubicBezTo>
                  <a:lnTo>
                    <a:pt x="400" y="11157"/>
                  </a:lnTo>
                  <a:cubicBezTo>
                    <a:pt x="400" y="11223"/>
                    <a:pt x="444" y="11268"/>
                    <a:pt x="489" y="11334"/>
                  </a:cubicBezTo>
                  <a:cubicBezTo>
                    <a:pt x="516" y="11362"/>
                    <a:pt x="552" y="11381"/>
                    <a:pt x="591" y="11381"/>
                  </a:cubicBezTo>
                  <a:cubicBezTo>
                    <a:pt x="615" y="11381"/>
                    <a:pt x="641" y="11373"/>
                    <a:pt x="666" y="11356"/>
                  </a:cubicBezTo>
                  <a:lnTo>
                    <a:pt x="666" y="11356"/>
                  </a:lnTo>
                  <a:cubicBezTo>
                    <a:pt x="622" y="11623"/>
                    <a:pt x="755" y="11866"/>
                    <a:pt x="954" y="12022"/>
                  </a:cubicBezTo>
                  <a:lnTo>
                    <a:pt x="954" y="12798"/>
                  </a:lnTo>
                  <a:cubicBezTo>
                    <a:pt x="821" y="12798"/>
                    <a:pt x="710" y="12865"/>
                    <a:pt x="666" y="12998"/>
                  </a:cubicBezTo>
                  <a:lnTo>
                    <a:pt x="666" y="14217"/>
                  </a:lnTo>
                  <a:cubicBezTo>
                    <a:pt x="843" y="14217"/>
                    <a:pt x="999" y="14506"/>
                    <a:pt x="1065" y="14683"/>
                  </a:cubicBezTo>
                  <a:cubicBezTo>
                    <a:pt x="910" y="14705"/>
                    <a:pt x="799" y="14861"/>
                    <a:pt x="843" y="15038"/>
                  </a:cubicBezTo>
                  <a:cubicBezTo>
                    <a:pt x="977" y="15060"/>
                    <a:pt x="1110" y="15349"/>
                    <a:pt x="1176" y="15460"/>
                  </a:cubicBezTo>
                  <a:cubicBezTo>
                    <a:pt x="1065" y="15570"/>
                    <a:pt x="999" y="15703"/>
                    <a:pt x="999" y="15859"/>
                  </a:cubicBezTo>
                  <a:cubicBezTo>
                    <a:pt x="1046" y="15890"/>
                    <a:pt x="1096" y="15905"/>
                    <a:pt x="1144" y="15905"/>
                  </a:cubicBezTo>
                  <a:cubicBezTo>
                    <a:pt x="1231" y="15905"/>
                    <a:pt x="1311" y="15856"/>
                    <a:pt x="1354" y="15770"/>
                  </a:cubicBezTo>
                  <a:cubicBezTo>
                    <a:pt x="1398" y="15703"/>
                    <a:pt x="1442" y="15637"/>
                    <a:pt x="1487" y="15570"/>
                  </a:cubicBezTo>
                  <a:cubicBezTo>
                    <a:pt x="1530" y="15520"/>
                    <a:pt x="1586" y="15498"/>
                    <a:pt x="1642" y="15498"/>
                  </a:cubicBezTo>
                  <a:cubicBezTo>
                    <a:pt x="1761" y="15498"/>
                    <a:pt x="1879" y="15597"/>
                    <a:pt x="1864" y="15748"/>
                  </a:cubicBezTo>
                  <a:lnTo>
                    <a:pt x="2662" y="15748"/>
                  </a:lnTo>
                  <a:cubicBezTo>
                    <a:pt x="3638" y="15748"/>
                    <a:pt x="4392" y="16413"/>
                    <a:pt x="5279" y="16857"/>
                  </a:cubicBezTo>
                  <a:lnTo>
                    <a:pt x="5279" y="17522"/>
                  </a:lnTo>
                  <a:lnTo>
                    <a:pt x="7386" y="16657"/>
                  </a:lnTo>
                  <a:lnTo>
                    <a:pt x="11157" y="17411"/>
                  </a:lnTo>
                  <a:lnTo>
                    <a:pt x="14351" y="17411"/>
                  </a:lnTo>
                  <a:lnTo>
                    <a:pt x="15615" y="16125"/>
                  </a:lnTo>
                  <a:lnTo>
                    <a:pt x="15659" y="15127"/>
                  </a:lnTo>
                  <a:lnTo>
                    <a:pt x="15216" y="15304"/>
                  </a:lnTo>
                  <a:lnTo>
                    <a:pt x="12665" y="13596"/>
                  </a:lnTo>
                  <a:lnTo>
                    <a:pt x="12665" y="13042"/>
                  </a:lnTo>
                  <a:lnTo>
                    <a:pt x="12399" y="11933"/>
                  </a:lnTo>
                  <a:cubicBezTo>
                    <a:pt x="12443" y="11689"/>
                    <a:pt x="12332" y="11445"/>
                    <a:pt x="12111" y="11356"/>
                  </a:cubicBezTo>
                  <a:cubicBezTo>
                    <a:pt x="12177" y="11268"/>
                    <a:pt x="12244" y="11201"/>
                    <a:pt x="12332" y="11157"/>
                  </a:cubicBezTo>
                  <a:cubicBezTo>
                    <a:pt x="12310" y="10846"/>
                    <a:pt x="12288" y="10536"/>
                    <a:pt x="12221" y="10225"/>
                  </a:cubicBezTo>
                  <a:cubicBezTo>
                    <a:pt x="12288" y="10114"/>
                    <a:pt x="12355" y="9981"/>
                    <a:pt x="12355" y="9848"/>
                  </a:cubicBezTo>
                  <a:lnTo>
                    <a:pt x="12355" y="9582"/>
                  </a:lnTo>
                  <a:cubicBezTo>
                    <a:pt x="12199" y="9427"/>
                    <a:pt x="12066" y="9205"/>
                    <a:pt x="11911" y="9050"/>
                  </a:cubicBezTo>
                  <a:cubicBezTo>
                    <a:pt x="11889" y="9028"/>
                    <a:pt x="11867" y="9005"/>
                    <a:pt x="11844" y="8961"/>
                  </a:cubicBezTo>
                  <a:cubicBezTo>
                    <a:pt x="11844" y="8917"/>
                    <a:pt x="11844" y="8872"/>
                    <a:pt x="11867" y="8828"/>
                  </a:cubicBezTo>
                  <a:cubicBezTo>
                    <a:pt x="11911" y="8650"/>
                    <a:pt x="11778" y="8473"/>
                    <a:pt x="11667" y="8318"/>
                  </a:cubicBezTo>
                  <a:cubicBezTo>
                    <a:pt x="11490" y="8074"/>
                    <a:pt x="11401" y="7785"/>
                    <a:pt x="11379" y="7475"/>
                  </a:cubicBezTo>
                  <a:lnTo>
                    <a:pt x="10802" y="7475"/>
                  </a:lnTo>
                  <a:cubicBezTo>
                    <a:pt x="10846" y="7187"/>
                    <a:pt x="10780" y="6898"/>
                    <a:pt x="10625" y="6677"/>
                  </a:cubicBezTo>
                  <a:cubicBezTo>
                    <a:pt x="10536" y="6521"/>
                    <a:pt x="10403" y="6255"/>
                    <a:pt x="10491" y="6100"/>
                  </a:cubicBezTo>
                  <a:lnTo>
                    <a:pt x="10491" y="6100"/>
                  </a:lnTo>
                  <a:cubicBezTo>
                    <a:pt x="10403" y="6189"/>
                    <a:pt x="10292" y="6255"/>
                    <a:pt x="10181" y="6255"/>
                  </a:cubicBezTo>
                  <a:cubicBezTo>
                    <a:pt x="10070" y="6255"/>
                    <a:pt x="9981" y="6233"/>
                    <a:pt x="9893" y="6166"/>
                  </a:cubicBezTo>
                  <a:cubicBezTo>
                    <a:pt x="9116" y="5723"/>
                    <a:pt x="8296" y="5235"/>
                    <a:pt x="7919" y="4414"/>
                  </a:cubicBezTo>
                  <a:lnTo>
                    <a:pt x="8340" y="3993"/>
                  </a:lnTo>
                  <a:cubicBezTo>
                    <a:pt x="8362" y="3926"/>
                    <a:pt x="8362" y="3793"/>
                    <a:pt x="8384" y="3727"/>
                  </a:cubicBezTo>
                  <a:lnTo>
                    <a:pt x="7874" y="3727"/>
                  </a:lnTo>
                  <a:lnTo>
                    <a:pt x="7874" y="3150"/>
                  </a:lnTo>
                  <a:cubicBezTo>
                    <a:pt x="7497" y="2795"/>
                    <a:pt x="7209" y="2396"/>
                    <a:pt x="7009" y="1930"/>
                  </a:cubicBezTo>
                  <a:cubicBezTo>
                    <a:pt x="6965" y="1819"/>
                    <a:pt x="6921" y="1708"/>
                    <a:pt x="6854" y="1597"/>
                  </a:cubicBezTo>
                  <a:cubicBezTo>
                    <a:pt x="6788" y="1509"/>
                    <a:pt x="6743" y="1398"/>
                    <a:pt x="6699" y="1309"/>
                  </a:cubicBezTo>
                  <a:cubicBezTo>
                    <a:pt x="6410" y="1065"/>
                    <a:pt x="6100" y="843"/>
                    <a:pt x="5767" y="666"/>
                  </a:cubicBezTo>
                  <a:cubicBezTo>
                    <a:pt x="5568" y="644"/>
                    <a:pt x="5390" y="622"/>
                    <a:pt x="5213" y="622"/>
                  </a:cubicBezTo>
                  <a:lnTo>
                    <a:pt x="4924" y="688"/>
                  </a:lnTo>
                  <a:lnTo>
                    <a:pt x="4858" y="688"/>
                  </a:lnTo>
                  <a:cubicBezTo>
                    <a:pt x="4814" y="688"/>
                    <a:pt x="4791" y="666"/>
                    <a:pt x="4769" y="666"/>
                  </a:cubicBezTo>
                  <a:cubicBezTo>
                    <a:pt x="4370" y="444"/>
                    <a:pt x="4082" y="1"/>
                    <a:pt x="3638" y="1"/>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30" name="Google Shape;172;p16">
              <a:extLst>
                <a:ext uri="{FF2B5EF4-FFF2-40B4-BE49-F238E27FC236}">
                  <a16:creationId xmlns:a16="http://schemas.microsoft.com/office/drawing/2014/main" id="{6E89790F-473C-3C2B-6C5D-AA356CF3979C}"/>
                </a:ext>
              </a:extLst>
            </p:cNvPr>
            <p:cNvSpPr/>
            <p:nvPr/>
          </p:nvSpPr>
          <p:spPr>
            <a:xfrm>
              <a:off x="-846125" y="4156300"/>
              <a:ext cx="41050" cy="45650"/>
            </a:xfrm>
            <a:custGeom>
              <a:avLst/>
              <a:gdLst/>
              <a:ahLst/>
              <a:cxnLst/>
              <a:rect l="l" t="t" r="r" b="b"/>
              <a:pathLst>
                <a:path w="1642" h="1826" extrusionOk="0">
                  <a:moveTo>
                    <a:pt x="803" y="0"/>
                  </a:moveTo>
                  <a:cubicBezTo>
                    <a:pt x="780" y="0"/>
                    <a:pt x="757" y="2"/>
                    <a:pt x="732" y="7"/>
                  </a:cubicBezTo>
                  <a:cubicBezTo>
                    <a:pt x="622" y="29"/>
                    <a:pt x="533" y="96"/>
                    <a:pt x="444" y="163"/>
                  </a:cubicBezTo>
                  <a:lnTo>
                    <a:pt x="89" y="451"/>
                  </a:lnTo>
                  <a:cubicBezTo>
                    <a:pt x="1" y="584"/>
                    <a:pt x="134" y="850"/>
                    <a:pt x="222" y="1005"/>
                  </a:cubicBezTo>
                  <a:cubicBezTo>
                    <a:pt x="378" y="1249"/>
                    <a:pt x="444" y="1538"/>
                    <a:pt x="400" y="1826"/>
                  </a:cubicBezTo>
                  <a:lnTo>
                    <a:pt x="999" y="1826"/>
                  </a:lnTo>
                  <a:cubicBezTo>
                    <a:pt x="1065" y="1693"/>
                    <a:pt x="1110" y="1538"/>
                    <a:pt x="1198" y="1405"/>
                  </a:cubicBezTo>
                  <a:cubicBezTo>
                    <a:pt x="1220" y="1360"/>
                    <a:pt x="1220" y="1338"/>
                    <a:pt x="1243" y="1294"/>
                  </a:cubicBezTo>
                  <a:cubicBezTo>
                    <a:pt x="1243" y="1249"/>
                    <a:pt x="1243" y="1183"/>
                    <a:pt x="1220" y="1138"/>
                  </a:cubicBezTo>
                  <a:cubicBezTo>
                    <a:pt x="1198" y="1050"/>
                    <a:pt x="1132" y="961"/>
                    <a:pt x="1065" y="917"/>
                  </a:cubicBezTo>
                  <a:cubicBezTo>
                    <a:pt x="1043" y="917"/>
                    <a:pt x="1021" y="894"/>
                    <a:pt x="1021" y="872"/>
                  </a:cubicBezTo>
                  <a:cubicBezTo>
                    <a:pt x="1021" y="850"/>
                    <a:pt x="1021" y="828"/>
                    <a:pt x="1043" y="806"/>
                  </a:cubicBezTo>
                  <a:lnTo>
                    <a:pt x="1132" y="806"/>
                  </a:lnTo>
                  <a:lnTo>
                    <a:pt x="1575" y="872"/>
                  </a:lnTo>
                  <a:lnTo>
                    <a:pt x="1597" y="739"/>
                  </a:lnTo>
                  <a:cubicBezTo>
                    <a:pt x="1620" y="650"/>
                    <a:pt x="1620" y="562"/>
                    <a:pt x="1642" y="451"/>
                  </a:cubicBezTo>
                  <a:cubicBezTo>
                    <a:pt x="1313" y="369"/>
                    <a:pt x="1098" y="0"/>
                    <a:pt x="803" y="0"/>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31" name="Google Shape;173;p16">
              <a:extLst>
                <a:ext uri="{FF2B5EF4-FFF2-40B4-BE49-F238E27FC236}">
                  <a16:creationId xmlns:a16="http://schemas.microsoft.com/office/drawing/2014/main" id="{291ED94E-FD8D-A0AD-6021-C77928B6AA97}"/>
                </a:ext>
              </a:extLst>
            </p:cNvPr>
            <p:cNvSpPr/>
            <p:nvPr/>
          </p:nvSpPr>
          <p:spPr>
            <a:xfrm>
              <a:off x="-795675" y="4312825"/>
              <a:ext cx="134775" cy="84875"/>
            </a:xfrm>
            <a:custGeom>
              <a:avLst/>
              <a:gdLst/>
              <a:ahLst/>
              <a:cxnLst/>
              <a:rect l="l" t="t" r="r" b="b"/>
              <a:pathLst>
                <a:path w="5391" h="3395" extrusionOk="0">
                  <a:moveTo>
                    <a:pt x="422" y="1"/>
                  </a:moveTo>
                  <a:cubicBezTo>
                    <a:pt x="267" y="23"/>
                    <a:pt x="134" y="23"/>
                    <a:pt x="1" y="23"/>
                  </a:cubicBezTo>
                  <a:lnTo>
                    <a:pt x="267" y="1132"/>
                  </a:lnTo>
                  <a:lnTo>
                    <a:pt x="267" y="1686"/>
                  </a:lnTo>
                  <a:lnTo>
                    <a:pt x="2818" y="3394"/>
                  </a:lnTo>
                  <a:lnTo>
                    <a:pt x="3261" y="3239"/>
                  </a:lnTo>
                  <a:cubicBezTo>
                    <a:pt x="3461" y="2995"/>
                    <a:pt x="3505" y="2596"/>
                    <a:pt x="3727" y="2330"/>
                  </a:cubicBezTo>
                  <a:lnTo>
                    <a:pt x="4370" y="2352"/>
                  </a:lnTo>
                  <a:cubicBezTo>
                    <a:pt x="4392" y="2041"/>
                    <a:pt x="4459" y="1753"/>
                    <a:pt x="4481" y="1442"/>
                  </a:cubicBezTo>
                  <a:lnTo>
                    <a:pt x="5058" y="1442"/>
                  </a:lnTo>
                  <a:cubicBezTo>
                    <a:pt x="5036" y="1420"/>
                    <a:pt x="5013" y="1376"/>
                    <a:pt x="5036" y="1332"/>
                  </a:cubicBezTo>
                  <a:cubicBezTo>
                    <a:pt x="5036" y="1309"/>
                    <a:pt x="5058" y="1287"/>
                    <a:pt x="5080" y="1243"/>
                  </a:cubicBezTo>
                  <a:lnTo>
                    <a:pt x="5213" y="1065"/>
                  </a:lnTo>
                  <a:cubicBezTo>
                    <a:pt x="5235" y="1043"/>
                    <a:pt x="5257" y="1021"/>
                    <a:pt x="5257" y="999"/>
                  </a:cubicBezTo>
                  <a:cubicBezTo>
                    <a:pt x="5257" y="977"/>
                    <a:pt x="5235" y="955"/>
                    <a:pt x="5235" y="932"/>
                  </a:cubicBezTo>
                  <a:cubicBezTo>
                    <a:pt x="5191" y="821"/>
                    <a:pt x="5302" y="688"/>
                    <a:pt x="5368" y="577"/>
                  </a:cubicBezTo>
                  <a:cubicBezTo>
                    <a:pt x="5390" y="577"/>
                    <a:pt x="5390" y="577"/>
                    <a:pt x="5390" y="555"/>
                  </a:cubicBezTo>
                  <a:cubicBezTo>
                    <a:pt x="5390" y="533"/>
                    <a:pt x="5390" y="533"/>
                    <a:pt x="5368" y="511"/>
                  </a:cubicBezTo>
                  <a:cubicBezTo>
                    <a:pt x="5346" y="467"/>
                    <a:pt x="5324" y="422"/>
                    <a:pt x="5302" y="356"/>
                  </a:cubicBezTo>
                  <a:cubicBezTo>
                    <a:pt x="5224" y="389"/>
                    <a:pt x="5146" y="406"/>
                    <a:pt x="5069" y="406"/>
                  </a:cubicBezTo>
                  <a:cubicBezTo>
                    <a:pt x="4991" y="406"/>
                    <a:pt x="4914" y="389"/>
                    <a:pt x="4836" y="356"/>
                  </a:cubicBezTo>
                  <a:lnTo>
                    <a:pt x="4747" y="356"/>
                  </a:lnTo>
                  <a:cubicBezTo>
                    <a:pt x="4703" y="378"/>
                    <a:pt x="4681" y="400"/>
                    <a:pt x="4681" y="444"/>
                  </a:cubicBezTo>
                  <a:cubicBezTo>
                    <a:pt x="4548" y="644"/>
                    <a:pt x="4259" y="666"/>
                    <a:pt x="4037" y="711"/>
                  </a:cubicBezTo>
                  <a:cubicBezTo>
                    <a:pt x="3771" y="799"/>
                    <a:pt x="3505" y="910"/>
                    <a:pt x="3283" y="1043"/>
                  </a:cubicBezTo>
                  <a:cubicBezTo>
                    <a:pt x="3217" y="1088"/>
                    <a:pt x="3128" y="1176"/>
                    <a:pt x="3128" y="1221"/>
                  </a:cubicBezTo>
                  <a:cubicBezTo>
                    <a:pt x="3128" y="1287"/>
                    <a:pt x="3195" y="1354"/>
                    <a:pt x="3128" y="1398"/>
                  </a:cubicBezTo>
                  <a:lnTo>
                    <a:pt x="2729" y="1332"/>
                  </a:lnTo>
                  <a:lnTo>
                    <a:pt x="2618" y="1332"/>
                  </a:lnTo>
                  <a:cubicBezTo>
                    <a:pt x="2529" y="1354"/>
                    <a:pt x="2485" y="1442"/>
                    <a:pt x="2396" y="1442"/>
                  </a:cubicBezTo>
                  <a:cubicBezTo>
                    <a:pt x="2352" y="1442"/>
                    <a:pt x="2285" y="1420"/>
                    <a:pt x="2241" y="1376"/>
                  </a:cubicBezTo>
                  <a:lnTo>
                    <a:pt x="1576" y="866"/>
                  </a:lnTo>
                  <a:cubicBezTo>
                    <a:pt x="1518" y="822"/>
                    <a:pt x="1440" y="779"/>
                    <a:pt x="1369" y="779"/>
                  </a:cubicBezTo>
                  <a:cubicBezTo>
                    <a:pt x="1332" y="779"/>
                    <a:pt x="1296" y="791"/>
                    <a:pt x="1265" y="821"/>
                  </a:cubicBezTo>
                  <a:cubicBezTo>
                    <a:pt x="1243" y="844"/>
                    <a:pt x="1221" y="888"/>
                    <a:pt x="1221" y="910"/>
                  </a:cubicBezTo>
                  <a:cubicBezTo>
                    <a:pt x="1162" y="1028"/>
                    <a:pt x="1053" y="1088"/>
                    <a:pt x="941" y="1088"/>
                  </a:cubicBezTo>
                  <a:cubicBezTo>
                    <a:pt x="886" y="1088"/>
                    <a:pt x="829" y="1073"/>
                    <a:pt x="777" y="1043"/>
                  </a:cubicBezTo>
                  <a:cubicBezTo>
                    <a:pt x="711" y="932"/>
                    <a:pt x="666" y="799"/>
                    <a:pt x="622" y="666"/>
                  </a:cubicBezTo>
                  <a:cubicBezTo>
                    <a:pt x="600" y="622"/>
                    <a:pt x="578" y="577"/>
                    <a:pt x="533" y="533"/>
                  </a:cubicBezTo>
                  <a:cubicBezTo>
                    <a:pt x="511" y="489"/>
                    <a:pt x="467" y="467"/>
                    <a:pt x="422" y="422"/>
                  </a:cubicBezTo>
                  <a:cubicBezTo>
                    <a:pt x="334" y="311"/>
                    <a:pt x="378" y="134"/>
                    <a:pt x="422" y="1"/>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809" name="Google Shape;174;p16">
              <a:extLst>
                <a:ext uri="{FF2B5EF4-FFF2-40B4-BE49-F238E27FC236}">
                  <a16:creationId xmlns:a16="http://schemas.microsoft.com/office/drawing/2014/main" id="{1B083C7C-7FAA-745C-FAE6-619F92D9755B}"/>
                </a:ext>
              </a:extLst>
            </p:cNvPr>
            <p:cNvSpPr/>
            <p:nvPr/>
          </p:nvSpPr>
          <p:spPr>
            <a:xfrm>
              <a:off x="-805650" y="4276375"/>
              <a:ext cx="42175" cy="36900"/>
            </a:xfrm>
            <a:custGeom>
              <a:avLst/>
              <a:gdLst/>
              <a:ahLst/>
              <a:cxnLst/>
              <a:rect l="l" t="t" r="r" b="b"/>
              <a:pathLst>
                <a:path w="1687" h="1476" extrusionOk="0">
                  <a:moveTo>
                    <a:pt x="1132" y="1"/>
                  </a:moveTo>
                  <a:cubicBezTo>
                    <a:pt x="1126" y="1"/>
                    <a:pt x="1121" y="6"/>
                    <a:pt x="1110" y="17"/>
                  </a:cubicBezTo>
                  <a:cubicBezTo>
                    <a:pt x="1087" y="17"/>
                    <a:pt x="1087" y="39"/>
                    <a:pt x="1087" y="39"/>
                  </a:cubicBezTo>
                  <a:lnTo>
                    <a:pt x="910" y="350"/>
                  </a:lnTo>
                  <a:cubicBezTo>
                    <a:pt x="888" y="416"/>
                    <a:pt x="866" y="483"/>
                    <a:pt x="777" y="505"/>
                  </a:cubicBezTo>
                  <a:cubicBezTo>
                    <a:pt x="767" y="509"/>
                    <a:pt x="756" y="510"/>
                    <a:pt x="745" y="510"/>
                  </a:cubicBezTo>
                  <a:cubicBezTo>
                    <a:pt x="709" y="510"/>
                    <a:pt x="671" y="497"/>
                    <a:pt x="638" y="497"/>
                  </a:cubicBezTo>
                  <a:cubicBezTo>
                    <a:pt x="614" y="497"/>
                    <a:pt x="593" y="504"/>
                    <a:pt x="577" y="527"/>
                  </a:cubicBezTo>
                  <a:cubicBezTo>
                    <a:pt x="555" y="549"/>
                    <a:pt x="555" y="572"/>
                    <a:pt x="533" y="594"/>
                  </a:cubicBezTo>
                  <a:cubicBezTo>
                    <a:pt x="511" y="660"/>
                    <a:pt x="466" y="705"/>
                    <a:pt x="422" y="749"/>
                  </a:cubicBezTo>
                  <a:lnTo>
                    <a:pt x="311" y="638"/>
                  </a:lnTo>
                  <a:cubicBezTo>
                    <a:pt x="289" y="749"/>
                    <a:pt x="112" y="838"/>
                    <a:pt x="1" y="860"/>
                  </a:cubicBezTo>
                  <a:cubicBezTo>
                    <a:pt x="112" y="927"/>
                    <a:pt x="200" y="1015"/>
                    <a:pt x="267" y="1126"/>
                  </a:cubicBezTo>
                  <a:cubicBezTo>
                    <a:pt x="356" y="1215"/>
                    <a:pt x="378" y="1348"/>
                    <a:pt x="356" y="1459"/>
                  </a:cubicBezTo>
                  <a:cubicBezTo>
                    <a:pt x="422" y="1470"/>
                    <a:pt x="489" y="1475"/>
                    <a:pt x="558" y="1475"/>
                  </a:cubicBezTo>
                  <a:cubicBezTo>
                    <a:pt x="627" y="1475"/>
                    <a:pt x="699" y="1470"/>
                    <a:pt x="777" y="1459"/>
                  </a:cubicBezTo>
                  <a:cubicBezTo>
                    <a:pt x="843" y="1459"/>
                    <a:pt x="910" y="1437"/>
                    <a:pt x="954" y="1392"/>
                  </a:cubicBezTo>
                  <a:cubicBezTo>
                    <a:pt x="977" y="1370"/>
                    <a:pt x="999" y="1326"/>
                    <a:pt x="1021" y="1281"/>
                  </a:cubicBezTo>
                  <a:cubicBezTo>
                    <a:pt x="1110" y="1171"/>
                    <a:pt x="1287" y="1126"/>
                    <a:pt x="1331" y="1015"/>
                  </a:cubicBezTo>
                  <a:cubicBezTo>
                    <a:pt x="1376" y="882"/>
                    <a:pt x="1287" y="727"/>
                    <a:pt x="1331" y="638"/>
                  </a:cubicBezTo>
                  <a:cubicBezTo>
                    <a:pt x="1376" y="549"/>
                    <a:pt x="1509" y="549"/>
                    <a:pt x="1598" y="483"/>
                  </a:cubicBezTo>
                  <a:cubicBezTo>
                    <a:pt x="1620" y="483"/>
                    <a:pt x="1620" y="483"/>
                    <a:pt x="1642" y="461"/>
                  </a:cubicBezTo>
                  <a:cubicBezTo>
                    <a:pt x="1686" y="372"/>
                    <a:pt x="1487" y="283"/>
                    <a:pt x="1531" y="195"/>
                  </a:cubicBezTo>
                  <a:cubicBezTo>
                    <a:pt x="1509" y="128"/>
                    <a:pt x="1464" y="62"/>
                    <a:pt x="1376" y="39"/>
                  </a:cubicBezTo>
                  <a:cubicBezTo>
                    <a:pt x="1337" y="13"/>
                    <a:pt x="1290" y="3"/>
                    <a:pt x="1245" y="3"/>
                  </a:cubicBezTo>
                  <a:cubicBezTo>
                    <a:pt x="1213" y="3"/>
                    <a:pt x="1182" y="8"/>
                    <a:pt x="1154" y="17"/>
                  </a:cubicBezTo>
                  <a:cubicBezTo>
                    <a:pt x="1143" y="6"/>
                    <a:pt x="1137" y="1"/>
                    <a:pt x="1132" y="1"/>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810" name="Google Shape;175;p16">
              <a:extLst>
                <a:ext uri="{FF2B5EF4-FFF2-40B4-BE49-F238E27FC236}">
                  <a16:creationId xmlns:a16="http://schemas.microsoft.com/office/drawing/2014/main" id="{68D39D84-13B1-EB4B-34AB-9A10194D1B0B}"/>
                </a:ext>
              </a:extLst>
            </p:cNvPr>
            <p:cNvSpPr/>
            <p:nvPr/>
          </p:nvSpPr>
          <p:spPr>
            <a:xfrm>
              <a:off x="-825600" y="4346100"/>
              <a:ext cx="212375" cy="182475"/>
            </a:xfrm>
            <a:custGeom>
              <a:avLst/>
              <a:gdLst/>
              <a:ahLst/>
              <a:cxnLst/>
              <a:rect l="l" t="t" r="r" b="b"/>
              <a:pathLst>
                <a:path w="8495" h="7299" extrusionOk="0">
                  <a:moveTo>
                    <a:pt x="6233" y="1"/>
                  </a:moveTo>
                  <a:cubicBezTo>
                    <a:pt x="6210" y="45"/>
                    <a:pt x="6210" y="89"/>
                    <a:pt x="6233" y="111"/>
                  </a:cubicBezTo>
                  <a:lnTo>
                    <a:pt x="5678" y="111"/>
                  </a:lnTo>
                  <a:cubicBezTo>
                    <a:pt x="5656" y="422"/>
                    <a:pt x="5589" y="710"/>
                    <a:pt x="5567" y="1021"/>
                  </a:cubicBezTo>
                  <a:lnTo>
                    <a:pt x="4924" y="999"/>
                  </a:lnTo>
                  <a:cubicBezTo>
                    <a:pt x="4702" y="1243"/>
                    <a:pt x="4680" y="1642"/>
                    <a:pt x="4458" y="1886"/>
                  </a:cubicBezTo>
                  <a:lnTo>
                    <a:pt x="4436" y="2884"/>
                  </a:lnTo>
                  <a:lnTo>
                    <a:pt x="3172" y="4126"/>
                  </a:lnTo>
                  <a:lnTo>
                    <a:pt x="0" y="4126"/>
                  </a:lnTo>
                  <a:lnTo>
                    <a:pt x="0" y="6787"/>
                  </a:lnTo>
                  <a:lnTo>
                    <a:pt x="1242" y="6787"/>
                  </a:lnTo>
                  <a:cubicBezTo>
                    <a:pt x="1531" y="6787"/>
                    <a:pt x="1752" y="7054"/>
                    <a:pt x="1974" y="7231"/>
                  </a:cubicBezTo>
                  <a:cubicBezTo>
                    <a:pt x="2017" y="7274"/>
                    <a:pt x="2079" y="7298"/>
                    <a:pt x="2141" y="7298"/>
                  </a:cubicBezTo>
                  <a:cubicBezTo>
                    <a:pt x="2175" y="7298"/>
                    <a:pt x="2209" y="7291"/>
                    <a:pt x="2240" y="7275"/>
                  </a:cubicBezTo>
                  <a:cubicBezTo>
                    <a:pt x="2351" y="7231"/>
                    <a:pt x="2462" y="7165"/>
                    <a:pt x="2551" y="7098"/>
                  </a:cubicBezTo>
                  <a:cubicBezTo>
                    <a:pt x="2706" y="6921"/>
                    <a:pt x="2773" y="6610"/>
                    <a:pt x="3017" y="6588"/>
                  </a:cubicBezTo>
                  <a:cubicBezTo>
                    <a:pt x="3025" y="6587"/>
                    <a:pt x="3033" y="6587"/>
                    <a:pt x="3042" y="6587"/>
                  </a:cubicBezTo>
                  <a:cubicBezTo>
                    <a:pt x="3265" y="6587"/>
                    <a:pt x="3434" y="6855"/>
                    <a:pt x="3657" y="6855"/>
                  </a:cubicBezTo>
                  <a:cubicBezTo>
                    <a:pt x="3665" y="6855"/>
                    <a:pt x="3674" y="6855"/>
                    <a:pt x="3682" y="6854"/>
                  </a:cubicBezTo>
                  <a:cubicBezTo>
                    <a:pt x="3837" y="6832"/>
                    <a:pt x="3948" y="6677"/>
                    <a:pt x="4015" y="6543"/>
                  </a:cubicBezTo>
                  <a:cubicBezTo>
                    <a:pt x="4081" y="6388"/>
                    <a:pt x="4170" y="6255"/>
                    <a:pt x="4303" y="6144"/>
                  </a:cubicBezTo>
                  <a:cubicBezTo>
                    <a:pt x="4389" y="6101"/>
                    <a:pt x="4484" y="6077"/>
                    <a:pt x="4577" y="6077"/>
                  </a:cubicBezTo>
                  <a:cubicBezTo>
                    <a:pt x="4627" y="6077"/>
                    <a:pt x="4677" y="6084"/>
                    <a:pt x="4724" y="6100"/>
                  </a:cubicBezTo>
                  <a:cubicBezTo>
                    <a:pt x="4769" y="6100"/>
                    <a:pt x="4813" y="6100"/>
                    <a:pt x="4857" y="6122"/>
                  </a:cubicBezTo>
                  <a:cubicBezTo>
                    <a:pt x="4902" y="6166"/>
                    <a:pt x="4946" y="6189"/>
                    <a:pt x="4991" y="6233"/>
                  </a:cubicBezTo>
                  <a:cubicBezTo>
                    <a:pt x="5055" y="6272"/>
                    <a:pt x="5126" y="6290"/>
                    <a:pt x="5194" y="6290"/>
                  </a:cubicBezTo>
                  <a:cubicBezTo>
                    <a:pt x="5360" y="6290"/>
                    <a:pt x="5514" y="6184"/>
                    <a:pt x="5545" y="6011"/>
                  </a:cubicBezTo>
                  <a:cubicBezTo>
                    <a:pt x="5545" y="5922"/>
                    <a:pt x="5545" y="5812"/>
                    <a:pt x="5545" y="5723"/>
                  </a:cubicBezTo>
                  <a:cubicBezTo>
                    <a:pt x="5567" y="5656"/>
                    <a:pt x="5589" y="5590"/>
                    <a:pt x="5612" y="5545"/>
                  </a:cubicBezTo>
                  <a:cubicBezTo>
                    <a:pt x="5767" y="5235"/>
                    <a:pt x="6011" y="4969"/>
                    <a:pt x="6299" y="4791"/>
                  </a:cubicBezTo>
                  <a:lnTo>
                    <a:pt x="6299" y="4791"/>
                  </a:lnTo>
                  <a:cubicBezTo>
                    <a:pt x="6228" y="4951"/>
                    <a:pt x="6371" y="5111"/>
                    <a:pt x="6522" y="5111"/>
                  </a:cubicBezTo>
                  <a:cubicBezTo>
                    <a:pt x="6559" y="5111"/>
                    <a:pt x="6597" y="5102"/>
                    <a:pt x="6632" y="5080"/>
                  </a:cubicBezTo>
                  <a:cubicBezTo>
                    <a:pt x="6698" y="5013"/>
                    <a:pt x="6765" y="4947"/>
                    <a:pt x="6809" y="4880"/>
                  </a:cubicBezTo>
                  <a:cubicBezTo>
                    <a:pt x="6920" y="4747"/>
                    <a:pt x="7053" y="4636"/>
                    <a:pt x="7208" y="4570"/>
                  </a:cubicBezTo>
                  <a:cubicBezTo>
                    <a:pt x="7408" y="4436"/>
                    <a:pt x="7630" y="4326"/>
                    <a:pt x="7874" y="4281"/>
                  </a:cubicBezTo>
                  <a:cubicBezTo>
                    <a:pt x="7940" y="4281"/>
                    <a:pt x="7985" y="4259"/>
                    <a:pt x="8051" y="4237"/>
                  </a:cubicBezTo>
                  <a:cubicBezTo>
                    <a:pt x="8207" y="4148"/>
                    <a:pt x="8340" y="3993"/>
                    <a:pt x="8384" y="3815"/>
                  </a:cubicBezTo>
                  <a:cubicBezTo>
                    <a:pt x="8428" y="3749"/>
                    <a:pt x="8473" y="3638"/>
                    <a:pt x="8495" y="3549"/>
                  </a:cubicBezTo>
                  <a:cubicBezTo>
                    <a:pt x="8428" y="3350"/>
                    <a:pt x="8295" y="3194"/>
                    <a:pt x="8140" y="3061"/>
                  </a:cubicBezTo>
                  <a:cubicBezTo>
                    <a:pt x="8096" y="3061"/>
                    <a:pt x="8073" y="3039"/>
                    <a:pt x="8051" y="2995"/>
                  </a:cubicBezTo>
                  <a:cubicBezTo>
                    <a:pt x="8029" y="2950"/>
                    <a:pt x="8029" y="2862"/>
                    <a:pt x="8051" y="2795"/>
                  </a:cubicBezTo>
                  <a:cubicBezTo>
                    <a:pt x="7963" y="2751"/>
                    <a:pt x="7896" y="2640"/>
                    <a:pt x="7896" y="2507"/>
                  </a:cubicBezTo>
                  <a:cubicBezTo>
                    <a:pt x="7896" y="2485"/>
                    <a:pt x="7896" y="2462"/>
                    <a:pt x="7896" y="2440"/>
                  </a:cubicBezTo>
                  <a:cubicBezTo>
                    <a:pt x="7896" y="2352"/>
                    <a:pt x="7785" y="2329"/>
                    <a:pt x="7763" y="2263"/>
                  </a:cubicBezTo>
                  <a:cubicBezTo>
                    <a:pt x="7785" y="2219"/>
                    <a:pt x="7763" y="2196"/>
                    <a:pt x="7741" y="2174"/>
                  </a:cubicBezTo>
                  <a:cubicBezTo>
                    <a:pt x="7696" y="2174"/>
                    <a:pt x="7674" y="2174"/>
                    <a:pt x="7652" y="2152"/>
                  </a:cubicBezTo>
                  <a:cubicBezTo>
                    <a:pt x="7541" y="2085"/>
                    <a:pt x="7519" y="1864"/>
                    <a:pt x="7430" y="1819"/>
                  </a:cubicBezTo>
                  <a:cubicBezTo>
                    <a:pt x="7364" y="1797"/>
                    <a:pt x="7231" y="1797"/>
                    <a:pt x="7208" y="1753"/>
                  </a:cubicBezTo>
                  <a:cubicBezTo>
                    <a:pt x="7164" y="1731"/>
                    <a:pt x="7186" y="1686"/>
                    <a:pt x="7164" y="1642"/>
                  </a:cubicBezTo>
                  <a:cubicBezTo>
                    <a:pt x="7120" y="1620"/>
                    <a:pt x="7098" y="1575"/>
                    <a:pt x="7053" y="1575"/>
                  </a:cubicBezTo>
                  <a:cubicBezTo>
                    <a:pt x="6942" y="1531"/>
                    <a:pt x="6854" y="1464"/>
                    <a:pt x="6743" y="1398"/>
                  </a:cubicBezTo>
                  <a:cubicBezTo>
                    <a:pt x="6698" y="1354"/>
                    <a:pt x="6654" y="1309"/>
                    <a:pt x="6610" y="1265"/>
                  </a:cubicBezTo>
                  <a:cubicBezTo>
                    <a:pt x="6610" y="1220"/>
                    <a:pt x="6587" y="1154"/>
                    <a:pt x="6587" y="1110"/>
                  </a:cubicBezTo>
                  <a:cubicBezTo>
                    <a:pt x="6587" y="1021"/>
                    <a:pt x="6543" y="910"/>
                    <a:pt x="6543" y="799"/>
                  </a:cubicBezTo>
                  <a:lnTo>
                    <a:pt x="6543" y="45"/>
                  </a:lnTo>
                  <a:cubicBezTo>
                    <a:pt x="6454" y="1"/>
                    <a:pt x="6321" y="23"/>
                    <a:pt x="6233" y="1"/>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811" name="Google Shape;176;p16">
              <a:extLst>
                <a:ext uri="{FF2B5EF4-FFF2-40B4-BE49-F238E27FC236}">
                  <a16:creationId xmlns:a16="http://schemas.microsoft.com/office/drawing/2014/main" id="{9BA5853A-7854-EA32-ECF9-4809B9A9E8AB}"/>
                </a:ext>
              </a:extLst>
            </p:cNvPr>
            <p:cNvSpPr/>
            <p:nvPr/>
          </p:nvSpPr>
          <p:spPr>
            <a:xfrm>
              <a:off x="-1102300" y="4402625"/>
              <a:ext cx="276725" cy="137025"/>
            </a:xfrm>
            <a:custGeom>
              <a:avLst/>
              <a:gdLst/>
              <a:ahLst/>
              <a:cxnLst/>
              <a:rect l="l" t="t" r="r" b="b"/>
              <a:pathLst>
                <a:path w="11069" h="5481" extrusionOk="0">
                  <a:moveTo>
                    <a:pt x="1510" y="1"/>
                  </a:moveTo>
                  <a:cubicBezTo>
                    <a:pt x="1457" y="1"/>
                    <a:pt x="1401" y="21"/>
                    <a:pt x="1354" y="68"/>
                  </a:cubicBezTo>
                  <a:cubicBezTo>
                    <a:pt x="1309" y="135"/>
                    <a:pt x="1265" y="201"/>
                    <a:pt x="1243" y="268"/>
                  </a:cubicBezTo>
                  <a:cubicBezTo>
                    <a:pt x="1200" y="354"/>
                    <a:pt x="1111" y="403"/>
                    <a:pt x="1023" y="403"/>
                  </a:cubicBezTo>
                  <a:cubicBezTo>
                    <a:pt x="975" y="403"/>
                    <a:pt x="927" y="388"/>
                    <a:pt x="888" y="357"/>
                  </a:cubicBezTo>
                  <a:cubicBezTo>
                    <a:pt x="866" y="667"/>
                    <a:pt x="799" y="956"/>
                    <a:pt x="710" y="1244"/>
                  </a:cubicBezTo>
                  <a:cubicBezTo>
                    <a:pt x="555" y="1355"/>
                    <a:pt x="422" y="1510"/>
                    <a:pt x="289" y="1665"/>
                  </a:cubicBezTo>
                  <a:cubicBezTo>
                    <a:pt x="311" y="1776"/>
                    <a:pt x="356" y="1909"/>
                    <a:pt x="422" y="1998"/>
                  </a:cubicBezTo>
                  <a:cubicBezTo>
                    <a:pt x="333" y="2020"/>
                    <a:pt x="267" y="2109"/>
                    <a:pt x="289" y="2220"/>
                  </a:cubicBezTo>
                  <a:cubicBezTo>
                    <a:pt x="289" y="2242"/>
                    <a:pt x="245" y="2264"/>
                    <a:pt x="245" y="2309"/>
                  </a:cubicBezTo>
                  <a:lnTo>
                    <a:pt x="245" y="2907"/>
                  </a:lnTo>
                  <a:cubicBezTo>
                    <a:pt x="156" y="2974"/>
                    <a:pt x="89" y="3063"/>
                    <a:pt x="89" y="3196"/>
                  </a:cubicBezTo>
                  <a:lnTo>
                    <a:pt x="89" y="4016"/>
                  </a:lnTo>
                  <a:cubicBezTo>
                    <a:pt x="23" y="4016"/>
                    <a:pt x="1" y="4127"/>
                    <a:pt x="1" y="4172"/>
                  </a:cubicBezTo>
                  <a:cubicBezTo>
                    <a:pt x="223" y="4460"/>
                    <a:pt x="555" y="4615"/>
                    <a:pt x="910" y="4637"/>
                  </a:cubicBezTo>
                  <a:cubicBezTo>
                    <a:pt x="988" y="4755"/>
                    <a:pt x="1101" y="4889"/>
                    <a:pt x="1233" y="4889"/>
                  </a:cubicBezTo>
                  <a:cubicBezTo>
                    <a:pt x="1251" y="4889"/>
                    <a:pt x="1269" y="4887"/>
                    <a:pt x="1287" y="4881"/>
                  </a:cubicBezTo>
                  <a:cubicBezTo>
                    <a:pt x="1331" y="4881"/>
                    <a:pt x="1376" y="4859"/>
                    <a:pt x="1398" y="4837"/>
                  </a:cubicBezTo>
                  <a:cubicBezTo>
                    <a:pt x="1509" y="4793"/>
                    <a:pt x="1598" y="4770"/>
                    <a:pt x="1709" y="4748"/>
                  </a:cubicBezTo>
                  <a:cubicBezTo>
                    <a:pt x="2041" y="4704"/>
                    <a:pt x="2396" y="4660"/>
                    <a:pt x="2729" y="4637"/>
                  </a:cubicBezTo>
                  <a:cubicBezTo>
                    <a:pt x="3061" y="4793"/>
                    <a:pt x="3416" y="4926"/>
                    <a:pt x="3771" y="5014"/>
                  </a:cubicBezTo>
                  <a:cubicBezTo>
                    <a:pt x="3727" y="5081"/>
                    <a:pt x="3771" y="5170"/>
                    <a:pt x="3860" y="5192"/>
                  </a:cubicBezTo>
                  <a:cubicBezTo>
                    <a:pt x="3926" y="5192"/>
                    <a:pt x="4015" y="5192"/>
                    <a:pt x="4060" y="5147"/>
                  </a:cubicBezTo>
                  <a:lnTo>
                    <a:pt x="4503" y="4948"/>
                  </a:lnTo>
                  <a:cubicBezTo>
                    <a:pt x="4547" y="4926"/>
                    <a:pt x="4614" y="4904"/>
                    <a:pt x="4681" y="4904"/>
                  </a:cubicBezTo>
                  <a:cubicBezTo>
                    <a:pt x="4747" y="4926"/>
                    <a:pt x="4836" y="4948"/>
                    <a:pt x="4880" y="5014"/>
                  </a:cubicBezTo>
                  <a:lnTo>
                    <a:pt x="5457" y="5480"/>
                  </a:lnTo>
                  <a:cubicBezTo>
                    <a:pt x="5523" y="5369"/>
                    <a:pt x="5546" y="5258"/>
                    <a:pt x="5523" y="5147"/>
                  </a:cubicBezTo>
                  <a:lnTo>
                    <a:pt x="5523" y="5147"/>
                  </a:lnTo>
                  <a:cubicBezTo>
                    <a:pt x="5637" y="5180"/>
                    <a:pt x="5751" y="5201"/>
                    <a:pt x="5864" y="5201"/>
                  </a:cubicBezTo>
                  <a:cubicBezTo>
                    <a:pt x="5906" y="5201"/>
                    <a:pt x="5948" y="5198"/>
                    <a:pt x="5989" y="5192"/>
                  </a:cubicBezTo>
                  <a:cubicBezTo>
                    <a:pt x="6033" y="5081"/>
                    <a:pt x="6100" y="4970"/>
                    <a:pt x="6189" y="4859"/>
                  </a:cubicBezTo>
                  <a:cubicBezTo>
                    <a:pt x="6226" y="4903"/>
                    <a:pt x="6275" y="4916"/>
                    <a:pt x="6330" y="4916"/>
                  </a:cubicBezTo>
                  <a:cubicBezTo>
                    <a:pt x="6430" y="4916"/>
                    <a:pt x="6548" y="4871"/>
                    <a:pt x="6649" y="4871"/>
                  </a:cubicBezTo>
                  <a:cubicBezTo>
                    <a:pt x="6692" y="4871"/>
                    <a:pt x="6732" y="4879"/>
                    <a:pt x="6765" y="4904"/>
                  </a:cubicBezTo>
                  <a:cubicBezTo>
                    <a:pt x="6832" y="4948"/>
                    <a:pt x="6876" y="5059"/>
                    <a:pt x="6943" y="5059"/>
                  </a:cubicBezTo>
                  <a:cubicBezTo>
                    <a:pt x="7032" y="5059"/>
                    <a:pt x="7054" y="5014"/>
                    <a:pt x="7098" y="5014"/>
                  </a:cubicBezTo>
                  <a:cubicBezTo>
                    <a:pt x="7111" y="5011"/>
                    <a:pt x="7124" y="5009"/>
                    <a:pt x="7137" y="5009"/>
                  </a:cubicBezTo>
                  <a:cubicBezTo>
                    <a:pt x="7257" y="5009"/>
                    <a:pt x="7364" y="5159"/>
                    <a:pt x="7456" y="5159"/>
                  </a:cubicBezTo>
                  <a:cubicBezTo>
                    <a:pt x="7470" y="5159"/>
                    <a:pt x="7484" y="5156"/>
                    <a:pt x="7497" y="5147"/>
                  </a:cubicBezTo>
                  <a:cubicBezTo>
                    <a:pt x="7520" y="5103"/>
                    <a:pt x="7542" y="5059"/>
                    <a:pt x="7564" y="5037"/>
                  </a:cubicBezTo>
                  <a:cubicBezTo>
                    <a:pt x="7593" y="4988"/>
                    <a:pt x="7640" y="4969"/>
                    <a:pt x="7692" y="4969"/>
                  </a:cubicBezTo>
                  <a:cubicBezTo>
                    <a:pt x="7758" y="4969"/>
                    <a:pt x="7834" y="4999"/>
                    <a:pt x="7897" y="5037"/>
                  </a:cubicBezTo>
                  <a:cubicBezTo>
                    <a:pt x="7985" y="5103"/>
                    <a:pt x="8096" y="5170"/>
                    <a:pt x="8207" y="5192"/>
                  </a:cubicBezTo>
                  <a:cubicBezTo>
                    <a:pt x="8296" y="5192"/>
                    <a:pt x="8394" y="5162"/>
                    <a:pt x="8483" y="5162"/>
                  </a:cubicBezTo>
                  <a:cubicBezTo>
                    <a:pt x="8527" y="5162"/>
                    <a:pt x="8569" y="5170"/>
                    <a:pt x="8606" y="5192"/>
                  </a:cubicBezTo>
                  <a:cubicBezTo>
                    <a:pt x="8700" y="5267"/>
                    <a:pt x="8746" y="5357"/>
                    <a:pt x="8811" y="5357"/>
                  </a:cubicBezTo>
                  <a:cubicBezTo>
                    <a:pt x="8824" y="5357"/>
                    <a:pt x="8836" y="5354"/>
                    <a:pt x="8850" y="5347"/>
                  </a:cubicBezTo>
                  <a:cubicBezTo>
                    <a:pt x="8872" y="5325"/>
                    <a:pt x="8872" y="5281"/>
                    <a:pt x="8917" y="5258"/>
                  </a:cubicBezTo>
                  <a:cubicBezTo>
                    <a:pt x="8921" y="5254"/>
                    <a:pt x="8930" y="5252"/>
                    <a:pt x="8942" y="5252"/>
                  </a:cubicBezTo>
                  <a:cubicBezTo>
                    <a:pt x="8990" y="5252"/>
                    <a:pt x="9085" y="5281"/>
                    <a:pt x="9139" y="5281"/>
                  </a:cubicBezTo>
                  <a:cubicBezTo>
                    <a:pt x="9227" y="5281"/>
                    <a:pt x="9249" y="5236"/>
                    <a:pt x="9316" y="5214"/>
                  </a:cubicBezTo>
                  <a:cubicBezTo>
                    <a:pt x="9342" y="5206"/>
                    <a:pt x="9368" y="5203"/>
                    <a:pt x="9395" y="5203"/>
                  </a:cubicBezTo>
                  <a:cubicBezTo>
                    <a:pt x="9548" y="5203"/>
                    <a:pt x="9719" y="5308"/>
                    <a:pt x="9854" y="5308"/>
                  </a:cubicBezTo>
                  <a:cubicBezTo>
                    <a:pt x="9902" y="5308"/>
                    <a:pt x="9945" y="5294"/>
                    <a:pt x="9981" y="5258"/>
                  </a:cubicBezTo>
                  <a:cubicBezTo>
                    <a:pt x="10159" y="5081"/>
                    <a:pt x="9981" y="4837"/>
                    <a:pt x="10137" y="4748"/>
                  </a:cubicBezTo>
                  <a:cubicBezTo>
                    <a:pt x="10159" y="4726"/>
                    <a:pt x="10203" y="4704"/>
                    <a:pt x="10225" y="4660"/>
                  </a:cubicBezTo>
                  <a:cubicBezTo>
                    <a:pt x="10270" y="4637"/>
                    <a:pt x="10225" y="4571"/>
                    <a:pt x="10203" y="4571"/>
                  </a:cubicBezTo>
                  <a:cubicBezTo>
                    <a:pt x="10434" y="4571"/>
                    <a:pt x="10665" y="4542"/>
                    <a:pt x="10895" y="4542"/>
                  </a:cubicBezTo>
                  <a:cubicBezTo>
                    <a:pt x="10953" y="4542"/>
                    <a:pt x="11011" y="4544"/>
                    <a:pt x="11068" y="4549"/>
                  </a:cubicBezTo>
                  <a:lnTo>
                    <a:pt x="11068" y="1909"/>
                  </a:lnTo>
                  <a:lnTo>
                    <a:pt x="11024" y="1909"/>
                  </a:lnTo>
                  <a:lnTo>
                    <a:pt x="7253" y="1155"/>
                  </a:lnTo>
                  <a:lnTo>
                    <a:pt x="5146" y="2020"/>
                  </a:lnTo>
                  <a:lnTo>
                    <a:pt x="5146" y="1355"/>
                  </a:lnTo>
                  <a:cubicBezTo>
                    <a:pt x="4259" y="911"/>
                    <a:pt x="3505" y="246"/>
                    <a:pt x="2529" y="246"/>
                  </a:cubicBezTo>
                  <a:lnTo>
                    <a:pt x="1731" y="246"/>
                  </a:lnTo>
                  <a:cubicBezTo>
                    <a:pt x="1746" y="107"/>
                    <a:pt x="1633" y="1"/>
                    <a:pt x="1510" y="1"/>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812" name="Google Shape;177;p16">
              <a:extLst>
                <a:ext uri="{FF2B5EF4-FFF2-40B4-BE49-F238E27FC236}">
                  <a16:creationId xmlns:a16="http://schemas.microsoft.com/office/drawing/2014/main" id="{4B4EA33E-067D-6783-2E65-7C9B614FD410}"/>
                </a:ext>
              </a:extLst>
            </p:cNvPr>
            <p:cNvSpPr/>
            <p:nvPr/>
          </p:nvSpPr>
          <p:spPr>
            <a:xfrm>
              <a:off x="-164100" y="4826050"/>
              <a:ext cx="62125" cy="96625"/>
            </a:xfrm>
            <a:custGeom>
              <a:avLst/>
              <a:gdLst/>
              <a:ahLst/>
              <a:cxnLst/>
              <a:rect l="l" t="t" r="r" b="b"/>
              <a:pathLst>
                <a:path w="2485" h="3865" extrusionOk="0">
                  <a:moveTo>
                    <a:pt x="655" y="1"/>
                  </a:moveTo>
                  <a:cubicBezTo>
                    <a:pt x="593" y="1"/>
                    <a:pt x="529" y="29"/>
                    <a:pt x="466" y="99"/>
                  </a:cubicBezTo>
                  <a:cubicBezTo>
                    <a:pt x="421" y="165"/>
                    <a:pt x="399" y="409"/>
                    <a:pt x="355" y="520"/>
                  </a:cubicBezTo>
                  <a:cubicBezTo>
                    <a:pt x="288" y="653"/>
                    <a:pt x="155" y="764"/>
                    <a:pt x="89" y="919"/>
                  </a:cubicBezTo>
                  <a:cubicBezTo>
                    <a:pt x="0" y="1185"/>
                    <a:pt x="89" y="1474"/>
                    <a:pt x="89" y="1762"/>
                  </a:cubicBezTo>
                  <a:cubicBezTo>
                    <a:pt x="89" y="2028"/>
                    <a:pt x="0" y="2250"/>
                    <a:pt x="0" y="2494"/>
                  </a:cubicBezTo>
                  <a:cubicBezTo>
                    <a:pt x="44" y="2893"/>
                    <a:pt x="177" y="3270"/>
                    <a:pt x="421" y="3603"/>
                  </a:cubicBezTo>
                  <a:cubicBezTo>
                    <a:pt x="444" y="3669"/>
                    <a:pt x="510" y="3736"/>
                    <a:pt x="577" y="3803"/>
                  </a:cubicBezTo>
                  <a:cubicBezTo>
                    <a:pt x="654" y="3841"/>
                    <a:pt x="746" y="3865"/>
                    <a:pt x="836" y="3865"/>
                  </a:cubicBezTo>
                  <a:cubicBezTo>
                    <a:pt x="901" y="3865"/>
                    <a:pt x="965" y="3853"/>
                    <a:pt x="1020" y="3825"/>
                  </a:cubicBezTo>
                  <a:cubicBezTo>
                    <a:pt x="1176" y="3758"/>
                    <a:pt x="1309" y="3692"/>
                    <a:pt x="1464" y="3647"/>
                  </a:cubicBezTo>
                  <a:cubicBezTo>
                    <a:pt x="1541" y="3636"/>
                    <a:pt x="1625" y="3636"/>
                    <a:pt x="1708" y="3636"/>
                  </a:cubicBezTo>
                  <a:cubicBezTo>
                    <a:pt x="1791" y="3636"/>
                    <a:pt x="1874" y="3636"/>
                    <a:pt x="1952" y="3625"/>
                  </a:cubicBezTo>
                  <a:cubicBezTo>
                    <a:pt x="2262" y="3536"/>
                    <a:pt x="2484" y="3248"/>
                    <a:pt x="2484" y="2915"/>
                  </a:cubicBezTo>
                  <a:cubicBezTo>
                    <a:pt x="2484" y="2605"/>
                    <a:pt x="2373" y="2294"/>
                    <a:pt x="2174" y="2028"/>
                  </a:cubicBezTo>
                  <a:cubicBezTo>
                    <a:pt x="1996" y="1762"/>
                    <a:pt x="1774" y="1540"/>
                    <a:pt x="1619" y="1252"/>
                  </a:cubicBezTo>
                  <a:cubicBezTo>
                    <a:pt x="1442" y="986"/>
                    <a:pt x="1331" y="675"/>
                    <a:pt x="1153" y="431"/>
                  </a:cubicBezTo>
                  <a:cubicBezTo>
                    <a:pt x="1006" y="234"/>
                    <a:pt x="833" y="1"/>
                    <a:pt x="655" y="1"/>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813" name="Google Shape;178;p16">
              <a:extLst>
                <a:ext uri="{FF2B5EF4-FFF2-40B4-BE49-F238E27FC236}">
                  <a16:creationId xmlns:a16="http://schemas.microsoft.com/office/drawing/2014/main" id="{8EF7E5E9-1FF6-4548-1F21-F96B39138CF7}"/>
                </a:ext>
              </a:extLst>
            </p:cNvPr>
            <p:cNvSpPr/>
            <p:nvPr/>
          </p:nvSpPr>
          <p:spPr>
            <a:xfrm>
              <a:off x="-361500" y="4850350"/>
              <a:ext cx="24975" cy="51350"/>
            </a:xfrm>
            <a:custGeom>
              <a:avLst/>
              <a:gdLst/>
              <a:ahLst/>
              <a:cxnLst/>
              <a:rect l="l" t="t" r="r" b="b"/>
              <a:pathLst>
                <a:path w="999" h="2054" extrusionOk="0">
                  <a:moveTo>
                    <a:pt x="507" y="0"/>
                  </a:moveTo>
                  <a:cubicBezTo>
                    <a:pt x="375" y="0"/>
                    <a:pt x="273" y="103"/>
                    <a:pt x="355" y="369"/>
                  </a:cubicBezTo>
                  <a:cubicBezTo>
                    <a:pt x="399" y="524"/>
                    <a:pt x="488" y="701"/>
                    <a:pt x="399" y="834"/>
                  </a:cubicBezTo>
                  <a:cubicBezTo>
                    <a:pt x="355" y="879"/>
                    <a:pt x="311" y="901"/>
                    <a:pt x="289" y="967"/>
                  </a:cubicBezTo>
                  <a:cubicBezTo>
                    <a:pt x="289" y="1034"/>
                    <a:pt x="311" y="1101"/>
                    <a:pt x="266" y="1167"/>
                  </a:cubicBezTo>
                  <a:cubicBezTo>
                    <a:pt x="244" y="1211"/>
                    <a:pt x="222" y="1211"/>
                    <a:pt x="178" y="1234"/>
                  </a:cubicBezTo>
                  <a:cubicBezTo>
                    <a:pt x="111" y="1322"/>
                    <a:pt x="178" y="1455"/>
                    <a:pt x="155" y="1566"/>
                  </a:cubicBezTo>
                  <a:cubicBezTo>
                    <a:pt x="133" y="1677"/>
                    <a:pt x="0" y="1855"/>
                    <a:pt x="67" y="1988"/>
                  </a:cubicBezTo>
                  <a:cubicBezTo>
                    <a:pt x="98" y="2034"/>
                    <a:pt x="142" y="2054"/>
                    <a:pt x="188" y="2054"/>
                  </a:cubicBezTo>
                  <a:cubicBezTo>
                    <a:pt x="273" y="2054"/>
                    <a:pt x="363" y="1986"/>
                    <a:pt x="377" y="1899"/>
                  </a:cubicBezTo>
                  <a:cubicBezTo>
                    <a:pt x="399" y="1766"/>
                    <a:pt x="377" y="1611"/>
                    <a:pt x="289" y="1500"/>
                  </a:cubicBezTo>
                  <a:cubicBezTo>
                    <a:pt x="377" y="1433"/>
                    <a:pt x="444" y="1367"/>
                    <a:pt x="488" y="1300"/>
                  </a:cubicBezTo>
                  <a:cubicBezTo>
                    <a:pt x="488" y="1411"/>
                    <a:pt x="510" y="1500"/>
                    <a:pt x="555" y="1611"/>
                  </a:cubicBezTo>
                  <a:cubicBezTo>
                    <a:pt x="577" y="1722"/>
                    <a:pt x="666" y="1788"/>
                    <a:pt x="776" y="1810"/>
                  </a:cubicBezTo>
                  <a:cubicBezTo>
                    <a:pt x="791" y="1813"/>
                    <a:pt x="805" y="1815"/>
                    <a:pt x="818" y="1815"/>
                  </a:cubicBezTo>
                  <a:cubicBezTo>
                    <a:pt x="909" y="1815"/>
                    <a:pt x="979" y="1752"/>
                    <a:pt x="998" y="1655"/>
                  </a:cubicBezTo>
                  <a:cubicBezTo>
                    <a:pt x="976" y="1588"/>
                    <a:pt x="954" y="1522"/>
                    <a:pt x="910" y="1478"/>
                  </a:cubicBezTo>
                  <a:cubicBezTo>
                    <a:pt x="776" y="1234"/>
                    <a:pt x="710" y="967"/>
                    <a:pt x="710" y="679"/>
                  </a:cubicBezTo>
                  <a:cubicBezTo>
                    <a:pt x="710" y="635"/>
                    <a:pt x="710" y="613"/>
                    <a:pt x="732" y="568"/>
                  </a:cubicBezTo>
                  <a:cubicBezTo>
                    <a:pt x="754" y="524"/>
                    <a:pt x="776" y="502"/>
                    <a:pt x="799" y="457"/>
                  </a:cubicBezTo>
                  <a:cubicBezTo>
                    <a:pt x="942" y="210"/>
                    <a:pt x="695" y="0"/>
                    <a:pt x="507" y="0"/>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814" name="Google Shape;179;p16">
              <a:extLst>
                <a:ext uri="{FF2B5EF4-FFF2-40B4-BE49-F238E27FC236}">
                  <a16:creationId xmlns:a16="http://schemas.microsoft.com/office/drawing/2014/main" id="{21E656C5-9513-F09B-D33E-A3ED17264D92}"/>
                </a:ext>
              </a:extLst>
            </p:cNvPr>
            <p:cNvSpPr/>
            <p:nvPr/>
          </p:nvSpPr>
          <p:spPr>
            <a:xfrm>
              <a:off x="-375375" y="4914975"/>
              <a:ext cx="23175" cy="46075"/>
            </a:xfrm>
            <a:custGeom>
              <a:avLst/>
              <a:gdLst/>
              <a:ahLst/>
              <a:cxnLst/>
              <a:rect l="l" t="t" r="r" b="b"/>
              <a:pathLst>
                <a:path w="927" h="1843" extrusionOk="0">
                  <a:moveTo>
                    <a:pt x="277" y="0"/>
                  </a:moveTo>
                  <a:cubicBezTo>
                    <a:pt x="173" y="0"/>
                    <a:pt x="86" y="63"/>
                    <a:pt x="67" y="223"/>
                  </a:cubicBezTo>
                  <a:cubicBezTo>
                    <a:pt x="45" y="379"/>
                    <a:pt x="267" y="445"/>
                    <a:pt x="333" y="600"/>
                  </a:cubicBezTo>
                  <a:cubicBezTo>
                    <a:pt x="112" y="711"/>
                    <a:pt x="1" y="1000"/>
                    <a:pt x="134" y="1221"/>
                  </a:cubicBezTo>
                  <a:cubicBezTo>
                    <a:pt x="156" y="1266"/>
                    <a:pt x="178" y="1310"/>
                    <a:pt x="178" y="1377"/>
                  </a:cubicBezTo>
                  <a:cubicBezTo>
                    <a:pt x="156" y="1399"/>
                    <a:pt x="156" y="1443"/>
                    <a:pt x="112" y="1465"/>
                  </a:cubicBezTo>
                  <a:cubicBezTo>
                    <a:pt x="23" y="1621"/>
                    <a:pt x="134" y="1820"/>
                    <a:pt x="311" y="1842"/>
                  </a:cubicBezTo>
                  <a:cubicBezTo>
                    <a:pt x="489" y="1820"/>
                    <a:pt x="622" y="1643"/>
                    <a:pt x="555" y="1488"/>
                  </a:cubicBezTo>
                  <a:cubicBezTo>
                    <a:pt x="511" y="1377"/>
                    <a:pt x="400" y="1288"/>
                    <a:pt x="422" y="1177"/>
                  </a:cubicBezTo>
                  <a:cubicBezTo>
                    <a:pt x="422" y="1066"/>
                    <a:pt x="533" y="1000"/>
                    <a:pt x="511" y="889"/>
                  </a:cubicBezTo>
                  <a:cubicBezTo>
                    <a:pt x="489" y="800"/>
                    <a:pt x="422" y="756"/>
                    <a:pt x="444" y="689"/>
                  </a:cubicBezTo>
                  <a:cubicBezTo>
                    <a:pt x="467" y="667"/>
                    <a:pt x="489" y="667"/>
                    <a:pt x="511" y="645"/>
                  </a:cubicBezTo>
                  <a:cubicBezTo>
                    <a:pt x="927" y="421"/>
                    <a:pt x="546" y="0"/>
                    <a:pt x="277" y="0"/>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815" name="Google Shape;180;p16">
              <a:extLst>
                <a:ext uri="{FF2B5EF4-FFF2-40B4-BE49-F238E27FC236}">
                  <a16:creationId xmlns:a16="http://schemas.microsoft.com/office/drawing/2014/main" id="{F7198151-A694-971E-0507-CA9ABE7304DC}"/>
                </a:ext>
              </a:extLst>
            </p:cNvPr>
            <p:cNvSpPr/>
            <p:nvPr/>
          </p:nvSpPr>
          <p:spPr>
            <a:xfrm>
              <a:off x="-357625" y="4912850"/>
              <a:ext cx="20550" cy="35850"/>
            </a:xfrm>
            <a:custGeom>
              <a:avLst/>
              <a:gdLst/>
              <a:ahLst/>
              <a:cxnLst/>
              <a:rect l="l" t="t" r="r" b="b"/>
              <a:pathLst>
                <a:path w="822" h="1434" extrusionOk="0">
                  <a:moveTo>
                    <a:pt x="437" y="0"/>
                  </a:moveTo>
                  <a:cubicBezTo>
                    <a:pt x="273" y="0"/>
                    <a:pt x="233" y="453"/>
                    <a:pt x="178" y="508"/>
                  </a:cubicBezTo>
                  <a:cubicBezTo>
                    <a:pt x="111" y="597"/>
                    <a:pt x="134" y="708"/>
                    <a:pt x="134" y="796"/>
                  </a:cubicBezTo>
                  <a:cubicBezTo>
                    <a:pt x="111" y="885"/>
                    <a:pt x="89" y="974"/>
                    <a:pt x="45" y="1062"/>
                  </a:cubicBezTo>
                  <a:cubicBezTo>
                    <a:pt x="0" y="1151"/>
                    <a:pt x="0" y="1262"/>
                    <a:pt x="45" y="1351"/>
                  </a:cubicBezTo>
                  <a:cubicBezTo>
                    <a:pt x="72" y="1404"/>
                    <a:pt x="123" y="1434"/>
                    <a:pt x="179" y="1434"/>
                  </a:cubicBezTo>
                  <a:cubicBezTo>
                    <a:pt x="215" y="1434"/>
                    <a:pt x="254" y="1421"/>
                    <a:pt x="289" y="1395"/>
                  </a:cubicBezTo>
                  <a:cubicBezTo>
                    <a:pt x="378" y="1284"/>
                    <a:pt x="244" y="1151"/>
                    <a:pt x="222" y="1018"/>
                  </a:cubicBezTo>
                  <a:cubicBezTo>
                    <a:pt x="178" y="774"/>
                    <a:pt x="821" y="308"/>
                    <a:pt x="555" y="64"/>
                  </a:cubicBezTo>
                  <a:cubicBezTo>
                    <a:pt x="510" y="19"/>
                    <a:pt x="471" y="0"/>
                    <a:pt x="437" y="0"/>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816" name="Google Shape;181;p16">
              <a:extLst>
                <a:ext uri="{FF2B5EF4-FFF2-40B4-BE49-F238E27FC236}">
                  <a16:creationId xmlns:a16="http://schemas.microsoft.com/office/drawing/2014/main" id="{1F8BD192-A59F-4B28-809A-A73C1346877A}"/>
                </a:ext>
              </a:extLst>
            </p:cNvPr>
            <p:cNvSpPr/>
            <p:nvPr/>
          </p:nvSpPr>
          <p:spPr>
            <a:xfrm>
              <a:off x="-382575" y="4986525"/>
              <a:ext cx="15550" cy="21600"/>
            </a:xfrm>
            <a:custGeom>
              <a:avLst/>
              <a:gdLst/>
              <a:ahLst/>
              <a:cxnLst/>
              <a:rect l="l" t="t" r="r" b="b"/>
              <a:pathLst>
                <a:path w="622" h="864" extrusionOk="0">
                  <a:moveTo>
                    <a:pt x="400" y="1"/>
                  </a:moveTo>
                  <a:lnTo>
                    <a:pt x="400" y="45"/>
                  </a:lnTo>
                  <a:cubicBezTo>
                    <a:pt x="400" y="178"/>
                    <a:pt x="289" y="267"/>
                    <a:pt x="178" y="333"/>
                  </a:cubicBezTo>
                  <a:cubicBezTo>
                    <a:pt x="89" y="422"/>
                    <a:pt x="0" y="533"/>
                    <a:pt x="45" y="644"/>
                  </a:cubicBezTo>
                  <a:cubicBezTo>
                    <a:pt x="67" y="688"/>
                    <a:pt x="111" y="733"/>
                    <a:pt x="156" y="755"/>
                  </a:cubicBezTo>
                  <a:cubicBezTo>
                    <a:pt x="230" y="814"/>
                    <a:pt x="333" y="863"/>
                    <a:pt x="420" y="863"/>
                  </a:cubicBezTo>
                  <a:cubicBezTo>
                    <a:pt x="464" y="863"/>
                    <a:pt x="503" y="851"/>
                    <a:pt x="533" y="821"/>
                  </a:cubicBezTo>
                  <a:cubicBezTo>
                    <a:pt x="621" y="755"/>
                    <a:pt x="599" y="555"/>
                    <a:pt x="577" y="422"/>
                  </a:cubicBezTo>
                  <a:cubicBezTo>
                    <a:pt x="599" y="333"/>
                    <a:pt x="599" y="245"/>
                    <a:pt x="577" y="156"/>
                  </a:cubicBezTo>
                  <a:cubicBezTo>
                    <a:pt x="577" y="67"/>
                    <a:pt x="488" y="1"/>
                    <a:pt x="400" y="1"/>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817" name="Google Shape;182;p16">
              <a:extLst>
                <a:ext uri="{FF2B5EF4-FFF2-40B4-BE49-F238E27FC236}">
                  <a16:creationId xmlns:a16="http://schemas.microsoft.com/office/drawing/2014/main" id="{84FE29EB-01EB-14D6-A905-417D0D599939}"/>
                </a:ext>
              </a:extLst>
            </p:cNvPr>
            <p:cNvSpPr/>
            <p:nvPr/>
          </p:nvSpPr>
          <p:spPr>
            <a:xfrm>
              <a:off x="342675" y="4537400"/>
              <a:ext cx="218500" cy="379300"/>
            </a:xfrm>
            <a:custGeom>
              <a:avLst/>
              <a:gdLst/>
              <a:ahLst/>
              <a:cxnLst/>
              <a:rect l="l" t="t" r="r" b="b"/>
              <a:pathLst>
                <a:path w="8740" h="15172" extrusionOk="0">
                  <a:moveTo>
                    <a:pt x="2463" y="0"/>
                  </a:moveTo>
                  <a:cubicBezTo>
                    <a:pt x="2152" y="244"/>
                    <a:pt x="2041" y="688"/>
                    <a:pt x="1775" y="976"/>
                  </a:cubicBezTo>
                  <a:cubicBezTo>
                    <a:pt x="1642" y="1154"/>
                    <a:pt x="1420" y="1265"/>
                    <a:pt x="1199" y="1287"/>
                  </a:cubicBezTo>
                  <a:lnTo>
                    <a:pt x="511" y="1287"/>
                  </a:lnTo>
                  <a:cubicBezTo>
                    <a:pt x="223" y="1509"/>
                    <a:pt x="45" y="1841"/>
                    <a:pt x="23" y="2196"/>
                  </a:cubicBezTo>
                  <a:cubicBezTo>
                    <a:pt x="1" y="2529"/>
                    <a:pt x="90" y="2862"/>
                    <a:pt x="223" y="3194"/>
                  </a:cubicBezTo>
                  <a:cubicBezTo>
                    <a:pt x="245" y="3283"/>
                    <a:pt x="289" y="3350"/>
                    <a:pt x="334" y="3438"/>
                  </a:cubicBezTo>
                  <a:cubicBezTo>
                    <a:pt x="400" y="3527"/>
                    <a:pt x="467" y="3593"/>
                    <a:pt x="555" y="3660"/>
                  </a:cubicBezTo>
                  <a:cubicBezTo>
                    <a:pt x="755" y="3860"/>
                    <a:pt x="910" y="4081"/>
                    <a:pt x="1043" y="4348"/>
                  </a:cubicBezTo>
                  <a:cubicBezTo>
                    <a:pt x="1199" y="4525"/>
                    <a:pt x="1243" y="4791"/>
                    <a:pt x="1199" y="5035"/>
                  </a:cubicBezTo>
                  <a:cubicBezTo>
                    <a:pt x="1154" y="5257"/>
                    <a:pt x="999" y="5612"/>
                    <a:pt x="977" y="5856"/>
                  </a:cubicBezTo>
                  <a:cubicBezTo>
                    <a:pt x="822" y="5878"/>
                    <a:pt x="733" y="6033"/>
                    <a:pt x="755" y="6188"/>
                  </a:cubicBezTo>
                  <a:cubicBezTo>
                    <a:pt x="799" y="6322"/>
                    <a:pt x="888" y="6455"/>
                    <a:pt x="999" y="6543"/>
                  </a:cubicBezTo>
                  <a:cubicBezTo>
                    <a:pt x="1110" y="6654"/>
                    <a:pt x="1243" y="6765"/>
                    <a:pt x="1376" y="6876"/>
                  </a:cubicBezTo>
                  <a:cubicBezTo>
                    <a:pt x="1465" y="6943"/>
                    <a:pt x="1553" y="7031"/>
                    <a:pt x="1620" y="7142"/>
                  </a:cubicBezTo>
                  <a:cubicBezTo>
                    <a:pt x="1753" y="7386"/>
                    <a:pt x="1687" y="7697"/>
                    <a:pt x="1753" y="7963"/>
                  </a:cubicBezTo>
                  <a:cubicBezTo>
                    <a:pt x="1842" y="8362"/>
                    <a:pt x="2219" y="8650"/>
                    <a:pt x="2330" y="9050"/>
                  </a:cubicBezTo>
                  <a:cubicBezTo>
                    <a:pt x="2197" y="9338"/>
                    <a:pt x="2041" y="9626"/>
                    <a:pt x="1864" y="9892"/>
                  </a:cubicBezTo>
                  <a:cubicBezTo>
                    <a:pt x="1753" y="10136"/>
                    <a:pt x="1531" y="10336"/>
                    <a:pt x="1287" y="10425"/>
                  </a:cubicBezTo>
                  <a:cubicBezTo>
                    <a:pt x="1354" y="11001"/>
                    <a:pt x="1243" y="11578"/>
                    <a:pt x="999" y="12088"/>
                  </a:cubicBezTo>
                  <a:cubicBezTo>
                    <a:pt x="955" y="12177"/>
                    <a:pt x="932" y="12288"/>
                    <a:pt x="910" y="12376"/>
                  </a:cubicBezTo>
                  <a:cubicBezTo>
                    <a:pt x="910" y="12532"/>
                    <a:pt x="932" y="12687"/>
                    <a:pt x="1021" y="12820"/>
                  </a:cubicBezTo>
                  <a:lnTo>
                    <a:pt x="1176" y="13241"/>
                  </a:lnTo>
                  <a:cubicBezTo>
                    <a:pt x="1265" y="13108"/>
                    <a:pt x="1354" y="12998"/>
                    <a:pt x="1443" y="12864"/>
                  </a:cubicBezTo>
                  <a:cubicBezTo>
                    <a:pt x="1864" y="13330"/>
                    <a:pt x="2263" y="13774"/>
                    <a:pt x="2685" y="14240"/>
                  </a:cubicBezTo>
                  <a:cubicBezTo>
                    <a:pt x="2773" y="14395"/>
                    <a:pt x="2929" y="14506"/>
                    <a:pt x="3084" y="14594"/>
                  </a:cubicBezTo>
                  <a:cubicBezTo>
                    <a:pt x="3173" y="14528"/>
                    <a:pt x="3195" y="14395"/>
                    <a:pt x="3261" y="14284"/>
                  </a:cubicBezTo>
                  <a:cubicBezTo>
                    <a:pt x="3350" y="14306"/>
                    <a:pt x="3416" y="14373"/>
                    <a:pt x="3461" y="14461"/>
                  </a:cubicBezTo>
                  <a:lnTo>
                    <a:pt x="4171" y="14461"/>
                  </a:lnTo>
                  <a:lnTo>
                    <a:pt x="4148" y="15171"/>
                  </a:lnTo>
                  <a:cubicBezTo>
                    <a:pt x="4614" y="15171"/>
                    <a:pt x="5169" y="15105"/>
                    <a:pt x="5368" y="14683"/>
                  </a:cubicBezTo>
                  <a:cubicBezTo>
                    <a:pt x="5213" y="14439"/>
                    <a:pt x="5058" y="14195"/>
                    <a:pt x="4858" y="13973"/>
                  </a:cubicBezTo>
                  <a:lnTo>
                    <a:pt x="4015" y="13973"/>
                  </a:lnTo>
                  <a:cubicBezTo>
                    <a:pt x="3705" y="13752"/>
                    <a:pt x="3483" y="13463"/>
                    <a:pt x="3328" y="13153"/>
                  </a:cubicBezTo>
                  <a:cubicBezTo>
                    <a:pt x="3261" y="12931"/>
                    <a:pt x="3173" y="12665"/>
                    <a:pt x="2951" y="12620"/>
                  </a:cubicBezTo>
                  <a:cubicBezTo>
                    <a:pt x="2862" y="12332"/>
                    <a:pt x="2795" y="11999"/>
                    <a:pt x="2707" y="11711"/>
                  </a:cubicBezTo>
                  <a:cubicBezTo>
                    <a:pt x="2529" y="11778"/>
                    <a:pt x="2352" y="11844"/>
                    <a:pt x="2152" y="11889"/>
                  </a:cubicBezTo>
                  <a:cubicBezTo>
                    <a:pt x="2064" y="11578"/>
                    <a:pt x="1997" y="11245"/>
                    <a:pt x="2019" y="10913"/>
                  </a:cubicBezTo>
                  <a:cubicBezTo>
                    <a:pt x="2019" y="10780"/>
                    <a:pt x="2019" y="10624"/>
                    <a:pt x="2064" y="10491"/>
                  </a:cubicBezTo>
                  <a:cubicBezTo>
                    <a:pt x="2108" y="10314"/>
                    <a:pt x="2174" y="10159"/>
                    <a:pt x="2263" y="10003"/>
                  </a:cubicBezTo>
                  <a:lnTo>
                    <a:pt x="2840" y="8872"/>
                  </a:lnTo>
                  <a:lnTo>
                    <a:pt x="2818" y="7253"/>
                  </a:lnTo>
                  <a:lnTo>
                    <a:pt x="3749" y="7253"/>
                  </a:lnTo>
                  <a:lnTo>
                    <a:pt x="3749" y="7874"/>
                  </a:lnTo>
                  <a:cubicBezTo>
                    <a:pt x="3776" y="7873"/>
                    <a:pt x="3802" y="7873"/>
                    <a:pt x="3828" y="7873"/>
                  </a:cubicBezTo>
                  <a:cubicBezTo>
                    <a:pt x="4643" y="7873"/>
                    <a:pt x="5431" y="8203"/>
                    <a:pt x="6011" y="8783"/>
                  </a:cubicBezTo>
                  <a:cubicBezTo>
                    <a:pt x="6078" y="8606"/>
                    <a:pt x="6100" y="8406"/>
                    <a:pt x="6056" y="8229"/>
                  </a:cubicBezTo>
                  <a:cubicBezTo>
                    <a:pt x="5745" y="7941"/>
                    <a:pt x="5413" y="7608"/>
                    <a:pt x="5413" y="7187"/>
                  </a:cubicBezTo>
                  <a:cubicBezTo>
                    <a:pt x="5435" y="6943"/>
                    <a:pt x="5524" y="6721"/>
                    <a:pt x="5657" y="6521"/>
                  </a:cubicBezTo>
                  <a:cubicBezTo>
                    <a:pt x="5767" y="6277"/>
                    <a:pt x="5923" y="6055"/>
                    <a:pt x="6167" y="6011"/>
                  </a:cubicBezTo>
                  <a:cubicBezTo>
                    <a:pt x="6211" y="6000"/>
                    <a:pt x="6255" y="6000"/>
                    <a:pt x="6297" y="6000"/>
                  </a:cubicBezTo>
                  <a:cubicBezTo>
                    <a:pt x="6339" y="6000"/>
                    <a:pt x="6377" y="6000"/>
                    <a:pt x="6411" y="5989"/>
                  </a:cubicBezTo>
                  <a:cubicBezTo>
                    <a:pt x="6869" y="5903"/>
                    <a:pt x="7327" y="5854"/>
                    <a:pt x="7780" y="5854"/>
                  </a:cubicBezTo>
                  <a:cubicBezTo>
                    <a:pt x="8028" y="5854"/>
                    <a:pt x="8274" y="5869"/>
                    <a:pt x="8518" y="5900"/>
                  </a:cubicBezTo>
                  <a:cubicBezTo>
                    <a:pt x="8540" y="5412"/>
                    <a:pt x="8740" y="5035"/>
                    <a:pt x="8695" y="4414"/>
                  </a:cubicBezTo>
                  <a:cubicBezTo>
                    <a:pt x="8451" y="4059"/>
                    <a:pt x="8096" y="3860"/>
                    <a:pt x="7675" y="3815"/>
                  </a:cubicBezTo>
                  <a:cubicBezTo>
                    <a:pt x="7764" y="3483"/>
                    <a:pt x="7786" y="3106"/>
                    <a:pt x="7697" y="2773"/>
                  </a:cubicBezTo>
                  <a:cubicBezTo>
                    <a:pt x="7364" y="2507"/>
                    <a:pt x="6987" y="2285"/>
                    <a:pt x="6610" y="2085"/>
                  </a:cubicBezTo>
                  <a:cubicBezTo>
                    <a:pt x="6505" y="2010"/>
                    <a:pt x="6379" y="1965"/>
                    <a:pt x="6253" y="1965"/>
                  </a:cubicBezTo>
                  <a:cubicBezTo>
                    <a:pt x="6194" y="1965"/>
                    <a:pt x="6135" y="1975"/>
                    <a:pt x="6078" y="1997"/>
                  </a:cubicBezTo>
                  <a:cubicBezTo>
                    <a:pt x="6011" y="2019"/>
                    <a:pt x="5967" y="2063"/>
                    <a:pt x="5945" y="2107"/>
                  </a:cubicBezTo>
                  <a:cubicBezTo>
                    <a:pt x="5878" y="2263"/>
                    <a:pt x="5945" y="2418"/>
                    <a:pt x="5856" y="2529"/>
                  </a:cubicBezTo>
                  <a:cubicBezTo>
                    <a:pt x="5824" y="2511"/>
                    <a:pt x="5791" y="2504"/>
                    <a:pt x="5759" y="2504"/>
                  </a:cubicBezTo>
                  <a:cubicBezTo>
                    <a:pt x="5575" y="2504"/>
                    <a:pt x="5391" y="2746"/>
                    <a:pt x="5207" y="2746"/>
                  </a:cubicBezTo>
                  <a:cubicBezTo>
                    <a:pt x="5179" y="2746"/>
                    <a:pt x="5152" y="2741"/>
                    <a:pt x="5124" y="2729"/>
                  </a:cubicBezTo>
                  <a:cubicBezTo>
                    <a:pt x="4925" y="2618"/>
                    <a:pt x="4747" y="2529"/>
                    <a:pt x="4570" y="2440"/>
                  </a:cubicBezTo>
                  <a:cubicBezTo>
                    <a:pt x="4525" y="2462"/>
                    <a:pt x="4459" y="2529"/>
                    <a:pt x="4437" y="2551"/>
                  </a:cubicBezTo>
                  <a:lnTo>
                    <a:pt x="3816" y="3172"/>
                  </a:lnTo>
                  <a:lnTo>
                    <a:pt x="3749" y="1597"/>
                  </a:lnTo>
                  <a:cubicBezTo>
                    <a:pt x="3794" y="1420"/>
                    <a:pt x="3638" y="1376"/>
                    <a:pt x="3572" y="1220"/>
                  </a:cubicBezTo>
                  <a:cubicBezTo>
                    <a:pt x="3550" y="1154"/>
                    <a:pt x="3527" y="1087"/>
                    <a:pt x="3527" y="1021"/>
                  </a:cubicBezTo>
                  <a:cubicBezTo>
                    <a:pt x="3508" y="961"/>
                    <a:pt x="3452" y="884"/>
                    <a:pt x="3393" y="884"/>
                  </a:cubicBezTo>
                  <a:cubicBezTo>
                    <a:pt x="3386" y="884"/>
                    <a:pt x="3379" y="885"/>
                    <a:pt x="3372" y="888"/>
                  </a:cubicBezTo>
                  <a:cubicBezTo>
                    <a:pt x="3328" y="888"/>
                    <a:pt x="3261" y="932"/>
                    <a:pt x="3217" y="954"/>
                  </a:cubicBezTo>
                  <a:cubicBezTo>
                    <a:pt x="3128" y="954"/>
                    <a:pt x="3062" y="910"/>
                    <a:pt x="3017" y="865"/>
                  </a:cubicBezTo>
                  <a:cubicBezTo>
                    <a:pt x="2973" y="799"/>
                    <a:pt x="2951" y="710"/>
                    <a:pt x="2951" y="644"/>
                  </a:cubicBezTo>
                  <a:cubicBezTo>
                    <a:pt x="2929" y="577"/>
                    <a:pt x="2906" y="511"/>
                    <a:pt x="2906" y="466"/>
                  </a:cubicBezTo>
                  <a:cubicBezTo>
                    <a:pt x="2884" y="311"/>
                    <a:pt x="2551" y="89"/>
                    <a:pt x="2463" y="0"/>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818" name="Google Shape;183;p16">
              <a:extLst>
                <a:ext uri="{FF2B5EF4-FFF2-40B4-BE49-F238E27FC236}">
                  <a16:creationId xmlns:a16="http://schemas.microsoft.com/office/drawing/2014/main" id="{56D68807-C6B4-06E7-D66F-99CFEB1921DF}"/>
                </a:ext>
              </a:extLst>
            </p:cNvPr>
            <p:cNvSpPr/>
            <p:nvPr/>
          </p:nvSpPr>
          <p:spPr>
            <a:xfrm>
              <a:off x="404225" y="4486400"/>
              <a:ext cx="211300" cy="204675"/>
            </a:xfrm>
            <a:custGeom>
              <a:avLst/>
              <a:gdLst/>
              <a:ahLst/>
              <a:cxnLst/>
              <a:rect l="l" t="t" r="r" b="b"/>
              <a:pathLst>
                <a:path w="8452" h="8187" extrusionOk="0">
                  <a:moveTo>
                    <a:pt x="799" y="1109"/>
                  </a:moveTo>
                  <a:lnTo>
                    <a:pt x="799" y="1109"/>
                  </a:lnTo>
                  <a:cubicBezTo>
                    <a:pt x="802" y="1114"/>
                    <a:pt x="805" y="1120"/>
                    <a:pt x="808" y="1125"/>
                  </a:cubicBezTo>
                  <a:lnTo>
                    <a:pt x="808" y="1125"/>
                  </a:lnTo>
                  <a:cubicBezTo>
                    <a:pt x="806" y="1120"/>
                    <a:pt x="803" y="1114"/>
                    <a:pt x="799" y="1109"/>
                  </a:cubicBezTo>
                  <a:close/>
                  <a:moveTo>
                    <a:pt x="1607" y="1"/>
                  </a:moveTo>
                  <a:cubicBezTo>
                    <a:pt x="1572" y="1"/>
                    <a:pt x="1537" y="8"/>
                    <a:pt x="1509" y="22"/>
                  </a:cubicBezTo>
                  <a:cubicBezTo>
                    <a:pt x="1354" y="111"/>
                    <a:pt x="1265" y="266"/>
                    <a:pt x="1265" y="444"/>
                  </a:cubicBezTo>
                  <a:cubicBezTo>
                    <a:pt x="1287" y="621"/>
                    <a:pt x="1332" y="776"/>
                    <a:pt x="1398" y="931"/>
                  </a:cubicBezTo>
                  <a:cubicBezTo>
                    <a:pt x="1442" y="976"/>
                    <a:pt x="1442" y="1042"/>
                    <a:pt x="1442" y="1109"/>
                  </a:cubicBezTo>
                  <a:cubicBezTo>
                    <a:pt x="1420" y="1220"/>
                    <a:pt x="1287" y="1264"/>
                    <a:pt x="1176" y="1286"/>
                  </a:cubicBezTo>
                  <a:cubicBezTo>
                    <a:pt x="1144" y="1294"/>
                    <a:pt x="1108" y="1300"/>
                    <a:pt x="1073" y="1300"/>
                  </a:cubicBezTo>
                  <a:cubicBezTo>
                    <a:pt x="1012" y="1300"/>
                    <a:pt x="952" y="1284"/>
                    <a:pt x="910" y="1242"/>
                  </a:cubicBezTo>
                  <a:cubicBezTo>
                    <a:pt x="871" y="1203"/>
                    <a:pt x="832" y="1164"/>
                    <a:pt x="808" y="1125"/>
                  </a:cubicBezTo>
                  <a:lnTo>
                    <a:pt x="808" y="1125"/>
                  </a:lnTo>
                  <a:cubicBezTo>
                    <a:pt x="895" y="1301"/>
                    <a:pt x="661" y="1534"/>
                    <a:pt x="511" y="1663"/>
                  </a:cubicBezTo>
                  <a:cubicBezTo>
                    <a:pt x="356" y="1796"/>
                    <a:pt x="156" y="1885"/>
                    <a:pt x="1" y="2018"/>
                  </a:cubicBezTo>
                  <a:cubicBezTo>
                    <a:pt x="89" y="2151"/>
                    <a:pt x="400" y="2373"/>
                    <a:pt x="444" y="2528"/>
                  </a:cubicBezTo>
                  <a:cubicBezTo>
                    <a:pt x="444" y="2573"/>
                    <a:pt x="467" y="2639"/>
                    <a:pt x="467" y="2706"/>
                  </a:cubicBezTo>
                  <a:cubicBezTo>
                    <a:pt x="489" y="2772"/>
                    <a:pt x="511" y="2861"/>
                    <a:pt x="533" y="2905"/>
                  </a:cubicBezTo>
                  <a:cubicBezTo>
                    <a:pt x="577" y="2972"/>
                    <a:pt x="666" y="3016"/>
                    <a:pt x="733" y="3016"/>
                  </a:cubicBezTo>
                  <a:cubicBezTo>
                    <a:pt x="799" y="2994"/>
                    <a:pt x="844" y="2950"/>
                    <a:pt x="910" y="2950"/>
                  </a:cubicBezTo>
                  <a:cubicBezTo>
                    <a:pt x="917" y="2947"/>
                    <a:pt x="924" y="2946"/>
                    <a:pt x="931" y="2946"/>
                  </a:cubicBezTo>
                  <a:cubicBezTo>
                    <a:pt x="986" y="2946"/>
                    <a:pt x="1023" y="3023"/>
                    <a:pt x="1043" y="3083"/>
                  </a:cubicBezTo>
                  <a:cubicBezTo>
                    <a:pt x="1065" y="3149"/>
                    <a:pt x="1065" y="3216"/>
                    <a:pt x="1088" y="3282"/>
                  </a:cubicBezTo>
                  <a:cubicBezTo>
                    <a:pt x="1154" y="3438"/>
                    <a:pt x="1309" y="3482"/>
                    <a:pt x="1265" y="3637"/>
                  </a:cubicBezTo>
                  <a:lnTo>
                    <a:pt x="1332" y="5234"/>
                  </a:lnTo>
                  <a:lnTo>
                    <a:pt x="1953" y="4613"/>
                  </a:lnTo>
                  <a:cubicBezTo>
                    <a:pt x="1997" y="4591"/>
                    <a:pt x="2063" y="4525"/>
                    <a:pt x="2086" y="4502"/>
                  </a:cubicBezTo>
                  <a:cubicBezTo>
                    <a:pt x="2263" y="4591"/>
                    <a:pt x="2463" y="4680"/>
                    <a:pt x="2640" y="4791"/>
                  </a:cubicBezTo>
                  <a:cubicBezTo>
                    <a:pt x="2668" y="4803"/>
                    <a:pt x="2696" y="4809"/>
                    <a:pt x="2724" y="4809"/>
                  </a:cubicBezTo>
                  <a:cubicBezTo>
                    <a:pt x="2911" y="4809"/>
                    <a:pt x="3106" y="4566"/>
                    <a:pt x="3282" y="4566"/>
                  </a:cubicBezTo>
                  <a:cubicBezTo>
                    <a:pt x="3312" y="4566"/>
                    <a:pt x="3343" y="4573"/>
                    <a:pt x="3372" y="4591"/>
                  </a:cubicBezTo>
                  <a:cubicBezTo>
                    <a:pt x="3483" y="4480"/>
                    <a:pt x="3416" y="4303"/>
                    <a:pt x="3461" y="4170"/>
                  </a:cubicBezTo>
                  <a:cubicBezTo>
                    <a:pt x="3505" y="4125"/>
                    <a:pt x="3549" y="4081"/>
                    <a:pt x="3616" y="4059"/>
                  </a:cubicBezTo>
                  <a:cubicBezTo>
                    <a:pt x="3673" y="4037"/>
                    <a:pt x="3732" y="4028"/>
                    <a:pt x="3791" y="4028"/>
                  </a:cubicBezTo>
                  <a:cubicBezTo>
                    <a:pt x="3917" y="4028"/>
                    <a:pt x="4043" y="4072"/>
                    <a:pt x="4148" y="4147"/>
                  </a:cubicBezTo>
                  <a:cubicBezTo>
                    <a:pt x="4525" y="4347"/>
                    <a:pt x="4880" y="4569"/>
                    <a:pt x="5235" y="4835"/>
                  </a:cubicBezTo>
                  <a:cubicBezTo>
                    <a:pt x="5302" y="5168"/>
                    <a:pt x="5302" y="5545"/>
                    <a:pt x="5213" y="5877"/>
                  </a:cubicBezTo>
                  <a:cubicBezTo>
                    <a:pt x="5612" y="5922"/>
                    <a:pt x="5989" y="6121"/>
                    <a:pt x="6211" y="6476"/>
                  </a:cubicBezTo>
                  <a:cubicBezTo>
                    <a:pt x="6189" y="6632"/>
                    <a:pt x="6189" y="6787"/>
                    <a:pt x="6211" y="6942"/>
                  </a:cubicBezTo>
                  <a:cubicBezTo>
                    <a:pt x="6189" y="7164"/>
                    <a:pt x="6122" y="7386"/>
                    <a:pt x="6034" y="7563"/>
                  </a:cubicBezTo>
                  <a:cubicBezTo>
                    <a:pt x="6034" y="7829"/>
                    <a:pt x="6211" y="8073"/>
                    <a:pt x="6455" y="8162"/>
                  </a:cubicBezTo>
                  <a:cubicBezTo>
                    <a:pt x="6523" y="8179"/>
                    <a:pt x="6590" y="8186"/>
                    <a:pt x="6657" y="8186"/>
                  </a:cubicBezTo>
                  <a:cubicBezTo>
                    <a:pt x="6765" y="8186"/>
                    <a:pt x="6869" y="8167"/>
                    <a:pt x="6965" y="8140"/>
                  </a:cubicBezTo>
                  <a:cubicBezTo>
                    <a:pt x="7142" y="8073"/>
                    <a:pt x="7298" y="7896"/>
                    <a:pt x="7253" y="7718"/>
                  </a:cubicBezTo>
                  <a:cubicBezTo>
                    <a:pt x="7231" y="7630"/>
                    <a:pt x="7120" y="7563"/>
                    <a:pt x="7120" y="7452"/>
                  </a:cubicBezTo>
                  <a:cubicBezTo>
                    <a:pt x="7120" y="7297"/>
                    <a:pt x="7291" y="7226"/>
                    <a:pt x="7438" y="7226"/>
                  </a:cubicBezTo>
                  <a:cubicBezTo>
                    <a:pt x="7458" y="7226"/>
                    <a:pt x="7478" y="7228"/>
                    <a:pt x="7497" y="7230"/>
                  </a:cubicBezTo>
                  <a:cubicBezTo>
                    <a:pt x="7653" y="7297"/>
                    <a:pt x="7830" y="7341"/>
                    <a:pt x="8007" y="7341"/>
                  </a:cubicBezTo>
                  <a:cubicBezTo>
                    <a:pt x="8340" y="7297"/>
                    <a:pt x="8451" y="6831"/>
                    <a:pt x="8362" y="6498"/>
                  </a:cubicBezTo>
                  <a:cubicBezTo>
                    <a:pt x="8251" y="6121"/>
                    <a:pt x="8007" y="5833"/>
                    <a:pt x="7675" y="5633"/>
                  </a:cubicBezTo>
                  <a:cubicBezTo>
                    <a:pt x="7520" y="5523"/>
                    <a:pt x="7342" y="5456"/>
                    <a:pt x="7253" y="5279"/>
                  </a:cubicBezTo>
                  <a:cubicBezTo>
                    <a:pt x="7187" y="5146"/>
                    <a:pt x="7209" y="4990"/>
                    <a:pt x="7120" y="4902"/>
                  </a:cubicBezTo>
                  <a:cubicBezTo>
                    <a:pt x="7009" y="4724"/>
                    <a:pt x="6765" y="4746"/>
                    <a:pt x="6566" y="4635"/>
                  </a:cubicBezTo>
                  <a:cubicBezTo>
                    <a:pt x="6388" y="4525"/>
                    <a:pt x="6322" y="4236"/>
                    <a:pt x="6122" y="4147"/>
                  </a:cubicBezTo>
                  <a:cubicBezTo>
                    <a:pt x="6011" y="4103"/>
                    <a:pt x="5923" y="4081"/>
                    <a:pt x="5834" y="4081"/>
                  </a:cubicBezTo>
                  <a:cubicBezTo>
                    <a:pt x="5413" y="3948"/>
                    <a:pt x="5257" y="3393"/>
                    <a:pt x="4880" y="3172"/>
                  </a:cubicBezTo>
                  <a:cubicBezTo>
                    <a:pt x="4725" y="3105"/>
                    <a:pt x="4570" y="3039"/>
                    <a:pt x="4414" y="2950"/>
                  </a:cubicBezTo>
                  <a:cubicBezTo>
                    <a:pt x="4281" y="2861"/>
                    <a:pt x="4193" y="2639"/>
                    <a:pt x="4304" y="2528"/>
                  </a:cubicBezTo>
                  <a:cubicBezTo>
                    <a:pt x="4370" y="2484"/>
                    <a:pt x="4437" y="2440"/>
                    <a:pt x="4503" y="2417"/>
                  </a:cubicBezTo>
                  <a:cubicBezTo>
                    <a:pt x="4681" y="2284"/>
                    <a:pt x="4725" y="2063"/>
                    <a:pt x="4658" y="1863"/>
                  </a:cubicBezTo>
                  <a:cubicBezTo>
                    <a:pt x="4570" y="1663"/>
                    <a:pt x="4437" y="1486"/>
                    <a:pt x="4281" y="1353"/>
                  </a:cubicBezTo>
                  <a:cubicBezTo>
                    <a:pt x="4170" y="1264"/>
                    <a:pt x="4060" y="1175"/>
                    <a:pt x="3927" y="1109"/>
                  </a:cubicBezTo>
                  <a:cubicBezTo>
                    <a:pt x="3884" y="1095"/>
                    <a:pt x="3840" y="1088"/>
                    <a:pt x="3796" y="1088"/>
                  </a:cubicBezTo>
                  <a:cubicBezTo>
                    <a:pt x="3700" y="1088"/>
                    <a:pt x="3603" y="1122"/>
                    <a:pt x="3527" y="1198"/>
                  </a:cubicBezTo>
                  <a:cubicBezTo>
                    <a:pt x="3505" y="1264"/>
                    <a:pt x="3461" y="1309"/>
                    <a:pt x="3439" y="1353"/>
                  </a:cubicBezTo>
                  <a:cubicBezTo>
                    <a:pt x="3372" y="1403"/>
                    <a:pt x="3305" y="1428"/>
                    <a:pt x="3230" y="1428"/>
                  </a:cubicBezTo>
                  <a:cubicBezTo>
                    <a:pt x="3204" y="1428"/>
                    <a:pt x="3178" y="1425"/>
                    <a:pt x="3150" y="1419"/>
                  </a:cubicBezTo>
                  <a:cubicBezTo>
                    <a:pt x="2707" y="1286"/>
                    <a:pt x="2684" y="643"/>
                    <a:pt x="2352" y="310"/>
                  </a:cubicBezTo>
                  <a:cubicBezTo>
                    <a:pt x="2224" y="182"/>
                    <a:pt x="2065" y="99"/>
                    <a:pt x="1889" y="99"/>
                  </a:cubicBezTo>
                  <a:cubicBezTo>
                    <a:pt x="1852" y="99"/>
                    <a:pt x="1814" y="103"/>
                    <a:pt x="1775" y="111"/>
                  </a:cubicBezTo>
                  <a:cubicBezTo>
                    <a:pt x="1760" y="35"/>
                    <a:pt x="1683" y="1"/>
                    <a:pt x="1607" y="1"/>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819" name="Google Shape;184;p16">
              <a:extLst>
                <a:ext uri="{FF2B5EF4-FFF2-40B4-BE49-F238E27FC236}">
                  <a16:creationId xmlns:a16="http://schemas.microsoft.com/office/drawing/2014/main" id="{59273466-6ADE-8AEE-52E3-316420270340}"/>
                </a:ext>
              </a:extLst>
            </p:cNvPr>
            <p:cNvSpPr/>
            <p:nvPr/>
          </p:nvSpPr>
          <p:spPr>
            <a:xfrm>
              <a:off x="446375" y="4454700"/>
              <a:ext cx="217925" cy="369400"/>
            </a:xfrm>
            <a:custGeom>
              <a:avLst/>
              <a:gdLst/>
              <a:ahLst/>
              <a:cxnLst/>
              <a:rect l="l" t="t" r="r" b="b"/>
              <a:pathLst>
                <a:path w="8717" h="14776" extrusionOk="0">
                  <a:moveTo>
                    <a:pt x="3362" y="0"/>
                  </a:moveTo>
                  <a:cubicBezTo>
                    <a:pt x="3351" y="0"/>
                    <a:pt x="3339" y="1"/>
                    <a:pt x="3327" y="4"/>
                  </a:cubicBezTo>
                  <a:cubicBezTo>
                    <a:pt x="3239" y="26"/>
                    <a:pt x="3150" y="70"/>
                    <a:pt x="3083" y="159"/>
                  </a:cubicBezTo>
                  <a:lnTo>
                    <a:pt x="2484" y="736"/>
                  </a:lnTo>
                  <a:cubicBezTo>
                    <a:pt x="2462" y="758"/>
                    <a:pt x="2440" y="780"/>
                    <a:pt x="2418" y="802"/>
                  </a:cubicBezTo>
                  <a:cubicBezTo>
                    <a:pt x="2396" y="824"/>
                    <a:pt x="2351" y="847"/>
                    <a:pt x="2329" y="869"/>
                  </a:cubicBezTo>
                  <a:cubicBezTo>
                    <a:pt x="2218" y="913"/>
                    <a:pt x="2130" y="980"/>
                    <a:pt x="2019" y="1024"/>
                  </a:cubicBezTo>
                  <a:cubicBezTo>
                    <a:pt x="1878" y="1066"/>
                    <a:pt x="1737" y="1082"/>
                    <a:pt x="1597" y="1082"/>
                  </a:cubicBezTo>
                  <a:cubicBezTo>
                    <a:pt x="1516" y="1082"/>
                    <a:pt x="1435" y="1076"/>
                    <a:pt x="1353" y="1068"/>
                  </a:cubicBezTo>
                  <a:cubicBezTo>
                    <a:pt x="1242" y="1068"/>
                    <a:pt x="1132" y="1068"/>
                    <a:pt x="1065" y="1157"/>
                  </a:cubicBezTo>
                  <a:cubicBezTo>
                    <a:pt x="1065" y="1179"/>
                    <a:pt x="1065" y="1224"/>
                    <a:pt x="1021" y="1224"/>
                  </a:cubicBezTo>
                  <a:cubicBezTo>
                    <a:pt x="799" y="1201"/>
                    <a:pt x="577" y="1201"/>
                    <a:pt x="377" y="1201"/>
                  </a:cubicBezTo>
                  <a:cubicBezTo>
                    <a:pt x="355" y="1201"/>
                    <a:pt x="333" y="1201"/>
                    <a:pt x="311" y="1224"/>
                  </a:cubicBezTo>
                  <a:lnTo>
                    <a:pt x="45" y="1334"/>
                  </a:lnTo>
                  <a:cubicBezTo>
                    <a:pt x="0" y="1379"/>
                    <a:pt x="67" y="1445"/>
                    <a:pt x="133" y="1468"/>
                  </a:cubicBezTo>
                  <a:cubicBezTo>
                    <a:pt x="311" y="1490"/>
                    <a:pt x="511" y="1578"/>
                    <a:pt x="688" y="1601"/>
                  </a:cubicBezTo>
                  <a:cubicBezTo>
                    <a:pt x="1021" y="1933"/>
                    <a:pt x="1043" y="2599"/>
                    <a:pt x="1486" y="2710"/>
                  </a:cubicBezTo>
                  <a:cubicBezTo>
                    <a:pt x="1518" y="2725"/>
                    <a:pt x="1552" y="2733"/>
                    <a:pt x="1587" y="2733"/>
                  </a:cubicBezTo>
                  <a:cubicBezTo>
                    <a:pt x="1651" y="2733"/>
                    <a:pt x="1717" y="2708"/>
                    <a:pt x="1775" y="2665"/>
                  </a:cubicBezTo>
                  <a:cubicBezTo>
                    <a:pt x="1797" y="2599"/>
                    <a:pt x="1841" y="2554"/>
                    <a:pt x="1863" y="2510"/>
                  </a:cubicBezTo>
                  <a:cubicBezTo>
                    <a:pt x="1924" y="2435"/>
                    <a:pt x="2015" y="2390"/>
                    <a:pt x="2116" y="2390"/>
                  </a:cubicBezTo>
                  <a:cubicBezTo>
                    <a:pt x="2163" y="2390"/>
                    <a:pt x="2213" y="2400"/>
                    <a:pt x="2263" y="2421"/>
                  </a:cubicBezTo>
                  <a:cubicBezTo>
                    <a:pt x="2396" y="2466"/>
                    <a:pt x="2507" y="2554"/>
                    <a:pt x="2618" y="2665"/>
                  </a:cubicBezTo>
                  <a:cubicBezTo>
                    <a:pt x="2773" y="2798"/>
                    <a:pt x="2906" y="2954"/>
                    <a:pt x="2995" y="3153"/>
                  </a:cubicBezTo>
                  <a:cubicBezTo>
                    <a:pt x="3061" y="3353"/>
                    <a:pt x="3017" y="3575"/>
                    <a:pt x="2839" y="3708"/>
                  </a:cubicBezTo>
                  <a:cubicBezTo>
                    <a:pt x="2773" y="3730"/>
                    <a:pt x="2706" y="3774"/>
                    <a:pt x="2640" y="3819"/>
                  </a:cubicBezTo>
                  <a:cubicBezTo>
                    <a:pt x="2529" y="3952"/>
                    <a:pt x="2595" y="4151"/>
                    <a:pt x="2751" y="4262"/>
                  </a:cubicBezTo>
                  <a:cubicBezTo>
                    <a:pt x="2884" y="4329"/>
                    <a:pt x="3039" y="4417"/>
                    <a:pt x="3216" y="4462"/>
                  </a:cubicBezTo>
                  <a:cubicBezTo>
                    <a:pt x="3593" y="4684"/>
                    <a:pt x="3749" y="5238"/>
                    <a:pt x="4170" y="5371"/>
                  </a:cubicBezTo>
                  <a:cubicBezTo>
                    <a:pt x="4259" y="5393"/>
                    <a:pt x="4348" y="5415"/>
                    <a:pt x="4436" y="5438"/>
                  </a:cubicBezTo>
                  <a:cubicBezTo>
                    <a:pt x="4658" y="5526"/>
                    <a:pt x="4725" y="5837"/>
                    <a:pt x="4902" y="5948"/>
                  </a:cubicBezTo>
                  <a:cubicBezTo>
                    <a:pt x="5079" y="6059"/>
                    <a:pt x="5346" y="6037"/>
                    <a:pt x="5456" y="6192"/>
                  </a:cubicBezTo>
                  <a:cubicBezTo>
                    <a:pt x="5545" y="6303"/>
                    <a:pt x="5523" y="6458"/>
                    <a:pt x="5590" y="6569"/>
                  </a:cubicBezTo>
                  <a:cubicBezTo>
                    <a:pt x="5678" y="6746"/>
                    <a:pt x="5856" y="6835"/>
                    <a:pt x="6011" y="6924"/>
                  </a:cubicBezTo>
                  <a:cubicBezTo>
                    <a:pt x="6344" y="7123"/>
                    <a:pt x="6565" y="7434"/>
                    <a:pt x="6676" y="7789"/>
                  </a:cubicBezTo>
                  <a:cubicBezTo>
                    <a:pt x="6809" y="8144"/>
                    <a:pt x="6676" y="8521"/>
                    <a:pt x="6721" y="8898"/>
                  </a:cubicBezTo>
                  <a:cubicBezTo>
                    <a:pt x="6743" y="9186"/>
                    <a:pt x="6876" y="9541"/>
                    <a:pt x="7142" y="9563"/>
                  </a:cubicBezTo>
                  <a:cubicBezTo>
                    <a:pt x="7031" y="9874"/>
                    <a:pt x="6965" y="10184"/>
                    <a:pt x="6965" y="10517"/>
                  </a:cubicBezTo>
                  <a:cubicBezTo>
                    <a:pt x="6965" y="10605"/>
                    <a:pt x="6943" y="10694"/>
                    <a:pt x="6920" y="10761"/>
                  </a:cubicBezTo>
                  <a:cubicBezTo>
                    <a:pt x="6876" y="10849"/>
                    <a:pt x="6809" y="10916"/>
                    <a:pt x="6743" y="10982"/>
                  </a:cubicBezTo>
                  <a:cubicBezTo>
                    <a:pt x="6432" y="11293"/>
                    <a:pt x="6033" y="11493"/>
                    <a:pt x="5612" y="11581"/>
                  </a:cubicBezTo>
                  <a:cubicBezTo>
                    <a:pt x="5501" y="11581"/>
                    <a:pt x="5390" y="11581"/>
                    <a:pt x="5323" y="11670"/>
                  </a:cubicBezTo>
                  <a:cubicBezTo>
                    <a:pt x="5301" y="11714"/>
                    <a:pt x="5279" y="11803"/>
                    <a:pt x="5279" y="11870"/>
                  </a:cubicBezTo>
                  <a:cubicBezTo>
                    <a:pt x="5257" y="12291"/>
                    <a:pt x="4924" y="12602"/>
                    <a:pt x="4503" y="12646"/>
                  </a:cubicBezTo>
                  <a:cubicBezTo>
                    <a:pt x="4436" y="12646"/>
                    <a:pt x="4370" y="12646"/>
                    <a:pt x="4303" y="12690"/>
                  </a:cubicBezTo>
                  <a:cubicBezTo>
                    <a:pt x="4192" y="12757"/>
                    <a:pt x="4214" y="12956"/>
                    <a:pt x="4126" y="13023"/>
                  </a:cubicBezTo>
                  <a:cubicBezTo>
                    <a:pt x="4037" y="13112"/>
                    <a:pt x="3904" y="13090"/>
                    <a:pt x="3793" y="13156"/>
                  </a:cubicBezTo>
                  <a:cubicBezTo>
                    <a:pt x="3682" y="13245"/>
                    <a:pt x="3704" y="13422"/>
                    <a:pt x="3837" y="13489"/>
                  </a:cubicBezTo>
                  <a:cubicBezTo>
                    <a:pt x="3904" y="13511"/>
                    <a:pt x="3970" y="13511"/>
                    <a:pt x="4059" y="13511"/>
                  </a:cubicBezTo>
                  <a:cubicBezTo>
                    <a:pt x="4281" y="13555"/>
                    <a:pt x="4392" y="13821"/>
                    <a:pt x="4392" y="14065"/>
                  </a:cubicBezTo>
                  <a:cubicBezTo>
                    <a:pt x="4348" y="14309"/>
                    <a:pt x="4370" y="14553"/>
                    <a:pt x="4436" y="14775"/>
                  </a:cubicBezTo>
                  <a:cubicBezTo>
                    <a:pt x="4658" y="14775"/>
                    <a:pt x="4702" y="14509"/>
                    <a:pt x="4835" y="14332"/>
                  </a:cubicBezTo>
                  <a:cubicBezTo>
                    <a:pt x="4991" y="14132"/>
                    <a:pt x="5301" y="14132"/>
                    <a:pt x="5545" y="14110"/>
                  </a:cubicBezTo>
                  <a:cubicBezTo>
                    <a:pt x="5811" y="14065"/>
                    <a:pt x="6078" y="13910"/>
                    <a:pt x="6078" y="13666"/>
                  </a:cubicBezTo>
                  <a:lnTo>
                    <a:pt x="6078" y="12668"/>
                  </a:lnTo>
                  <a:lnTo>
                    <a:pt x="7009" y="12668"/>
                  </a:lnTo>
                  <a:cubicBezTo>
                    <a:pt x="7209" y="12535"/>
                    <a:pt x="7342" y="12335"/>
                    <a:pt x="7519" y="12225"/>
                  </a:cubicBezTo>
                  <a:lnTo>
                    <a:pt x="8717" y="11049"/>
                  </a:lnTo>
                  <a:lnTo>
                    <a:pt x="8717" y="8654"/>
                  </a:lnTo>
                  <a:cubicBezTo>
                    <a:pt x="8695" y="7789"/>
                    <a:pt x="8162" y="7035"/>
                    <a:pt x="7386" y="6702"/>
                  </a:cubicBezTo>
                  <a:cubicBezTo>
                    <a:pt x="7275" y="6658"/>
                    <a:pt x="7142" y="6613"/>
                    <a:pt x="7031" y="6547"/>
                  </a:cubicBezTo>
                  <a:cubicBezTo>
                    <a:pt x="6787" y="6369"/>
                    <a:pt x="6699" y="6037"/>
                    <a:pt x="6410" y="5926"/>
                  </a:cubicBezTo>
                  <a:cubicBezTo>
                    <a:pt x="6277" y="5859"/>
                    <a:pt x="6078" y="5881"/>
                    <a:pt x="5922" y="5837"/>
                  </a:cubicBezTo>
                  <a:cubicBezTo>
                    <a:pt x="5590" y="5682"/>
                    <a:pt x="5501" y="5238"/>
                    <a:pt x="5257" y="4994"/>
                  </a:cubicBezTo>
                  <a:cubicBezTo>
                    <a:pt x="5013" y="4750"/>
                    <a:pt x="4636" y="4706"/>
                    <a:pt x="4325" y="4550"/>
                  </a:cubicBezTo>
                  <a:cubicBezTo>
                    <a:pt x="4259" y="4528"/>
                    <a:pt x="4214" y="4462"/>
                    <a:pt x="4192" y="4395"/>
                  </a:cubicBezTo>
                  <a:cubicBezTo>
                    <a:pt x="4192" y="4351"/>
                    <a:pt x="4192" y="4307"/>
                    <a:pt x="4214" y="4262"/>
                  </a:cubicBezTo>
                  <a:cubicBezTo>
                    <a:pt x="4392" y="3819"/>
                    <a:pt x="4592" y="3397"/>
                    <a:pt x="4769" y="2976"/>
                  </a:cubicBezTo>
                  <a:cubicBezTo>
                    <a:pt x="4924" y="2865"/>
                    <a:pt x="5057" y="2732"/>
                    <a:pt x="5146" y="2577"/>
                  </a:cubicBezTo>
                  <a:lnTo>
                    <a:pt x="5612" y="1911"/>
                  </a:lnTo>
                  <a:cubicBezTo>
                    <a:pt x="5656" y="1822"/>
                    <a:pt x="5700" y="1756"/>
                    <a:pt x="5767" y="1712"/>
                  </a:cubicBezTo>
                  <a:cubicBezTo>
                    <a:pt x="5944" y="1601"/>
                    <a:pt x="6122" y="1534"/>
                    <a:pt x="6299" y="1445"/>
                  </a:cubicBezTo>
                  <a:cubicBezTo>
                    <a:pt x="6455" y="1334"/>
                    <a:pt x="6565" y="1179"/>
                    <a:pt x="6610" y="980"/>
                  </a:cubicBezTo>
                  <a:lnTo>
                    <a:pt x="6610" y="980"/>
                  </a:lnTo>
                  <a:cubicBezTo>
                    <a:pt x="6543" y="1201"/>
                    <a:pt x="6277" y="1290"/>
                    <a:pt x="6055" y="1379"/>
                  </a:cubicBezTo>
                  <a:cubicBezTo>
                    <a:pt x="5989" y="1401"/>
                    <a:pt x="5922" y="1401"/>
                    <a:pt x="5856" y="1401"/>
                  </a:cubicBezTo>
                  <a:cubicBezTo>
                    <a:pt x="5745" y="1379"/>
                    <a:pt x="5656" y="1290"/>
                    <a:pt x="5590" y="1290"/>
                  </a:cubicBezTo>
                  <a:cubicBezTo>
                    <a:pt x="5545" y="1290"/>
                    <a:pt x="5491" y="1310"/>
                    <a:pt x="5447" y="1310"/>
                  </a:cubicBezTo>
                  <a:cubicBezTo>
                    <a:pt x="5424" y="1310"/>
                    <a:pt x="5405" y="1305"/>
                    <a:pt x="5390" y="1290"/>
                  </a:cubicBezTo>
                  <a:cubicBezTo>
                    <a:pt x="5346" y="1268"/>
                    <a:pt x="5323" y="1246"/>
                    <a:pt x="5301" y="1201"/>
                  </a:cubicBezTo>
                  <a:cubicBezTo>
                    <a:pt x="5168" y="1024"/>
                    <a:pt x="4946" y="935"/>
                    <a:pt x="4725" y="935"/>
                  </a:cubicBezTo>
                  <a:lnTo>
                    <a:pt x="4725" y="159"/>
                  </a:lnTo>
                  <a:lnTo>
                    <a:pt x="3527" y="159"/>
                  </a:lnTo>
                  <a:cubicBezTo>
                    <a:pt x="3547" y="80"/>
                    <a:pt x="3460" y="0"/>
                    <a:pt x="3362" y="0"/>
                  </a:cubicBezTo>
                  <a:close/>
                </a:path>
              </a:pathLst>
            </a:custGeom>
            <a:solidFill>
              <a:srgbClr val="FF00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820" name="Google Shape;185;p16">
              <a:extLst>
                <a:ext uri="{FF2B5EF4-FFF2-40B4-BE49-F238E27FC236}">
                  <a16:creationId xmlns:a16="http://schemas.microsoft.com/office/drawing/2014/main" id="{D866271E-A99B-CE08-EDB2-05F5FA144AFD}"/>
                </a:ext>
              </a:extLst>
            </p:cNvPr>
            <p:cNvSpPr/>
            <p:nvPr/>
          </p:nvSpPr>
          <p:spPr>
            <a:xfrm>
              <a:off x="631025" y="4500075"/>
              <a:ext cx="53325" cy="57650"/>
            </a:xfrm>
            <a:custGeom>
              <a:avLst/>
              <a:gdLst/>
              <a:ahLst/>
              <a:cxnLst/>
              <a:rect l="l" t="t" r="r" b="b"/>
              <a:pathLst>
                <a:path w="2133" h="2306" extrusionOk="0">
                  <a:moveTo>
                    <a:pt x="1803" y="1"/>
                  </a:moveTo>
                  <a:cubicBezTo>
                    <a:pt x="1496" y="1"/>
                    <a:pt x="1038" y="202"/>
                    <a:pt x="821" y="229"/>
                  </a:cubicBezTo>
                  <a:cubicBezTo>
                    <a:pt x="776" y="229"/>
                    <a:pt x="710" y="251"/>
                    <a:pt x="665" y="274"/>
                  </a:cubicBezTo>
                  <a:cubicBezTo>
                    <a:pt x="643" y="296"/>
                    <a:pt x="599" y="318"/>
                    <a:pt x="577" y="362"/>
                  </a:cubicBezTo>
                  <a:lnTo>
                    <a:pt x="155" y="961"/>
                  </a:lnTo>
                  <a:cubicBezTo>
                    <a:pt x="67" y="1050"/>
                    <a:pt x="22" y="1161"/>
                    <a:pt x="0" y="1294"/>
                  </a:cubicBezTo>
                  <a:cubicBezTo>
                    <a:pt x="0" y="1471"/>
                    <a:pt x="133" y="1627"/>
                    <a:pt x="222" y="1782"/>
                  </a:cubicBezTo>
                  <a:cubicBezTo>
                    <a:pt x="244" y="1893"/>
                    <a:pt x="288" y="2004"/>
                    <a:pt x="355" y="2092"/>
                  </a:cubicBezTo>
                  <a:cubicBezTo>
                    <a:pt x="497" y="2234"/>
                    <a:pt x="667" y="2305"/>
                    <a:pt x="855" y="2305"/>
                  </a:cubicBezTo>
                  <a:cubicBezTo>
                    <a:pt x="901" y="2305"/>
                    <a:pt x="949" y="2301"/>
                    <a:pt x="998" y="2292"/>
                  </a:cubicBezTo>
                  <a:cubicBezTo>
                    <a:pt x="1027" y="2296"/>
                    <a:pt x="1055" y="2298"/>
                    <a:pt x="1084" y="2298"/>
                  </a:cubicBezTo>
                  <a:cubicBezTo>
                    <a:pt x="1211" y="2298"/>
                    <a:pt x="1341" y="2262"/>
                    <a:pt x="1486" y="2225"/>
                  </a:cubicBezTo>
                  <a:cubicBezTo>
                    <a:pt x="1641" y="2181"/>
                    <a:pt x="1752" y="2070"/>
                    <a:pt x="1841" y="1915"/>
                  </a:cubicBezTo>
                  <a:cubicBezTo>
                    <a:pt x="1885" y="1737"/>
                    <a:pt x="1885" y="1560"/>
                    <a:pt x="1885" y="1383"/>
                  </a:cubicBezTo>
                  <a:cubicBezTo>
                    <a:pt x="1908" y="1205"/>
                    <a:pt x="1952" y="1050"/>
                    <a:pt x="2018" y="895"/>
                  </a:cubicBezTo>
                  <a:cubicBezTo>
                    <a:pt x="2063" y="717"/>
                    <a:pt x="2085" y="518"/>
                    <a:pt x="2107" y="340"/>
                  </a:cubicBezTo>
                  <a:cubicBezTo>
                    <a:pt x="2133" y="82"/>
                    <a:pt x="1998" y="1"/>
                    <a:pt x="1803" y="1"/>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821" name="Google Shape;186;p16">
              <a:extLst>
                <a:ext uri="{FF2B5EF4-FFF2-40B4-BE49-F238E27FC236}">
                  <a16:creationId xmlns:a16="http://schemas.microsoft.com/office/drawing/2014/main" id="{CBE6117D-F0AD-CABA-CA0C-AB1D0C8EAEFB}"/>
                </a:ext>
              </a:extLst>
            </p:cNvPr>
            <p:cNvSpPr/>
            <p:nvPr/>
          </p:nvSpPr>
          <p:spPr>
            <a:xfrm>
              <a:off x="478525" y="4651075"/>
              <a:ext cx="146425" cy="132550"/>
            </a:xfrm>
            <a:custGeom>
              <a:avLst/>
              <a:gdLst/>
              <a:ahLst/>
              <a:cxnLst/>
              <a:rect l="l" t="t" r="r" b="b"/>
              <a:pathLst>
                <a:path w="5857" h="5302" extrusionOk="0">
                  <a:moveTo>
                    <a:pt x="5435" y="0"/>
                  </a:moveTo>
                  <a:lnTo>
                    <a:pt x="5435" y="0"/>
                  </a:lnTo>
                  <a:cubicBezTo>
                    <a:pt x="5479" y="333"/>
                    <a:pt x="5368" y="710"/>
                    <a:pt x="5058" y="754"/>
                  </a:cubicBezTo>
                  <a:cubicBezTo>
                    <a:pt x="4880" y="732"/>
                    <a:pt x="4725" y="710"/>
                    <a:pt x="4548" y="643"/>
                  </a:cubicBezTo>
                  <a:cubicBezTo>
                    <a:pt x="4521" y="636"/>
                    <a:pt x="4492" y="632"/>
                    <a:pt x="4463" y="632"/>
                  </a:cubicBezTo>
                  <a:cubicBezTo>
                    <a:pt x="4323" y="632"/>
                    <a:pt x="4170" y="718"/>
                    <a:pt x="4170" y="865"/>
                  </a:cubicBezTo>
                  <a:cubicBezTo>
                    <a:pt x="4170" y="954"/>
                    <a:pt x="4237" y="1043"/>
                    <a:pt x="4259" y="1131"/>
                  </a:cubicBezTo>
                  <a:cubicBezTo>
                    <a:pt x="4304" y="1309"/>
                    <a:pt x="4193" y="1486"/>
                    <a:pt x="4015" y="1553"/>
                  </a:cubicBezTo>
                  <a:cubicBezTo>
                    <a:pt x="3924" y="1579"/>
                    <a:pt x="3826" y="1590"/>
                    <a:pt x="3724" y="1590"/>
                  </a:cubicBezTo>
                  <a:cubicBezTo>
                    <a:pt x="3652" y="1590"/>
                    <a:pt x="3579" y="1584"/>
                    <a:pt x="3505" y="1575"/>
                  </a:cubicBezTo>
                  <a:cubicBezTo>
                    <a:pt x="3350" y="1553"/>
                    <a:pt x="3172" y="1353"/>
                    <a:pt x="3106" y="1176"/>
                  </a:cubicBezTo>
                  <a:lnTo>
                    <a:pt x="3106" y="1331"/>
                  </a:lnTo>
                  <a:cubicBezTo>
                    <a:pt x="2869" y="1308"/>
                    <a:pt x="2626" y="1296"/>
                    <a:pt x="2382" y="1296"/>
                  </a:cubicBezTo>
                  <a:cubicBezTo>
                    <a:pt x="1918" y="1296"/>
                    <a:pt x="1449" y="1340"/>
                    <a:pt x="999" y="1442"/>
                  </a:cubicBezTo>
                  <a:lnTo>
                    <a:pt x="755" y="1442"/>
                  </a:lnTo>
                  <a:cubicBezTo>
                    <a:pt x="511" y="1486"/>
                    <a:pt x="356" y="1752"/>
                    <a:pt x="245" y="1974"/>
                  </a:cubicBezTo>
                  <a:cubicBezTo>
                    <a:pt x="112" y="2174"/>
                    <a:pt x="23" y="2418"/>
                    <a:pt x="1" y="2662"/>
                  </a:cubicBezTo>
                  <a:cubicBezTo>
                    <a:pt x="1" y="3083"/>
                    <a:pt x="311" y="3416"/>
                    <a:pt x="644" y="3704"/>
                  </a:cubicBezTo>
                  <a:cubicBezTo>
                    <a:pt x="666" y="3882"/>
                    <a:pt x="644" y="4059"/>
                    <a:pt x="600" y="4236"/>
                  </a:cubicBezTo>
                  <a:cubicBezTo>
                    <a:pt x="777" y="4525"/>
                    <a:pt x="977" y="4791"/>
                    <a:pt x="1198" y="5057"/>
                  </a:cubicBezTo>
                  <a:cubicBezTo>
                    <a:pt x="1243" y="5146"/>
                    <a:pt x="1309" y="5212"/>
                    <a:pt x="1398" y="5257"/>
                  </a:cubicBezTo>
                  <a:cubicBezTo>
                    <a:pt x="1476" y="5290"/>
                    <a:pt x="1559" y="5296"/>
                    <a:pt x="1642" y="5296"/>
                  </a:cubicBezTo>
                  <a:cubicBezTo>
                    <a:pt x="1684" y="5296"/>
                    <a:pt x="1725" y="5294"/>
                    <a:pt x="1766" y="5294"/>
                  </a:cubicBezTo>
                  <a:cubicBezTo>
                    <a:pt x="1807" y="5294"/>
                    <a:pt x="1847" y="5296"/>
                    <a:pt x="1886" y="5301"/>
                  </a:cubicBezTo>
                  <a:cubicBezTo>
                    <a:pt x="2108" y="5301"/>
                    <a:pt x="2307" y="5279"/>
                    <a:pt x="2529" y="5257"/>
                  </a:cubicBezTo>
                  <a:cubicBezTo>
                    <a:pt x="2618" y="5190"/>
                    <a:pt x="2751" y="5235"/>
                    <a:pt x="2862" y="5146"/>
                  </a:cubicBezTo>
                  <a:cubicBezTo>
                    <a:pt x="2951" y="5057"/>
                    <a:pt x="2928" y="4880"/>
                    <a:pt x="3039" y="4791"/>
                  </a:cubicBezTo>
                  <a:cubicBezTo>
                    <a:pt x="3084" y="4769"/>
                    <a:pt x="3172" y="4747"/>
                    <a:pt x="3239" y="4747"/>
                  </a:cubicBezTo>
                  <a:cubicBezTo>
                    <a:pt x="3638" y="4724"/>
                    <a:pt x="3971" y="4392"/>
                    <a:pt x="4015" y="3992"/>
                  </a:cubicBezTo>
                  <a:cubicBezTo>
                    <a:pt x="4015" y="3904"/>
                    <a:pt x="4015" y="3837"/>
                    <a:pt x="4060" y="3771"/>
                  </a:cubicBezTo>
                  <a:cubicBezTo>
                    <a:pt x="4126" y="3704"/>
                    <a:pt x="4281" y="3704"/>
                    <a:pt x="4370" y="3704"/>
                  </a:cubicBezTo>
                  <a:cubicBezTo>
                    <a:pt x="4792" y="3682"/>
                    <a:pt x="5124" y="3371"/>
                    <a:pt x="5457" y="3083"/>
                  </a:cubicBezTo>
                  <a:cubicBezTo>
                    <a:pt x="5523" y="3039"/>
                    <a:pt x="5590" y="2950"/>
                    <a:pt x="5634" y="2884"/>
                  </a:cubicBezTo>
                  <a:cubicBezTo>
                    <a:pt x="5657" y="2795"/>
                    <a:pt x="5679" y="2706"/>
                    <a:pt x="5679" y="2617"/>
                  </a:cubicBezTo>
                  <a:cubicBezTo>
                    <a:pt x="5701" y="2307"/>
                    <a:pt x="5745" y="1974"/>
                    <a:pt x="5856" y="1664"/>
                  </a:cubicBezTo>
                  <a:cubicBezTo>
                    <a:pt x="5568" y="1641"/>
                    <a:pt x="5457" y="1287"/>
                    <a:pt x="5435" y="1020"/>
                  </a:cubicBezTo>
                  <a:cubicBezTo>
                    <a:pt x="5413" y="666"/>
                    <a:pt x="5501" y="333"/>
                    <a:pt x="5435" y="0"/>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822" name="Google Shape;187;p16">
              <a:extLst>
                <a:ext uri="{FF2B5EF4-FFF2-40B4-BE49-F238E27FC236}">
                  <a16:creationId xmlns:a16="http://schemas.microsoft.com/office/drawing/2014/main" id="{276AA788-1641-D308-DCF1-3E4B924E11B9}"/>
                </a:ext>
              </a:extLst>
            </p:cNvPr>
            <p:cNvSpPr/>
            <p:nvPr/>
          </p:nvSpPr>
          <p:spPr>
            <a:xfrm>
              <a:off x="419750" y="4893925"/>
              <a:ext cx="124800" cy="124225"/>
            </a:xfrm>
            <a:custGeom>
              <a:avLst/>
              <a:gdLst/>
              <a:ahLst/>
              <a:cxnLst/>
              <a:rect l="l" t="t" r="r" b="b"/>
              <a:pathLst>
                <a:path w="4992" h="4969" extrusionOk="0">
                  <a:moveTo>
                    <a:pt x="178" y="1"/>
                  </a:moveTo>
                  <a:cubicBezTo>
                    <a:pt x="156" y="112"/>
                    <a:pt x="23" y="178"/>
                    <a:pt x="1" y="289"/>
                  </a:cubicBezTo>
                  <a:cubicBezTo>
                    <a:pt x="1" y="356"/>
                    <a:pt x="23" y="444"/>
                    <a:pt x="67" y="489"/>
                  </a:cubicBezTo>
                  <a:cubicBezTo>
                    <a:pt x="245" y="844"/>
                    <a:pt x="333" y="1221"/>
                    <a:pt x="333" y="1598"/>
                  </a:cubicBezTo>
                  <a:cubicBezTo>
                    <a:pt x="333" y="1664"/>
                    <a:pt x="356" y="1731"/>
                    <a:pt x="378" y="1775"/>
                  </a:cubicBezTo>
                  <a:cubicBezTo>
                    <a:pt x="400" y="1797"/>
                    <a:pt x="422" y="1819"/>
                    <a:pt x="467" y="1842"/>
                  </a:cubicBezTo>
                  <a:cubicBezTo>
                    <a:pt x="555" y="1886"/>
                    <a:pt x="644" y="1930"/>
                    <a:pt x="733" y="1975"/>
                  </a:cubicBezTo>
                  <a:lnTo>
                    <a:pt x="733" y="2684"/>
                  </a:lnTo>
                  <a:cubicBezTo>
                    <a:pt x="932" y="2862"/>
                    <a:pt x="1243" y="2884"/>
                    <a:pt x="1332" y="3128"/>
                  </a:cubicBezTo>
                  <a:cubicBezTo>
                    <a:pt x="1398" y="3283"/>
                    <a:pt x="1332" y="3439"/>
                    <a:pt x="1398" y="3594"/>
                  </a:cubicBezTo>
                  <a:cubicBezTo>
                    <a:pt x="1487" y="3749"/>
                    <a:pt x="1598" y="3860"/>
                    <a:pt x="1753" y="3949"/>
                  </a:cubicBezTo>
                  <a:lnTo>
                    <a:pt x="2574" y="4459"/>
                  </a:lnTo>
                  <a:cubicBezTo>
                    <a:pt x="2684" y="4547"/>
                    <a:pt x="2795" y="4592"/>
                    <a:pt x="2906" y="4636"/>
                  </a:cubicBezTo>
                  <a:cubicBezTo>
                    <a:pt x="3039" y="4681"/>
                    <a:pt x="3195" y="4658"/>
                    <a:pt x="3350" y="4703"/>
                  </a:cubicBezTo>
                  <a:cubicBezTo>
                    <a:pt x="3616" y="4769"/>
                    <a:pt x="3860" y="4969"/>
                    <a:pt x="4148" y="4969"/>
                  </a:cubicBezTo>
                  <a:cubicBezTo>
                    <a:pt x="4437" y="4969"/>
                    <a:pt x="4725" y="4836"/>
                    <a:pt x="4925" y="4658"/>
                  </a:cubicBezTo>
                  <a:cubicBezTo>
                    <a:pt x="4947" y="4636"/>
                    <a:pt x="4969" y="4614"/>
                    <a:pt x="4991" y="4570"/>
                  </a:cubicBezTo>
                  <a:cubicBezTo>
                    <a:pt x="4991" y="4547"/>
                    <a:pt x="4991" y="4525"/>
                    <a:pt x="4969" y="4503"/>
                  </a:cubicBezTo>
                  <a:cubicBezTo>
                    <a:pt x="4814" y="4170"/>
                    <a:pt x="4548" y="3904"/>
                    <a:pt x="4237" y="3705"/>
                  </a:cubicBezTo>
                  <a:cubicBezTo>
                    <a:pt x="4193" y="3683"/>
                    <a:pt x="4126" y="3638"/>
                    <a:pt x="4104" y="3594"/>
                  </a:cubicBezTo>
                  <a:cubicBezTo>
                    <a:pt x="4082" y="3549"/>
                    <a:pt x="4082" y="3505"/>
                    <a:pt x="4060" y="3461"/>
                  </a:cubicBezTo>
                  <a:lnTo>
                    <a:pt x="3838" y="1953"/>
                  </a:lnTo>
                  <a:cubicBezTo>
                    <a:pt x="3838" y="1731"/>
                    <a:pt x="3749" y="1487"/>
                    <a:pt x="3638" y="1287"/>
                  </a:cubicBezTo>
                  <a:cubicBezTo>
                    <a:pt x="3505" y="1132"/>
                    <a:pt x="3328" y="999"/>
                    <a:pt x="3150" y="888"/>
                  </a:cubicBezTo>
                  <a:lnTo>
                    <a:pt x="2330" y="400"/>
                  </a:lnTo>
                  <a:cubicBezTo>
                    <a:pt x="1997" y="691"/>
                    <a:pt x="1586" y="846"/>
                    <a:pt x="1153" y="846"/>
                  </a:cubicBezTo>
                  <a:cubicBezTo>
                    <a:pt x="1124" y="846"/>
                    <a:pt x="1095" y="845"/>
                    <a:pt x="1065" y="844"/>
                  </a:cubicBezTo>
                  <a:cubicBezTo>
                    <a:pt x="1043" y="622"/>
                    <a:pt x="1088" y="400"/>
                    <a:pt x="1088" y="178"/>
                  </a:cubicBezTo>
                  <a:lnTo>
                    <a:pt x="333" y="178"/>
                  </a:lnTo>
                  <a:cubicBezTo>
                    <a:pt x="289" y="134"/>
                    <a:pt x="223" y="67"/>
                    <a:pt x="178" y="1"/>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823" name="Google Shape;188;p16">
              <a:extLst>
                <a:ext uri="{FF2B5EF4-FFF2-40B4-BE49-F238E27FC236}">
                  <a16:creationId xmlns:a16="http://schemas.microsoft.com/office/drawing/2014/main" id="{917A059C-41A9-7B7D-CBB9-5CAB9FDF2692}"/>
                </a:ext>
              </a:extLst>
            </p:cNvPr>
            <p:cNvSpPr/>
            <p:nvPr/>
          </p:nvSpPr>
          <p:spPr>
            <a:xfrm>
              <a:off x="274475" y="4929975"/>
              <a:ext cx="314425" cy="273375"/>
            </a:xfrm>
            <a:custGeom>
              <a:avLst/>
              <a:gdLst/>
              <a:ahLst/>
              <a:cxnLst/>
              <a:rect l="l" t="t" r="r" b="b"/>
              <a:pathLst>
                <a:path w="12577" h="10935" extrusionOk="0">
                  <a:moveTo>
                    <a:pt x="1" y="0"/>
                  </a:moveTo>
                  <a:lnTo>
                    <a:pt x="245" y="511"/>
                  </a:lnTo>
                  <a:lnTo>
                    <a:pt x="178" y="1021"/>
                  </a:lnTo>
                  <a:lnTo>
                    <a:pt x="1199" y="1509"/>
                  </a:lnTo>
                  <a:lnTo>
                    <a:pt x="1842" y="1642"/>
                  </a:lnTo>
                  <a:lnTo>
                    <a:pt x="2219" y="2285"/>
                  </a:lnTo>
                  <a:lnTo>
                    <a:pt x="2463" y="3105"/>
                  </a:lnTo>
                  <a:lnTo>
                    <a:pt x="3816" y="3505"/>
                  </a:lnTo>
                  <a:lnTo>
                    <a:pt x="3860" y="4126"/>
                  </a:lnTo>
                  <a:lnTo>
                    <a:pt x="4304" y="4702"/>
                  </a:lnTo>
                  <a:lnTo>
                    <a:pt x="4814" y="4946"/>
                  </a:lnTo>
                  <a:lnTo>
                    <a:pt x="5146" y="5457"/>
                  </a:lnTo>
                  <a:lnTo>
                    <a:pt x="5901" y="6100"/>
                  </a:lnTo>
                  <a:lnTo>
                    <a:pt x="6278" y="7186"/>
                  </a:lnTo>
                  <a:lnTo>
                    <a:pt x="6477" y="7874"/>
                  </a:lnTo>
                  <a:lnTo>
                    <a:pt x="7231" y="8251"/>
                  </a:lnTo>
                  <a:lnTo>
                    <a:pt x="7630" y="8828"/>
                  </a:lnTo>
                  <a:lnTo>
                    <a:pt x="8318" y="9404"/>
                  </a:lnTo>
                  <a:lnTo>
                    <a:pt x="9516" y="9848"/>
                  </a:lnTo>
                  <a:lnTo>
                    <a:pt x="10536" y="10602"/>
                  </a:lnTo>
                  <a:lnTo>
                    <a:pt x="10980" y="10935"/>
                  </a:lnTo>
                  <a:lnTo>
                    <a:pt x="11423" y="10225"/>
                  </a:lnTo>
                  <a:lnTo>
                    <a:pt x="11933" y="10491"/>
                  </a:lnTo>
                  <a:lnTo>
                    <a:pt x="12332" y="9027"/>
                  </a:lnTo>
                  <a:lnTo>
                    <a:pt x="12576" y="8318"/>
                  </a:lnTo>
                  <a:lnTo>
                    <a:pt x="12066" y="7497"/>
                  </a:lnTo>
                  <a:lnTo>
                    <a:pt x="11312" y="7164"/>
                  </a:lnTo>
                  <a:lnTo>
                    <a:pt x="10603" y="6432"/>
                  </a:lnTo>
                  <a:lnTo>
                    <a:pt x="9516" y="6100"/>
                  </a:lnTo>
                  <a:lnTo>
                    <a:pt x="9715" y="5412"/>
                  </a:lnTo>
                  <a:lnTo>
                    <a:pt x="8828" y="4525"/>
                  </a:lnTo>
                  <a:cubicBezTo>
                    <a:pt x="8828" y="4525"/>
                    <a:pt x="9072" y="4192"/>
                    <a:pt x="8695" y="4081"/>
                  </a:cubicBezTo>
                  <a:cubicBezTo>
                    <a:pt x="8451" y="3993"/>
                    <a:pt x="8229" y="3882"/>
                    <a:pt x="8008" y="3749"/>
                  </a:cubicBezTo>
                  <a:lnTo>
                    <a:pt x="7497" y="3372"/>
                  </a:lnTo>
                  <a:lnTo>
                    <a:pt x="6411" y="3638"/>
                  </a:lnTo>
                  <a:lnTo>
                    <a:pt x="5790" y="3571"/>
                  </a:lnTo>
                  <a:lnTo>
                    <a:pt x="5723" y="2728"/>
                  </a:lnTo>
                  <a:lnTo>
                    <a:pt x="4947" y="2041"/>
                  </a:lnTo>
                  <a:cubicBezTo>
                    <a:pt x="4747" y="1841"/>
                    <a:pt x="4503" y="1708"/>
                    <a:pt x="4259" y="1597"/>
                  </a:cubicBezTo>
                  <a:cubicBezTo>
                    <a:pt x="3993" y="1531"/>
                    <a:pt x="3172" y="1331"/>
                    <a:pt x="3172" y="1331"/>
                  </a:cubicBezTo>
                  <a:lnTo>
                    <a:pt x="2463" y="0"/>
                  </a:ln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664" name="Google Shape;189;p16">
              <a:extLst>
                <a:ext uri="{FF2B5EF4-FFF2-40B4-BE49-F238E27FC236}">
                  <a16:creationId xmlns:a16="http://schemas.microsoft.com/office/drawing/2014/main" id="{89F7F40F-6E1A-F9AA-1203-97DAE779DB72}"/>
                </a:ext>
              </a:extLst>
            </p:cNvPr>
            <p:cNvSpPr/>
            <p:nvPr/>
          </p:nvSpPr>
          <p:spPr>
            <a:xfrm>
              <a:off x="566700" y="5192250"/>
              <a:ext cx="281150" cy="42150"/>
            </a:xfrm>
            <a:custGeom>
              <a:avLst/>
              <a:gdLst/>
              <a:ahLst/>
              <a:cxnLst/>
              <a:rect l="l" t="t" r="r" b="b"/>
              <a:pathLst>
                <a:path w="11246" h="1686" extrusionOk="0">
                  <a:moveTo>
                    <a:pt x="244" y="0"/>
                  </a:moveTo>
                  <a:lnTo>
                    <a:pt x="0" y="1020"/>
                  </a:lnTo>
                  <a:lnTo>
                    <a:pt x="887" y="1242"/>
                  </a:lnTo>
                  <a:cubicBezTo>
                    <a:pt x="1220" y="1242"/>
                    <a:pt x="1575" y="1287"/>
                    <a:pt x="1908" y="1331"/>
                  </a:cubicBezTo>
                  <a:cubicBezTo>
                    <a:pt x="1974" y="1397"/>
                    <a:pt x="2795" y="1686"/>
                    <a:pt x="2795" y="1686"/>
                  </a:cubicBezTo>
                  <a:lnTo>
                    <a:pt x="4170" y="1686"/>
                  </a:lnTo>
                  <a:lnTo>
                    <a:pt x="4747" y="1331"/>
                  </a:lnTo>
                  <a:lnTo>
                    <a:pt x="5190" y="1242"/>
                  </a:lnTo>
                  <a:lnTo>
                    <a:pt x="5767" y="1686"/>
                  </a:lnTo>
                  <a:lnTo>
                    <a:pt x="6255" y="1686"/>
                  </a:lnTo>
                  <a:lnTo>
                    <a:pt x="7031" y="1486"/>
                  </a:lnTo>
                  <a:cubicBezTo>
                    <a:pt x="7031" y="1486"/>
                    <a:pt x="7563" y="1331"/>
                    <a:pt x="8051" y="1242"/>
                  </a:cubicBezTo>
                  <a:lnTo>
                    <a:pt x="8628" y="1686"/>
                  </a:lnTo>
                  <a:lnTo>
                    <a:pt x="9316" y="1397"/>
                  </a:lnTo>
                  <a:lnTo>
                    <a:pt x="10979" y="1397"/>
                  </a:lnTo>
                  <a:cubicBezTo>
                    <a:pt x="11245" y="1397"/>
                    <a:pt x="10979" y="444"/>
                    <a:pt x="10979" y="444"/>
                  </a:cubicBezTo>
                  <a:lnTo>
                    <a:pt x="10314" y="510"/>
                  </a:lnTo>
                  <a:lnTo>
                    <a:pt x="8650" y="0"/>
                  </a:lnTo>
                  <a:lnTo>
                    <a:pt x="7874" y="0"/>
                  </a:lnTo>
                  <a:lnTo>
                    <a:pt x="5967" y="444"/>
                  </a:lnTo>
                  <a:lnTo>
                    <a:pt x="3882" y="510"/>
                  </a:lnTo>
                  <a:lnTo>
                    <a:pt x="3105" y="0"/>
                  </a:lnTo>
                  <a:lnTo>
                    <a:pt x="1531" y="0"/>
                  </a:lnTo>
                  <a:lnTo>
                    <a:pt x="887" y="444"/>
                  </a:lnTo>
                  <a:lnTo>
                    <a:pt x="244" y="0"/>
                  </a:ln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665" name="Google Shape;190;p16">
              <a:extLst>
                <a:ext uri="{FF2B5EF4-FFF2-40B4-BE49-F238E27FC236}">
                  <a16:creationId xmlns:a16="http://schemas.microsoft.com/office/drawing/2014/main" id="{C8488939-6BB9-B4CD-4020-50070FFF033A}"/>
                </a:ext>
              </a:extLst>
            </p:cNvPr>
            <p:cNvSpPr/>
            <p:nvPr/>
          </p:nvSpPr>
          <p:spPr>
            <a:xfrm>
              <a:off x="878325" y="5180600"/>
              <a:ext cx="112025" cy="47700"/>
            </a:xfrm>
            <a:custGeom>
              <a:avLst/>
              <a:gdLst/>
              <a:ahLst/>
              <a:cxnLst/>
              <a:rect l="l" t="t" r="r" b="b"/>
              <a:pathLst>
                <a:path w="4481" h="1908" extrusionOk="0">
                  <a:moveTo>
                    <a:pt x="3682" y="0"/>
                  </a:moveTo>
                  <a:lnTo>
                    <a:pt x="3016" y="466"/>
                  </a:lnTo>
                  <a:lnTo>
                    <a:pt x="2240" y="244"/>
                  </a:lnTo>
                  <a:lnTo>
                    <a:pt x="2240" y="910"/>
                  </a:lnTo>
                  <a:lnTo>
                    <a:pt x="1420" y="910"/>
                  </a:lnTo>
                  <a:lnTo>
                    <a:pt x="732" y="466"/>
                  </a:lnTo>
                  <a:lnTo>
                    <a:pt x="288" y="910"/>
                  </a:lnTo>
                  <a:lnTo>
                    <a:pt x="0" y="1309"/>
                  </a:lnTo>
                  <a:lnTo>
                    <a:pt x="200" y="1908"/>
                  </a:lnTo>
                  <a:lnTo>
                    <a:pt x="688" y="1597"/>
                  </a:lnTo>
                  <a:lnTo>
                    <a:pt x="1176" y="1597"/>
                  </a:lnTo>
                  <a:lnTo>
                    <a:pt x="1752" y="1908"/>
                  </a:lnTo>
                  <a:lnTo>
                    <a:pt x="3349" y="910"/>
                  </a:lnTo>
                  <a:lnTo>
                    <a:pt x="4480" y="466"/>
                  </a:lnTo>
                  <a:lnTo>
                    <a:pt x="3682" y="0"/>
                  </a:ln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666" name="Google Shape;191;p16">
              <a:extLst>
                <a:ext uri="{FF2B5EF4-FFF2-40B4-BE49-F238E27FC236}">
                  <a16:creationId xmlns:a16="http://schemas.microsoft.com/office/drawing/2014/main" id="{0DBA5033-31BC-C341-236E-F29DF1B89F12}"/>
                </a:ext>
              </a:extLst>
            </p:cNvPr>
            <p:cNvSpPr/>
            <p:nvPr/>
          </p:nvSpPr>
          <p:spPr>
            <a:xfrm>
              <a:off x="990325" y="5151775"/>
              <a:ext cx="129775" cy="40500"/>
            </a:xfrm>
            <a:custGeom>
              <a:avLst/>
              <a:gdLst/>
              <a:ahLst/>
              <a:cxnLst/>
              <a:rect l="l" t="t" r="r" b="b"/>
              <a:pathLst>
                <a:path w="5191" h="1620" extrusionOk="0">
                  <a:moveTo>
                    <a:pt x="3904" y="0"/>
                  </a:moveTo>
                  <a:lnTo>
                    <a:pt x="3682" y="355"/>
                  </a:lnTo>
                  <a:cubicBezTo>
                    <a:pt x="3659" y="397"/>
                    <a:pt x="3618" y="413"/>
                    <a:pt x="3568" y="413"/>
                  </a:cubicBezTo>
                  <a:cubicBezTo>
                    <a:pt x="3380" y="413"/>
                    <a:pt x="3061" y="178"/>
                    <a:pt x="3061" y="178"/>
                  </a:cubicBezTo>
                  <a:lnTo>
                    <a:pt x="2573" y="799"/>
                  </a:lnTo>
                  <a:lnTo>
                    <a:pt x="1242" y="577"/>
                  </a:lnTo>
                  <a:lnTo>
                    <a:pt x="0" y="1619"/>
                  </a:lnTo>
                  <a:lnTo>
                    <a:pt x="1686" y="1619"/>
                  </a:lnTo>
                  <a:lnTo>
                    <a:pt x="2773" y="1153"/>
                  </a:lnTo>
                  <a:lnTo>
                    <a:pt x="3283" y="1153"/>
                  </a:lnTo>
                  <a:cubicBezTo>
                    <a:pt x="3283" y="1153"/>
                    <a:pt x="5035" y="89"/>
                    <a:pt x="5190" y="0"/>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667" name="Google Shape;192;p16">
              <a:extLst>
                <a:ext uri="{FF2B5EF4-FFF2-40B4-BE49-F238E27FC236}">
                  <a16:creationId xmlns:a16="http://schemas.microsoft.com/office/drawing/2014/main" id="{7BC43F7E-EF81-00D6-357C-5A554604D27A}"/>
                </a:ext>
              </a:extLst>
            </p:cNvPr>
            <p:cNvSpPr/>
            <p:nvPr/>
          </p:nvSpPr>
          <p:spPr>
            <a:xfrm>
              <a:off x="973125" y="5204450"/>
              <a:ext cx="56025" cy="29950"/>
            </a:xfrm>
            <a:custGeom>
              <a:avLst/>
              <a:gdLst/>
              <a:ahLst/>
              <a:cxnLst/>
              <a:rect l="l" t="t" r="r" b="b"/>
              <a:pathLst>
                <a:path w="2241" h="1198" extrusionOk="0">
                  <a:moveTo>
                    <a:pt x="1465" y="0"/>
                  </a:moveTo>
                  <a:lnTo>
                    <a:pt x="1" y="355"/>
                  </a:lnTo>
                  <a:cubicBezTo>
                    <a:pt x="112" y="555"/>
                    <a:pt x="245" y="754"/>
                    <a:pt x="378" y="954"/>
                  </a:cubicBezTo>
                  <a:lnTo>
                    <a:pt x="1021" y="643"/>
                  </a:lnTo>
                  <a:lnTo>
                    <a:pt x="1819" y="1198"/>
                  </a:lnTo>
                  <a:lnTo>
                    <a:pt x="2241" y="555"/>
                  </a:lnTo>
                  <a:lnTo>
                    <a:pt x="1465" y="0"/>
                  </a:ln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668" name="Google Shape;193;p16">
              <a:extLst>
                <a:ext uri="{FF2B5EF4-FFF2-40B4-BE49-F238E27FC236}">
                  <a16:creationId xmlns:a16="http://schemas.microsoft.com/office/drawing/2014/main" id="{02070C4C-40FA-DDCF-A06D-AAA0143CD49D}"/>
                </a:ext>
              </a:extLst>
            </p:cNvPr>
            <p:cNvSpPr/>
            <p:nvPr/>
          </p:nvSpPr>
          <p:spPr>
            <a:xfrm>
              <a:off x="1115075" y="5112400"/>
              <a:ext cx="118675" cy="97600"/>
            </a:xfrm>
            <a:custGeom>
              <a:avLst/>
              <a:gdLst/>
              <a:ahLst/>
              <a:cxnLst/>
              <a:rect l="l" t="t" r="r" b="b"/>
              <a:pathLst>
                <a:path w="4747" h="3904" extrusionOk="0">
                  <a:moveTo>
                    <a:pt x="4747" y="0"/>
                  </a:moveTo>
                  <a:lnTo>
                    <a:pt x="2085" y="888"/>
                  </a:lnTo>
                  <a:lnTo>
                    <a:pt x="1531" y="1575"/>
                  </a:lnTo>
                  <a:lnTo>
                    <a:pt x="954" y="2019"/>
                  </a:lnTo>
                  <a:lnTo>
                    <a:pt x="444" y="2728"/>
                  </a:lnTo>
                  <a:lnTo>
                    <a:pt x="1" y="2728"/>
                  </a:lnTo>
                  <a:lnTo>
                    <a:pt x="200" y="3904"/>
                  </a:lnTo>
                  <a:lnTo>
                    <a:pt x="1531" y="3394"/>
                  </a:lnTo>
                  <a:lnTo>
                    <a:pt x="2019" y="2019"/>
                  </a:lnTo>
                  <a:lnTo>
                    <a:pt x="4414" y="777"/>
                  </a:lnTo>
                  <a:lnTo>
                    <a:pt x="4747" y="0"/>
                  </a:ln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669" name="Google Shape;194;p16">
              <a:extLst>
                <a:ext uri="{FF2B5EF4-FFF2-40B4-BE49-F238E27FC236}">
                  <a16:creationId xmlns:a16="http://schemas.microsoft.com/office/drawing/2014/main" id="{B4EB3A66-630D-9B23-885F-1A4AC1A4772E}"/>
                </a:ext>
              </a:extLst>
            </p:cNvPr>
            <p:cNvSpPr/>
            <p:nvPr/>
          </p:nvSpPr>
          <p:spPr>
            <a:xfrm>
              <a:off x="1188825" y="5091875"/>
              <a:ext cx="30525" cy="25525"/>
            </a:xfrm>
            <a:custGeom>
              <a:avLst/>
              <a:gdLst/>
              <a:ahLst/>
              <a:cxnLst/>
              <a:rect l="l" t="t" r="r" b="b"/>
              <a:pathLst>
                <a:path w="1221" h="1021" extrusionOk="0">
                  <a:moveTo>
                    <a:pt x="1220" y="1"/>
                  </a:moveTo>
                  <a:lnTo>
                    <a:pt x="267" y="356"/>
                  </a:lnTo>
                  <a:lnTo>
                    <a:pt x="0" y="1021"/>
                  </a:lnTo>
                  <a:lnTo>
                    <a:pt x="0" y="1021"/>
                  </a:lnTo>
                  <a:lnTo>
                    <a:pt x="821" y="821"/>
                  </a:lnTo>
                  <a:lnTo>
                    <a:pt x="1220" y="1"/>
                  </a:ln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824" name="Google Shape;195;p16">
              <a:extLst>
                <a:ext uri="{FF2B5EF4-FFF2-40B4-BE49-F238E27FC236}">
                  <a16:creationId xmlns:a16="http://schemas.microsoft.com/office/drawing/2014/main" id="{C30E974C-4735-CE70-036F-407B5D04C1D6}"/>
                </a:ext>
              </a:extLst>
            </p:cNvPr>
            <p:cNvSpPr/>
            <p:nvPr/>
          </p:nvSpPr>
          <p:spPr>
            <a:xfrm>
              <a:off x="1138375" y="5125150"/>
              <a:ext cx="17200" cy="12225"/>
            </a:xfrm>
            <a:custGeom>
              <a:avLst/>
              <a:gdLst/>
              <a:ahLst/>
              <a:cxnLst/>
              <a:rect l="l" t="t" r="r" b="b"/>
              <a:pathLst>
                <a:path w="688" h="489" extrusionOk="0">
                  <a:moveTo>
                    <a:pt x="0" y="1"/>
                  </a:moveTo>
                  <a:lnTo>
                    <a:pt x="0" y="488"/>
                  </a:lnTo>
                  <a:lnTo>
                    <a:pt x="688" y="1"/>
                  </a:ln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825" name="Google Shape;196;p16">
              <a:extLst>
                <a:ext uri="{FF2B5EF4-FFF2-40B4-BE49-F238E27FC236}">
                  <a16:creationId xmlns:a16="http://schemas.microsoft.com/office/drawing/2014/main" id="{923B7F3A-7F7F-ABF8-54FD-E626A0023E4C}"/>
                </a:ext>
              </a:extLst>
            </p:cNvPr>
            <p:cNvSpPr/>
            <p:nvPr/>
          </p:nvSpPr>
          <p:spPr>
            <a:xfrm>
              <a:off x="1239275" y="5143450"/>
              <a:ext cx="18325" cy="22750"/>
            </a:xfrm>
            <a:custGeom>
              <a:avLst/>
              <a:gdLst/>
              <a:ahLst/>
              <a:cxnLst/>
              <a:rect l="l" t="t" r="r" b="b"/>
              <a:pathLst>
                <a:path w="733" h="910" extrusionOk="0">
                  <a:moveTo>
                    <a:pt x="311" y="0"/>
                  </a:moveTo>
                  <a:lnTo>
                    <a:pt x="1" y="333"/>
                  </a:lnTo>
                  <a:lnTo>
                    <a:pt x="156" y="910"/>
                  </a:lnTo>
                  <a:lnTo>
                    <a:pt x="733" y="466"/>
                  </a:lnTo>
                  <a:lnTo>
                    <a:pt x="311" y="0"/>
                  </a:ln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826" name="Google Shape;197;p16">
              <a:extLst>
                <a:ext uri="{FF2B5EF4-FFF2-40B4-BE49-F238E27FC236}">
                  <a16:creationId xmlns:a16="http://schemas.microsoft.com/office/drawing/2014/main" id="{ABC9A3A9-B03F-DDDD-25B9-1CC30B4F0DEA}"/>
                </a:ext>
              </a:extLst>
            </p:cNvPr>
            <p:cNvSpPr/>
            <p:nvPr/>
          </p:nvSpPr>
          <p:spPr>
            <a:xfrm>
              <a:off x="679800" y="4859550"/>
              <a:ext cx="293350" cy="257850"/>
            </a:xfrm>
            <a:custGeom>
              <a:avLst/>
              <a:gdLst/>
              <a:ahLst/>
              <a:cxnLst/>
              <a:rect l="l" t="t" r="r" b="b"/>
              <a:pathLst>
                <a:path w="11734" h="10314" extrusionOk="0">
                  <a:moveTo>
                    <a:pt x="7697" y="1"/>
                  </a:moveTo>
                  <a:lnTo>
                    <a:pt x="7453" y="466"/>
                  </a:lnTo>
                  <a:lnTo>
                    <a:pt x="7453" y="1376"/>
                  </a:lnTo>
                  <a:lnTo>
                    <a:pt x="7076" y="1930"/>
                  </a:lnTo>
                  <a:lnTo>
                    <a:pt x="6854" y="2662"/>
                  </a:lnTo>
                  <a:lnTo>
                    <a:pt x="6566" y="3527"/>
                  </a:lnTo>
                  <a:lnTo>
                    <a:pt x="6167" y="4126"/>
                  </a:lnTo>
                  <a:lnTo>
                    <a:pt x="5302" y="4481"/>
                  </a:lnTo>
                  <a:lnTo>
                    <a:pt x="4215" y="4259"/>
                  </a:lnTo>
                  <a:lnTo>
                    <a:pt x="3771" y="4481"/>
                  </a:lnTo>
                  <a:lnTo>
                    <a:pt x="3372" y="5058"/>
                  </a:lnTo>
                  <a:lnTo>
                    <a:pt x="2529" y="5457"/>
                  </a:lnTo>
                  <a:lnTo>
                    <a:pt x="1775" y="5457"/>
                  </a:lnTo>
                  <a:lnTo>
                    <a:pt x="1021" y="4991"/>
                  </a:lnTo>
                  <a:lnTo>
                    <a:pt x="821" y="4525"/>
                  </a:lnTo>
                  <a:lnTo>
                    <a:pt x="1" y="4858"/>
                  </a:lnTo>
                  <a:lnTo>
                    <a:pt x="1" y="5479"/>
                  </a:lnTo>
                  <a:lnTo>
                    <a:pt x="289" y="5900"/>
                  </a:lnTo>
                  <a:lnTo>
                    <a:pt x="1" y="6388"/>
                  </a:lnTo>
                  <a:lnTo>
                    <a:pt x="1" y="7187"/>
                  </a:lnTo>
                  <a:lnTo>
                    <a:pt x="821" y="7409"/>
                  </a:lnTo>
                  <a:lnTo>
                    <a:pt x="1265" y="8296"/>
                  </a:lnTo>
                  <a:lnTo>
                    <a:pt x="1021" y="8939"/>
                  </a:lnTo>
                  <a:lnTo>
                    <a:pt x="1376" y="9294"/>
                  </a:lnTo>
                  <a:lnTo>
                    <a:pt x="2795" y="9294"/>
                  </a:lnTo>
                  <a:lnTo>
                    <a:pt x="3084" y="8895"/>
                  </a:lnTo>
                  <a:lnTo>
                    <a:pt x="3195" y="9516"/>
                  </a:lnTo>
                  <a:lnTo>
                    <a:pt x="3261" y="10137"/>
                  </a:lnTo>
                  <a:lnTo>
                    <a:pt x="4215" y="9804"/>
                  </a:lnTo>
                  <a:lnTo>
                    <a:pt x="4858" y="9804"/>
                  </a:lnTo>
                  <a:lnTo>
                    <a:pt x="5013" y="9294"/>
                  </a:lnTo>
                  <a:lnTo>
                    <a:pt x="5834" y="9294"/>
                  </a:lnTo>
                  <a:lnTo>
                    <a:pt x="6278" y="9050"/>
                  </a:lnTo>
                  <a:lnTo>
                    <a:pt x="6721" y="9294"/>
                  </a:lnTo>
                  <a:lnTo>
                    <a:pt x="6832" y="9626"/>
                  </a:lnTo>
                  <a:lnTo>
                    <a:pt x="6854" y="10314"/>
                  </a:lnTo>
                  <a:lnTo>
                    <a:pt x="7520" y="9626"/>
                  </a:lnTo>
                  <a:lnTo>
                    <a:pt x="8717" y="9471"/>
                  </a:lnTo>
                  <a:lnTo>
                    <a:pt x="9072" y="7697"/>
                  </a:lnTo>
                  <a:lnTo>
                    <a:pt x="8496" y="6854"/>
                  </a:lnTo>
                  <a:lnTo>
                    <a:pt x="10159" y="5723"/>
                  </a:lnTo>
                  <a:lnTo>
                    <a:pt x="9982" y="4237"/>
                  </a:lnTo>
                  <a:lnTo>
                    <a:pt x="10847" y="3261"/>
                  </a:lnTo>
                  <a:lnTo>
                    <a:pt x="11290" y="3505"/>
                  </a:lnTo>
                  <a:lnTo>
                    <a:pt x="11734" y="2817"/>
                  </a:lnTo>
                  <a:lnTo>
                    <a:pt x="10492" y="2573"/>
                  </a:lnTo>
                  <a:lnTo>
                    <a:pt x="10492" y="1753"/>
                  </a:lnTo>
                  <a:lnTo>
                    <a:pt x="9494" y="799"/>
                  </a:lnTo>
                  <a:lnTo>
                    <a:pt x="9494" y="799"/>
                  </a:lnTo>
                  <a:cubicBezTo>
                    <a:pt x="9494" y="799"/>
                    <a:pt x="9740" y="917"/>
                    <a:pt x="9904" y="917"/>
                  </a:cubicBezTo>
                  <a:cubicBezTo>
                    <a:pt x="9986" y="917"/>
                    <a:pt x="10048" y="888"/>
                    <a:pt x="10048" y="799"/>
                  </a:cubicBezTo>
                  <a:lnTo>
                    <a:pt x="10048" y="222"/>
                  </a:lnTo>
                  <a:lnTo>
                    <a:pt x="9250" y="1"/>
                  </a:ln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827" name="Google Shape;198;p16">
              <a:extLst>
                <a:ext uri="{FF2B5EF4-FFF2-40B4-BE49-F238E27FC236}">
                  <a16:creationId xmlns:a16="http://schemas.microsoft.com/office/drawing/2014/main" id="{2302DBB8-42D0-1533-2C5D-235D4C89B89E}"/>
                </a:ext>
              </a:extLst>
            </p:cNvPr>
            <p:cNvSpPr/>
            <p:nvPr/>
          </p:nvSpPr>
          <p:spPr>
            <a:xfrm>
              <a:off x="700325" y="4783600"/>
              <a:ext cx="277275" cy="212925"/>
            </a:xfrm>
            <a:custGeom>
              <a:avLst/>
              <a:gdLst/>
              <a:ahLst/>
              <a:cxnLst/>
              <a:rect l="l" t="t" r="r" b="b"/>
              <a:pathLst>
                <a:path w="11091" h="8517" extrusionOk="0">
                  <a:moveTo>
                    <a:pt x="7874" y="0"/>
                  </a:moveTo>
                  <a:lnTo>
                    <a:pt x="7652" y="799"/>
                  </a:lnTo>
                  <a:lnTo>
                    <a:pt x="7453" y="1397"/>
                  </a:lnTo>
                  <a:lnTo>
                    <a:pt x="7098" y="1907"/>
                  </a:lnTo>
                  <a:lnTo>
                    <a:pt x="6432" y="2107"/>
                  </a:lnTo>
                  <a:lnTo>
                    <a:pt x="6432" y="2795"/>
                  </a:lnTo>
                  <a:lnTo>
                    <a:pt x="5523" y="3039"/>
                  </a:lnTo>
                  <a:lnTo>
                    <a:pt x="5035" y="3682"/>
                  </a:lnTo>
                  <a:lnTo>
                    <a:pt x="4148" y="4636"/>
                  </a:lnTo>
                  <a:lnTo>
                    <a:pt x="3904" y="5301"/>
                  </a:lnTo>
                  <a:lnTo>
                    <a:pt x="2684" y="5833"/>
                  </a:lnTo>
                  <a:lnTo>
                    <a:pt x="1864" y="6277"/>
                  </a:lnTo>
                  <a:lnTo>
                    <a:pt x="1464" y="7186"/>
                  </a:lnTo>
                  <a:lnTo>
                    <a:pt x="1730" y="7608"/>
                  </a:lnTo>
                  <a:lnTo>
                    <a:pt x="355" y="7608"/>
                  </a:lnTo>
                  <a:lnTo>
                    <a:pt x="0" y="7563"/>
                  </a:lnTo>
                  <a:lnTo>
                    <a:pt x="200" y="8029"/>
                  </a:lnTo>
                  <a:lnTo>
                    <a:pt x="954" y="8517"/>
                  </a:lnTo>
                  <a:lnTo>
                    <a:pt x="1708" y="8517"/>
                  </a:lnTo>
                  <a:lnTo>
                    <a:pt x="2551" y="8118"/>
                  </a:lnTo>
                  <a:lnTo>
                    <a:pt x="2950" y="7519"/>
                  </a:lnTo>
                  <a:lnTo>
                    <a:pt x="3372" y="7319"/>
                  </a:lnTo>
                  <a:lnTo>
                    <a:pt x="4481" y="7519"/>
                  </a:lnTo>
                  <a:lnTo>
                    <a:pt x="5346" y="7164"/>
                  </a:lnTo>
                  <a:lnTo>
                    <a:pt x="5745" y="6587"/>
                  </a:lnTo>
                  <a:lnTo>
                    <a:pt x="6144" y="5323"/>
                  </a:lnTo>
                  <a:lnTo>
                    <a:pt x="6255" y="4990"/>
                  </a:lnTo>
                  <a:lnTo>
                    <a:pt x="6610" y="4436"/>
                  </a:lnTo>
                  <a:lnTo>
                    <a:pt x="6610" y="3504"/>
                  </a:lnTo>
                  <a:lnTo>
                    <a:pt x="6876" y="3039"/>
                  </a:lnTo>
                  <a:lnTo>
                    <a:pt x="8406" y="3039"/>
                  </a:lnTo>
                  <a:lnTo>
                    <a:pt x="9205" y="3260"/>
                  </a:lnTo>
                  <a:lnTo>
                    <a:pt x="10269" y="2418"/>
                  </a:lnTo>
                  <a:lnTo>
                    <a:pt x="9759" y="1996"/>
                  </a:lnTo>
                  <a:lnTo>
                    <a:pt x="11090" y="1109"/>
                  </a:lnTo>
                  <a:lnTo>
                    <a:pt x="8739" y="1109"/>
                  </a:lnTo>
                  <a:cubicBezTo>
                    <a:pt x="8739" y="1109"/>
                    <a:pt x="9131" y="552"/>
                    <a:pt x="9020" y="552"/>
                  </a:cubicBezTo>
                  <a:cubicBezTo>
                    <a:pt x="9016" y="552"/>
                    <a:pt x="9011" y="553"/>
                    <a:pt x="9005" y="555"/>
                  </a:cubicBezTo>
                  <a:cubicBezTo>
                    <a:pt x="8997" y="558"/>
                    <a:pt x="8987" y="560"/>
                    <a:pt x="8975" y="560"/>
                  </a:cubicBezTo>
                  <a:cubicBezTo>
                    <a:pt x="8753" y="560"/>
                    <a:pt x="7874" y="0"/>
                    <a:pt x="7874" y="0"/>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828" name="Google Shape;199;p16">
              <a:extLst>
                <a:ext uri="{FF2B5EF4-FFF2-40B4-BE49-F238E27FC236}">
                  <a16:creationId xmlns:a16="http://schemas.microsoft.com/office/drawing/2014/main" id="{288664A7-38D7-F702-80D8-A1BBE306075D}"/>
                </a:ext>
              </a:extLst>
            </p:cNvPr>
            <p:cNvSpPr/>
            <p:nvPr/>
          </p:nvSpPr>
          <p:spPr>
            <a:xfrm>
              <a:off x="973125" y="4847900"/>
              <a:ext cx="190225" cy="261750"/>
            </a:xfrm>
            <a:custGeom>
              <a:avLst/>
              <a:gdLst/>
              <a:ahLst/>
              <a:cxnLst/>
              <a:rect l="l" t="t" r="r" b="b"/>
              <a:pathLst>
                <a:path w="7609" h="10470" extrusionOk="0">
                  <a:moveTo>
                    <a:pt x="7098" y="1"/>
                  </a:moveTo>
                  <a:lnTo>
                    <a:pt x="3594" y="2330"/>
                  </a:lnTo>
                  <a:lnTo>
                    <a:pt x="2241" y="2263"/>
                  </a:lnTo>
                  <a:lnTo>
                    <a:pt x="2063" y="2862"/>
                  </a:lnTo>
                  <a:lnTo>
                    <a:pt x="932" y="3306"/>
                  </a:lnTo>
                  <a:lnTo>
                    <a:pt x="688" y="5058"/>
                  </a:lnTo>
                  <a:lnTo>
                    <a:pt x="400" y="5612"/>
                  </a:lnTo>
                  <a:lnTo>
                    <a:pt x="511" y="6832"/>
                  </a:lnTo>
                  <a:lnTo>
                    <a:pt x="1" y="7387"/>
                  </a:lnTo>
                  <a:lnTo>
                    <a:pt x="688" y="7852"/>
                  </a:lnTo>
                  <a:lnTo>
                    <a:pt x="1132" y="8252"/>
                  </a:lnTo>
                  <a:lnTo>
                    <a:pt x="1331" y="9272"/>
                  </a:lnTo>
                  <a:lnTo>
                    <a:pt x="688" y="10469"/>
                  </a:lnTo>
                  <a:lnTo>
                    <a:pt x="2241" y="10270"/>
                  </a:lnTo>
                  <a:lnTo>
                    <a:pt x="2063" y="8008"/>
                  </a:lnTo>
                  <a:lnTo>
                    <a:pt x="1952" y="7231"/>
                  </a:lnTo>
                  <a:lnTo>
                    <a:pt x="2707" y="7231"/>
                  </a:lnTo>
                  <a:lnTo>
                    <a:pt x="2684" y="7741"/>
                  </a:lnTo>
                  <a:lnTo>
                    <a:pt x="2973" y="8118"/>
                  </a:lnTo>
                  <a:lnTo>
                    <a:pt x="3283" y="8340"/>
                  </a:lnTo>
                  <a:cubicBezTo>
                    <a:pt x="3283" y="8340"/>
                    <a:pt x="3195" y="8651"/>
                    <a:pt x="3283" y="8762"/>
                  </a:cubicBezTo>
                  <a:cubicBezTo>
                    <a:pt x="3324" y="8812"/>
                    <a:pt x="3368" y="8826"/>
                    <a:pt x="3416" y="8826"/>
                  </a:cubicBezTo>
                  <a:cubicBezTo>
                    <a:pt x="3473" y="8826"/>
                    <a:pt x="3533" y="8806"/>
                    <a:pt x="3594" y="8806"/>
                  </a:cubicBezTo>
                  <a:cubicBezTo>
                    <a:pt x="3705" y="8806"/>
                    <a:pt x="3771" y="9272"/>
                    <a:pt x="3771" y="9272"/>
                  </a:cubicBezTo>
                  <a:lnTo>
                    <a:pt x="4215" y="9094"/>
                  </a:lnTo>
                  <a:lnTo>
                    <a:pt x="4924" y="9094"/>
                  </a:lnTo>
                  <a:lnTo>
                    <a:pt x="4902" y="7631"/>
                  </a:lnTo>
                  <a:lnTo>
                    <a:pt x="4215" y="6987"/>
                  </a:lnTo>
                  <a:lnTo>
                    <a:pt x="4481" y="6411"/>
                  </a:lnTo>
                  <a:lnTo>
                    <a:pt x="3261" y="5923"/>
                  </a:lnTo>
                  <a:lnTo>
                    <a:pt x="5390" y="4215"/>
                  </a:lnTo>
                  <a:lnTo>
                    <a:pt x="4991" y="3904"/>
                  </a:lnTo>
                  <a:lnTo>
                    <a:pt x="3971" y="4659"/>
                  </a:lnTo>
                  <a:lnTo>
                    <a:pt x="3061" y="4548"/>
                  </a:lnTo>
                  <a:lnTo>
                    <a:pt x="2618" y="5634"/>
                  </a:lnTo>
                  <a:lnTo>
                    <a:pt x="2019" y="5634"/>
                  </a:lnTo>
                  <a:lnTo>
                    <a:pt x="2019" y="4769"/>
                  </a:lnTo>
                  <a:lnTo>
                    <a:pt x="1354" y="4769"/>
                  </a:lnTo>
                  <a:lnTo>
                    <a:pt x="1354" y="4259"/>
                  </a:lnTo>
                  <a:lnTo>
                    <a:pt x="2640" y="3394"/>
                  </a:lnTo>
                  <a:lnTo>
                    <a:pt x="3283" y="2840"/>
                  </a:lnTo>
                  <a:lnTo>
                    <a:pt x="4592" y="2685"/>
                  </a:lnTo>
                  <a:lnTo>
                    <a:pt x="6610" y="1864"/>
                  </a:lnTo>
                  <a:lnTo>
                    <a:pt x="7608" y="467"/>
                  </a:lnTo>
                  <a:lnTo>
                    <a:pt x="7098" y="1"/>
                  </a:ln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829" name="Google Shape;200;p16">
              <a:extLst>
                <a:ext uri="{FF2B5EF4-FFF2-40B4-BE49-F238E27FC236}">
                  <a16:creationId xmlns:a16="http://schemas.microsoft.com/office/drawing/2014/main" id="{A16064F3-99FF-FDDB-4D9A-F0C96E8CD5C8}"/>
                </a:ext>
              </a:extLst>
            </p:cNvPr>
            <p:cNvSpPr/>
            <p:nvPr/>
          </p:nvSpPr>
          <p:spPr>
            <a:xfrm>
              <a:off x="1214325" y="4804275"/>
              <a:ext cx="42725" cy="88025"/>
            </a:xfrm>
            <a:custGeom>
              <a:avLst/>
              <a:gdLst/>
              <a:ahLst/>
              <a:cxnLst/>
              <a:rect l="l" t="t" r="r" b="b"/>
              <a:pathLst>
                <a:path w="1709" h="3521" extrusionOk="0">
                  <a:moveTo>
                    <a:pt x="366" y="1"/>
                  </a:moveTo>
                  <a:cubicBezTo>
                    <a:pt x="99" y="1"/>
                    <a:pt x="391" y="766"/>
                    <a:pt x="333" y="881"/>
                  </a:cubicBezTo>
                  <a:cubicBezTo>
                    <a:pt x="245" y="1014"/>
                    <a:pt x="23" y="1036"/>
                    <a:pt x="1" y="1191"/>
                  </a:cubicBezTo>
                  <a:cubicBezTo>
                    <a:pt x="1" y="1347"/>
                    <a:pt x="222" y="1391"/>
                    <a:pt x="356" y="1502"/>
                  </a:cubicBezTo>
                  <a:cubicBezTo>
                    <a:pt x="444" y="1635"/>
                    <a:pt x="489" y="1790"/>
                    <a:pt x="466" y="1945"/>
                  </a:cubicBezTo>
                  <a:cubicBezTo>
                    <a:pt x="422" y="2101"/>
                    <a:pt x="422" y="2256"/>
                    <a:pt x="444" y="2411"/>
                  </a:cubicBezTo>
                  <a:cubicBezTo>
                    <a:pt x="466" y="2522"/>
                    <a:pt x="533" y="2611"/>
                    <a:pt x="600" y="2700"/>
                  </a:cubicBezTo>
                  <a:cubicBezTo>
                    <a:pt x="888" y="3032"/>
                    <a:pt x="1243" y="3321"/>
                    <a:pt x="1620" y="3520"/>
                  </a:cubicBezTo>
                  <a:cubicBezTo>
                    <a:pt x="1465" y="3010"/>
                    <a:pt x="1287" y="2522"/>
                    <a:pt x="1065" y="2034"/>
                  </a:cubicBezTo>
                  <a:cubicBezTo>
                    <a:pt x="1221" y="2012"/>
                    <a:pt x="1354" y="1990"/>
                    <a:pt x="1509" y="1945"/>
                  </a:cubicBezTo>
                  <a:cubicBezTo>
                    <a:pt x="1465" y="1768"/>
                    <a:pt x="1398" y="1635"/>
                    <a:pt x="1287" y="1502"/>
                  </a:cubicBezTo>
                  <a:cubicBezTo>
                    <a:pt x="1354" y="1369"/>
                    <a:pt x="1553" y="1324"/>
                    <a:pt x="1642" y="1169"/>
                  </a:cubicBezTo>
                  <a:cubicBezTo>
                    <a:pt x="1686" y="1080"/>
                    <a:pt x="1708" y="992"/>
                    <a:pt x="1686" y="903"/>
                  </a:cubicBezTo>
                  <a:cubicBezTo>
                    <a:pt x="1664" y="703"/>
                    <a:pt x="1642" y="504"/>
                    <a:pt x="1598" y="304"/>
                  </a:cubicBezTo>
                  <a:lnTo>
                    <a:pt x="1043" y="881"/>
                  </a:lnTo>
                  <a:cubicBezTo>
                    <a:pt x="977" y="748"/>
                    <a:pt x="777" y="770"/>
                    <a:pt x="688" y="615"/>
                  </a:cubicBezTo>
                  <a:cubicBezTo>
                    <a:pt x="600" y="459"/>
                    <a:pt x="755" y="171"/>
                    <a:pt x="533" y="60"/>
                  </a:cubicBezTo>
                  <a:cubicBezTo>
                    <a:pt x="462" y="19"/>
                    <a:pt x="408" y="1"/>
                    <a:pt x="366" y="1"/>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830" name="Google Shape;201;p16">
              <a:extLst>
                <a:ext uri="{FF2B5EF4-FFF2-40B4-BE49-F238E27FC236}">
                  <a16:creationId xmlns:a16="http://schemas.microsoft.com/office/drawing/2014/main" id="{9502155D-67FB-89F5-266A-849C6B58C43C}"/>
                </a:ext>
              </a:extLst>
            </p:cNvPr>
            <p:cNvSpPr/>
            <p:nvPr/>
          </p:nvSpPr>
          <p:spPr>
            <a:xfrm>
              <a:off x="1253150" y="4922350"/>
              <a:ext cx="90950" cy="36475"/>
            </a:xfrm>
            <a:custGeom>
              <a:avLst/>
              <a:gdLst/>
              <a:ahLst/>
              <a:cxnLst/>
              <a:rect l="l" t="t" r="r" b="b"/>
              <a:pathLst>
                <a:path w="3638" h="1459" extrusionOk="0">
                  <a:moveTo>
                    <a:pt x="3127" y="0"/>
                  </a:moveTo>
                  <a:cubicBezTo>
                    <a:pt x="3105" y="0"/>
                    <a:pt x="3083" y="6"/>
                    <a:pt x="3061" y="17"/>
                  </a:cubicBezTo>
                  <a:cubicBezTo>
                    <a:pt x="2817" y="84"/>
                    <a:pt x="2573" y="172"/>
                    <a:pt x="2373" y="328"/>
                  </a:cubicBezTo>
                  <a:cubicBezTo>
                    <a:pt x="2351" y="350"/>
                    <a:pt x="2307" y="372"/>
                    <a:pt x="2263" y="372"/>
                  </a:cubicBezTo>
                  <a:cubicBezTo>
                    <a:pt x="2218" y="372"/>
                    <a:pt x="2196" y="350"/>
                    <a:pt x="2152" y="328"/>
                  </a:cubicBezTo>
                  <a:cubicBezTo>
                    <a:pt x="1934" y="185"/>
                    <a:pt x="1747" y="129"/>
                    <a:pt x="1573" y="129"/>
                  </a:cubicBezTo>
                  <a:cubicBezTo>
                    <a:pt x="1233" y="129"/>
                    <a:pt x="944" y="344"/>
                    <a:pt x="577" y="549"/>
                  </a:cubicBezTo>
                  <a:cubicBezTo>
                    <a:pt x="422" y="616"/>
                    <a:pt x="289" y="705"/>
                    <a:pt x="155" y="838"/>
                  </a:cubicBezTo>
                  <a:cubicBezTo>
                    <a:pt x="45" y="949"/>
                    <a:pt x="0" y="1126"/>
                    <a:pt x="45" y="1281"/>
                  </a:cubicBezTo>
                  <a:cubicBezTo>
                    <a:pt x="178" y="1370"/>
                    <a:pt x="333" y="1437"/>
                    <a:pt x="488" y="1459"/>
                  </a:cubicBezTo>
                  <a:lnTo>
                    <a:pt x="577" y="1459"/>
                  </a:lnTo>
                  <a:cubicBezTo>
                    <a:pt x="599" y="1437"/>
                    <a:pt x="599" y="1414"/>
                    <a:pt x="621" y="1370"/>
                  </a:cubicBezTo>
                  <a:lnTo>
                    <a:pt x="732" y="1104"/>
                  </a:lnTo>
                  <a:cubicBezTo>
                    <a:pt x="1242" y="1082"/>
                    <a:pt x="1775" y="971"/>
                    <a:pt x="2263" y="816"/>
                  </a:cubicBezTo>
                  <a:cubicBezTo>
                    <a:pt x="2373" y="793"/>
                    <a:pt x="2484" y="749"/>
                    <a:pt x="2595" y="749"/>
                  </a:cubicBezTo>
                  <a:cubicBezTo>
                    <a:pt x="2631" y="744"/>
                    <a:pt x="2667" y="742"/>
                    <a:pt x="2703" y="742"/>
                  </a:cubicBezTo>
                  <a:cubicBezTo>
                    <a:pt x="2971" y="742"/>
                    <a:pt x="3236" y="851"/>
                    <a:pt x="3491" y="851"/>
                  </a:cubicBezTo>
                  <a:cubicBezTo>
                    <a:pt x="3541" y="851"/>
                    <a:pt x="3589" y="847"/>
                    <a:pt x="3638" y="838"/>
                  </a:cubicBezTo>
                  <a:cubicBezTo>
                    <a:pt x="3593" y="572"/>
                    <a:pt x="3482" y="328"/>
                    <a:pt x="3305" y="106"/>
                  </a:cubicBezTo>
                  <a:cubicBezTo>
                    <a:pt x="3283" y="61"/>
                    <a:pt x="3238" y="17"/>
                    <a:pt x="3194" y="17"/>
                  </a:cubicBezTo>
                  <a:cubicBezTo>
                    <a:pt x="3172" y="6"/>
                    <a:pt x="3150" y="0"/>
                    <a:pt x="3127" y="0"/>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831" name="Google Shape;202;p16">
              <a:extLst>
                <a:ext uri="{FF2B5EF4-FFF2-40B4-BE49-F238E27FC236}">
                  <a16:creationId xmlns:a16="http://schemas.microsoft.com/office/drawing/2014/main" id="{8B44F3BF-64CE-B377-4D4D-1DD144A20A8F}"/>
                </a:ext>
              </a:extLst>
            </p:cNvPr>
            <p:cNvSpPr/>
            <p:nvPr/>
          </p:nvSpPr>
          <p:spPr>
            <a:xfrm>
              <a:off x="1324125" y="4762125"/>
              <a:ext cx="338250" cy="227200"/>
            </a:xfrm>
            <a:custGeom>
              <a:avLst/>
              <a:gdLst/>
              <a:ahLst/>
              <a:cxnLst/>
              <a:rect l="l" t="t" r="r" b="b"/>
              <a:pathLst>
                <a:path w="13530" h="9088" extrusionOk="0">
                  <a:moveTo>
                    <a:pt x="11774" y="0"/>
                  </a:moveTo>
                  <a:cubicBezTo>
                    <a:pt x="11502" y="0"/>
                    <a:pt x="11232" y="59"/>
                    <a:pt x="10979" y="172"/>
                  </a:cubicBezTo>
                  <a:cubicBezTo>
                    <a:pt x="10846" y="260"/>
                    <a:pt x="10691" y="305"/>
                    <a:pt x="10535" y="349"/>
                  </a:cubicBezTo>
                  <a:cubicBezTo>
                    <a:pt x="10380" y="349"/>
                    <a:pt x="10247" y="327"/>
                    <a:pt x="10114" y="260"/>
                  </a:cubicBezTo>
                  <a:cubicBezTo>
                    <a:pt x="9938" y="202"/>
                    <a:pt x="9756" y="174"/>
                    <a:pt x="9578" y="174"/>
                  </a:cubicBezTo>
                  <a:cubicBezTo>
                    <a:pt x="9419" y="174"/>
                    <a:pt x="9262" y="196"/>
                    <a:pt x="9116" y="238"/>
                  </a:cubicBezTo>
                  <a:cubicBezTo>
                    <a:pt x="8783" y="349"/>
                    <a:pt x="8561" y="682"/>
                    <a:pt x="8584" y="1014"/>
                  </a:cubicBezTo>
                  <a:cubicBezTo>
                    <a:pt x="8251" y="1014"/>
                    <a:pt x="7940" y="1125"/>
                    <a:pt x="7719" y="1347"/>
                  </a:cubicBezTo>
                  <a:cubicBezTo>
                    <a:pt x="7319" y="1635"/>
                    <a:pt x="6765" y="1879"/>
                    <a:pt x="6565" y="2279"/>
                  </a:cubicBezTo>
                  <a:cubicBezTo>
                    <a:pt x="6410" y="2589"/>
                    <a:pt x="6499" y="2988"/>
                    <a:pt x="6388" y="3321"/>
                  </a:cubicBezTo>
                  <a:cubicBezTo>
                    <a:pt x="6299" y="3587"/>
                    <a:pt x="6055" y="3831"/>
                    <a:pt x="6055" y="4119"/>
                  </a:cubicBezTo>
                  <a:lnTo>
                    <a:pt x="5168" y="4075"/>
                  </a:lnTo>
                  <a:cubicBezTo>
                    <a:pt x="5124" y="3898"/>
                    <a:pt x="5013" y="3765"/>
                    <a:pt x="4835" y="3720"/>
                  </a:cubicBezTo>
                  <a:cubicBezTo>
                    <a:pt x="4747" y="3698"/>
                    <a:pt x="4663" y="3687"/>
                    <a:pt x="4580" y="3687"/>
                  </a:cubicBezTo>
                  <a:cubicBezTo>
                    <a:pt x="4497" y="3687"/>
                    <a:pt x="4414" y="3698"/>
                    <a:pt x="4325" y="3720"/>
                  </a:cubicBezTo>
                  <a:lnTo>
                    <a:pt x="4325" y="3454"/>
                  </a:lnTo>
                  <a:lnTo>
                    <a:pt x="4325" y="2212"/>
                  </a:lnTo>
                  <a:cubicBezTo>
                    <a:pt x="4192" y="2123"/>
                    <a:pt x="4059" y="2079"/>
                    <a:pt x="3926" y="1990"/>
                  </a:cubicBezTo>
                  <a:cubicBezTo>
                    <a:pt x="3822" y="2282"/>
                    <a:pt x="3571" y="2422"/>
                    <a:pt x="3321" y="2422"/>
                  </a:cubicBezTo>
                  <a:cubicBezTo>
                    <a:pt x="3037" y="2422"/>
                    <a:pt x="2754" y="2243"/>
                    <a:pt x="2684" y="1901"/>
                  </a:cubicBezTo>
                  <a:cubicBezTo>
                    <a:pt x="2218" y="1968"/>
                    <a:pt x="1841" y="2256"/>
                    <a:pt x="1664" y="2678"/>
                  </a:cubicBezTo>
                  <a:cubicBezTo>
                    <a:pt x="1641" y="2789"/>
                    <a:pt x="1597" y="2900"/>
                    <a:pt x="1486" y="2944"/>
                  </a:cubicBezTo>
                  <a:cubicBezTo>
                    <a:pt x="1449" y="2959"/>
                    <a:pt x="1420" y="2964"/>
                    <a:pt x="1394" y="2964"/>
                  </a:cubicBezTo>
                  <a:cubicBezTo>
                    <a:pt x="1343" y="2964"/>
                    <a:pt x="1309" y="2944"/>
                    <a:pt x="1264" y="2944"/>
                  </a:cubicBezTo>
                  <a:cubicBezTo>
                    <a:pt x="1198" y="2944"/>
                    <a:pt x="1109" y="3055"/>
                    <a:pt x="1065" y="3121"/>
                  </a:cubicBezTo>
                  <a:cubicBezTo>
                    <a:pt x="865" y="3365"/>
                    <a:pt x="599" y="3521"/>
                    <a:pt x="311" y="3587"/>
                  </a:cubicBezTo>
                  <a:cubicBezTo>
                    <a:pt x="244" y="3587"/>
                    <a:pt x="178" y="3609"/>
                    <a:pt x="111" y="3654"/>
                  </a:cubicBezTo>
                  <a:cubicBezTo>
                    <a:pt x="22" y="3742"/>
                    <a:pt x="0" y="3875"/>
                    <a:pt x="67" y="3986"/>
                  </a:cubicBezTo>
                  <a:cubicBezTo>
                    <a:pt x="133" y="4119"/>
                    <a:pt x="222" y="4208"/>
                    <a:pt x="333" y="4275"/>
                  </a:cubicBezTo>
                  <a:cubicBezTo>
                    <a:pt x="621" y="4186"/>
                    <a:pt x="910" y="4075"/>
                    <a:pt x="1176" y="3942"/>
                  </a:cubicBezTo>
                  <a:cubicBezTo>
                    <a:pt x="1242" y="4164"/>
                    <a:pt x="1375" y="4341"/>
                    <a:pt x="1575" y="4474"/>
                  </a:cubicBezTo>
                  <a:cubicBezTo>
                    <a:pt x="2218" y="4186"/>
                    <a:pt x="2839" y="3875"/>
                    <a:pt x="3460" y="3543"/>
                  </a:cubicBezTo>
                  <a:cubicBezTo>
                    <a:pt x="3549" y="3676"/>
                    <a:pt x="3638" y="3809"/>
                    <a:pt x="3726" y="3964"/>
                  </a:cubicBezTo>
                  <a:cubicBezTo>
                    <a:pt x="3482" y="4142"/>
                    <a:pt x="3194" y="4297"/>
                    <a:pt x="2883" y="4386"/>
                  </a:cubicBezTo>
                  <a:cubicBezTo>
                    <a:pt x="2839" y="4874"/>
                    <a:pt x="2573" y="5295"/>
                    <a:pt x="2152" y="5583"/>
                  </a:cubicBezTo>
                  <a:cubicBezTo>
                    <a:pt x="2373" y="5650"/>
                    <a:pt x="2573" y="5783"/>
                    <a:pt x="2684" y="5982"/>
                  </a:cubicBezTo>
                  <a:cubicBezTo>
                    <a:pt x="2750" y="6093"/>
                    <a:pt x="2795" y="6204"/>
                    <a:pt x="2861" y="6293"/>
                  </a:cubicBezTo>
                  <a:cubicBezTo>
                    <a:pt x="2975" y="6421"/>
                    <a:pt x="3135" y="6485"/>
                    <a:pt x="3300" y="6485"/>
                  </a:cubicBezTo>
                  <a:cubicBezTo>
                    <a:pt x="3391" y="6485"/>
                    <a:pt x="3484" y="6466"/>
                    <a:pt x="3571" y="6426"/>
                  </a:cubicBezTo>
                  <a:cubicBezTo>
                    <a:pt x="3682" y="6116"/>
                    <a:pt x="3793" y="5805"/>
                    <a:pt x="3926" y="5472"/>
                  </a:cubicBezTo>
                  <a:lnTo>
                    <a:pt x="5745" y="5916"/>
                  </a:lnTo>
                  <a:cubicBezTo>
                    <a:pt x="5878" y="5960"/>
                    <a:pt x="6011" y="5982"/>
                    <a:pt x="6122" y="5982"/>
                  </a:cubicBezTo>
                  <a:cubicBezTo>
                    <a:pt x="6299" y="5938"/>
                    <a:pt x="6454" y="5894"/>
                    <a:pt x="6587" y="5805"/>
                  </a:cubicBezTo>
                  <a:lnTo>
                    <a:pt x="8251" y="4918"/>
                  </a:lnTo>
                  <a:cubicBezTo>
                    <a:pt x="8473" y="4763"/>
                    <a:pt x="8717" y="4696"/>
                    <a:pt x="8983" y="4674"/>
                  </a:cubicBezTo>
                  <a:cubicBezTo>
                    <a:pt x="9293" y="4718"/>
                    <a:pt x="9559" y="4896"/>
                    <a:pt x="9715" y="5162"/>
                  </a:cubicBezTo>
                  <a:cubicBezTo>
                    <a:pt x="9892" y="5406"/>
                    <a:pt x="10025" y="5650"/>
                    <a:pt x="10136" y="5916"/>
                  </a:cubicBezTo>
                  <a:cubicBezTo>
                    <a:pt x="10158" y="5982"/>
                    <a:pt x="10180" y="6049"/>
                    <a:pt x="10203" y="6093"/>
                  </a:cubicBezTo>
                  <a:cubicBezTo>
                    <a:pt x="10314" y="6382"/>
                    <a:pt x="10469" y="6670"/>
                    <a:pt x="10646" y="6936"/>
                  </a:cubicBezTo>
                  <a:cubicBezTo>
                    <a:pt x="10203" y="7114"/>
                    <a:pt x="9870" y="7446"/>
                    <a:pt x="9648" y="7868"/>
                  </a:cubicBezTo>
                  <a:cubicBezTo>
                    <a:pt x="9493" y="8245"/>
                    <a:pt x="9404" y="8666"/>
                    <a:pt x="9382" y="9088"/>
                  </a:cubicBezTo>
                  <a:cubicBezTo>
                    <a:pt x="9826" y="8711"/>
                    <a:pt x="10314" y="8378"/>
                    <a:pt x="10824" y="8112"/>
                  </a:cubicBezTo>
                  <a:cubicBezTo>
                    <a:pt x="11334" y="7846"/>
                    <a:pt x="11933" y="7557"/>
                    <a:pt x="11999" y="6981"/>
                  </a:cubicBezTo>
                  <a:cubicBezTo>
                    <a:pt x="12443" y="7269"/>
                    <a:pt x="12908" y="7513"/>
                    <a:pt x="13352" y="7757"/>
                  </a:cubicBezTo>
                  <a:cubicBezTo>
                    <a:pt x="13530" y="7269"/>
                    <a:pt x="13507" y="6759"/>
                    <a:pt x="13330" y="6293"/>
                  </a:cubicBezTo>
                  <a:cubicBezTo>
                    <a:pt x="13308" y="6226"/>
                    <a:pt x="13286" y="6138"/>
                    <a:pt x="13308" y="6071"/>
                  </a:cubicBezTo>
                  <a:cubicBezTo>
                    <a:pt x="13308" y="6005"/>
                    <a:pt x="13352" y="5960"/>
                    <a:pt x="13396" y="5916"/>
                  </a:cubicBezTo>
                  <a:cubicBezTo>
                    <a:pt x="13530" y="5605"/>
                    <a:pt x="13530" y="5251"/>
                    <a:pt x="13352" y="4984"/>
                  </a:cubicBezTo>
                  <a:cubicBezTo>
                    <a:pt x="13219" y="4674"/>
                    <a:pt x="12997" y="4430"/>
                    <a:pt x="12886" y="4119"/>
                  </a:cubicBezTo>
                  <a:cubicBezTo>
                    <a:pt x="12775" y="3654"/>
                    <a:pt x="12731" y="3188"/>
                    <a:pt x="12753" y="2722"/>
                  </a:cubicBezTo>
                  <a:cubicBezTo>
                    <a:pt x="12709" y="1813"/>
                    <a:pt x="12531" y="926"/>
                    <a:pt x="12243" y="61"/>
                  </a:cubicBezTo>
                  <a:cubicBezTo>
                    <a:pt x="12089" y="20"/>
                    <a:pt x="11931" y="0"/>
                    <a:pt x="11774" y="0"/>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832" name="Google Shape;203;p16">
              <a:extLst>
                <a:ext uri="{FF2B5EF4-FFF2-40B4-BE49-F238E27FC236}">
                  <a16:creationId xmlns:a16="http://schemas.microsoft.com/office/drawing/2014/main" id="{ABFA088C-0B82-705A-61F3-9AB3EE087DFC}"/>
                </a:ext>
              </a:extLst>
            </p:cNvPr>
            <p:cNvSpPr/>
            <p:nvPr/>
          </p:nvSpPr>
          <p:spPr>
            <a:xfrm>
              <a:off x="934325" y="4446475"/>
              <a:ext cx="131975" cy="131975"/>
            </a:xfrm>
            <a:custGeom>
              <a:avLst/>
              <a:gdLst/>
              <a:ahLst/>
              <a:cxnLst/>
              <a:rect l="l" t="t" r="r" b="b"/>
              <a:pathLst>
                <a:path w="5279" h="5279" extrusionOk="0">
                  <a:moveTo>
                    <a:pt x="444" y="0"/>
                  </a:moveTo>
                  <a:cubicBezTo>
                    <a:pt x="399" y="200"/>
                    <a:pt x="266" y="377"/>
                    <a:pt x="67" y="444"/>
                  </a:cubicBezTo>
                  <a:lnTo>
                    <a:pt x="377" y="2462"/>
                  </a:lnTo>
                  <a:lnTo>
                    <a:pt x="0" y="2662"/>
                  </a:lnTo>
                  <a:cubicBezTo>
                    <a:pt x="333" y="2906"/>
                    <a:pt x="466" y="3327"/>
                    <a:pt x="399" y="3704"/>
                  </a:cubicBezTo>
                  <a:cubicBezTo>
                    <a:pt x="377" y="3793"/>
                    <a:pt x="355" y="3881"/>
                    <a:pt x="377" y="3948"/>
                  </a:cubicBezTo>
                  <a:cubicBezTo>
                    <a:pt x="399" y="4037"/>
                    <a:pt x="444" y="4103"/>
                    <a:pt x="532" y="4148"/>
                  </a:cubicBezTo>
                  <a:cubicBezTo>
                    <a:pt x="710" y="4303"/>
                    <a:pt x="932" y="4436"/>
                    <a:pt x="1176" y="4547"/>
                  </a:cubicBezTo>
                  <a:cubicBezTo>
                    <a:pt x="1198" y="4369"/>
                    <a:pt x="1242" y="4192"/>
                    <a:pt x="1287" y="4014"/>
                  </a:cubicBezTo>
                  <a:cubicBezTo>
                    <a:pt x="1303" y="4008"/>
                    <a:pt x="1320" y="4005"/>
                    <a:pt x="1337" y="4005"/>
                  </a:cubicBezTo>
                  <a:cubicBezTo>
                    <a:pt x="1430" y="4005"/>
                    <a:pt x="1515" y="4101"/>
                    <a:pt x="1553" y="4214"/>
                  </a:cubicBezTo>
                  <a:cubicBezTo>
                    <a:pt x="1575" y="4325"/>
                    <a:pt x="1575" y="4458"/>
                    <a:pt x="1553" y="4569"/>
                  </a:cubicBezTo>
                  <a:cubicBezTo>
                    <a:pt x="1575" y="4791"/>
                    <a:pt x="1708" y="4990"/>
                    <a:pt x="1908" y="5101"/>
                  </a:cubicBezTo>
                  <a:cubicBezTo>
                    <a:pt x="2174" y="4854"/>
                    <a:pt x="2489" y="4590"/>
                    <a:pt x="2839" y="4590"/>
                  </a:cubicBezTo>
                  <a:cubicBezTo>
                    <a:pt x="2898" y="4590"/>
                    <a:pt x="2957" y="4598"/>
                    <a:pt x="3017" y="4613"/>
                  </a:cubicBezTo>
                  <a:cubicBezTo>
                    <a:pt x="3283" y="4746"/>
                    <a:pt x="3527" y="4946"/>
                    <a:pt x="3660" y="5234"/>
                  </a:cubicBezTo>
                  <a:cubicBezTo>
                    <a:pt x="3771" y="4990"/>
                    <a:pt x="3704" y="4680"/>
                    <a:pt x="3482" y="4525"/>
                  </a:cubicBezTo>
                  <a:lnTo>
                    <a:pt x="3482" y="4525"/>
                  </a:lnTo>
                  <a:lnTo>
                    <a:pt x="4015" y="4547"/>
                  </a:lnTo>
                  <a:cubicBezTo>
                    <a:pt x="4125" y="4857"/>
                    <a:pt x="4325" y="5123"/>
                    <a:pt x="4591" y="5279"/>
                  </a:cubicBezTo>
                  <a:cubicBezTo>
                    <a:pt x="4702" y="5013"/>
                    <a:pt x="4990" y="4835"/>
                    <a:pt x="5279" y="4835"/>
                  </a:cubicBezTo>
                  <a:cubicBezTo>
                    <a:pt x="5057" y="4658"/>
                    <a:pt x="4791" y="4502"/>
                    <a:pt x="4525" y="4392"/>
                  </a:cubicBezTo>
                  <a:cubicBezTo>
                    <a:pt x="4658" y="4303"/>
                    <a:pt x="4724" y="4170"/>
                    <a:pt x="4680" y="4037"/>
                  </a:cubicBezTo>
                  <a:lnTo>
                    <a:pt x="4680" y="4037"/>
                  </a:lnTo>
                  <a:cubicBezTo>
                    <a:pt x="4576" y="4054"/>
                    <a:pt x="4471" y="4062"/>
                    <a:pt x="4368" y="4062"/>
                  </a:cubicBezTo>
                  <a:cubicBezTo>
                    <a:pt x="4075" y="4062"/>
                    <a:pt x="3789" y="3996"/>
                    <a:pt x="3527" y="3881"/>
                  </a:cubicBezTo>
                  <a:cubicBezTo>
                    <a:pt x="3487" y="4078"/>
                    <a:pt x="3327" y="4222"/>
                    <a:pt x="3137" y="4222"/>
                  </a:cubicBezTo>
                  <a:cubicBezTo>
                    <a:pt x="3112" y="4222"/>
                    <a:pt x="3087" y="4219"/>
                    <a:pt x="3061" y="4214"/>
                  </a:cubicBezTo>
                  <a:cubicBezTo>
                    <a:pt x="2839" y="4170"/>
                    <a:pt x="2662" y="4059"/>
                    <a:pt x="2506" y="3926"/>
                  </a:cubicBezTo>
                  <a:cubicBezTo>
                    <a:pt x="2174" y="3660"/>
                    <a:pt x="1819" y="3349"/>
                    <a:pt x="1841" y="2950"/>
                  </a:cubicBezTo>
                  <a:cubicBezTo>
                    <a:pt x="1863" y="2395"/>
                    <a:pt x="2573" y="1930"/>
                    <a:pt x="2418" y="1397"/>
                  </a:cubicBezTo>
                  <a:cubicBezTo>
                    <a:pt x="2329" y="1220"/>
                    <a:pt x="2218" y="1042"/>
                    <a:pt x="2085" y="887"/>
                  </a:cubicBezTo>
                  <a:cubicBezTo>
                    <a:pt x="1908" y="621"/>
                    <a:pt x="2018" y="244"/>
                    <a:pt x="1841" y="22"/>
                  </a:cubicBezTo>
                  <a:cubicBezTo>
                    <a:pt x="1762" y="125"/>
                    <a:pt x="1600" y="160"/>
                    <a:pt x="1410" y="160"/>
                  </a:cubicBezTo>
                  <a:cubicBezTo>
                    <a:pt x="1065" y="160"/>
                    <a:pt x="630" y="43"/>
                    <a:pt x="444" y="0"/>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833" name="Google Shape;204;p16">
              <a:extLst>
                <a:ext uri="{FF2B5EF4-FFF2-40B4-BE49-F238E27FC236}">
                  <a16:creationId xmlns:a16="http://schemas.microsoft.com/office/drawing/2014/main" id="{15D9F177-0D2E-7E4D-D734-0D2258768DF2}"/>
                </a:ext>
              </a:extLst>
            </p:cNvPr>
            <p:cNvSpPr/>
            <p:nvPr/>
          </p:nvSpPr>
          <p:spPr>
            <a:xfrm>
              <a:off x="964825" y="4584525"/>
              <a:ext cx="36050" cy="28875"/>
            </a:xfrm>
            <a:custGeom>
              <a:avLst/>
              <a:gdLst/>
              <a:ahLst/>
              <a:cxnLst/>
              <a:rect l="l" t="t" r="r" b="b"/>
              <a:pathLst>
                <a:path w="1442" h="1155" extrusionOk="0">
                  <a:moveTo>
                    <a:pt x="1242" y="1"/>
                  </a:moveTo>
                  <a:cubicBezTo>
                    <a:pt x="821" y="1"/>
                    <a:pt x="421" y="1"/>
                    <a:pt x="0" y="45"/>
                  </a:cubicBezTo>
                  <a:cubicBezTo>
                    <a:pt x="67" y="200"/>
                    <a:pt x="155" y="311"/>
                    <a:pt x="288" y="400"/>
                  </a:cubicBezTo>
                  <a:lnTo>
                    <a:pt x="1242" y="1154"/>
                  </a:lnTo>
                  <a:lnTo>
                    <a:pt x="1397" y="910"/>
                  </a:lnTo>
                  <a:cubicBezTo>
                    <a:pt x="1419" y="888"/>
                    <a:pt x="1442" y="844"/>
                    <a:pt x="1442" y="821"/>
                  </a:cubicBezTo>
                  <a:cubicBezTo>
                    <a:pt x="1442" y="777"/>
                    <a:pt x="1442" y="733"/>
                    <a:pt x="1442" y="688"/>
                  </a:cubicBezTo>
                  <a:cubicBezTo>
                    <a:pt x="1397" y="489"/>
                    <a:pt x="1375" y="311"/>
                    <a:pt x="1397" y="112"/>
                  </a:cubicBezTo>
                  <a:lnTo>
                    <a:pt x="1242" y="1"/>
                  </a:ln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834" name="Google Shape;205;p16">
              <a:extLst>
                <a:ext uri="{FF2B5EF4-FFF2-40B4-BE49-F238E27FC236}">
                  <a16:creationId xmlns:a16="http://schemas.microsoft.com/office/drawing/2014/main" id="{22D2736C-DA88-3AEA-7236-70E2F897813A}"/>
                </a:ext>
              </a:extLst>
            </p:cNvPr>
            <p:cNvSpPr/>
            <p:nvPr/>
          </p:nvSpPr>
          <p:spPr>
            <a:xfrm>
              <a:off x="1018050" y="4605600"/>
              <a:ext cx="76525" cy="69075"/>
            </a:xfrm>
            <a:custGeom>
              <a:avLst/>
              <a:gdLst/>
              <a:ahLst/>
              <a:cxnLst/>
              <a:rect l="l" t="t" r="r" b="b"/>
              <a:pathLst>
                <a:path w="3061" h="2763" extrusionOk="0">
                  <a:moveTo>
                    <a:pt x="2329" y="1"/>
                  </a:moveTo>
                  <a:cubicBezTo>
                    <a:pt x="2329" y="1"/>
                    <a:pt x="2218" y="932"/>
                    <a:pt x="2218" y="1065"/>
                  </a:cubicBezTo>
                  <a:cubicBezTo>
                    <a:pt x="2218" y="1176"/>
                    <a:pt x="1797" y="1220"/>
                    <a:pt x="1797" y="1220"/>
                  </a:cubicBezTo>
                  <a:lnTo>
                    <a:pt x="1797" y="821"/>
                  </a:lnTo>
                  <a:lnTo>
                    <a:pt x="1420" y="688"/>
                  </a:lnTo>
                  <a:cubicBezTo>
                    <a:pt x="1420" y="688"/>
                    <a:pt x="1398" y="45"/>
                    <a:pt x="1420" y="23"/>
                  </a:cubicBezTo>
                  <a:lnTo>
                    <a:pt x="1420" y="23"/>
                  </a:lnTo>
                  <a:cubicBezTo>
                    <a:pt x="1131" y="89"/>
                    <a:pt x="865" y="178"/>
                    <a:pt x="599" y="289"/>
                  </a:cubicBezTo>
                  <a:lnTo>
                    <a:pt x="599" y="23"/>
                  </a:lnTo>
                  <a:lnTo>
                    <a:pt x="0" y="23"/>
                  </a:lnTo>
                  <a:lnTo>
                    <a:pt x="200" y="511"/>
                  </a:lnTo>
                  <a:lnTo>
                    <a:pt x="178" y="1708"/>
                  </a:lnTo>
                  <a:lnTo>
                    <a:pt x="732" y="1376"/>
                  </a:lnTo>
                  <a:lnTo>
                    <a:pt x="1154" y="1376"/>
                  </a:lnTo>
                  <a:cubicBezTo>
                    <a:pt x="1220" y="1398"/>
                    <a:pt x="1198" y="1775"/>
                    <a:pt x="1176" y="1841"/>
                  </a:cubicBezTo>
                  <a:cubicBezTo>
                    <a:pt x="1154" y="1930"/>
                    <a:pt x="688" y="2063"/>
                    <a:pt x="688" y="2063"/>
                  </a:cubicBezTo>
                  <a:cubicBezTo>
                    <a:pt x="976" y="2285"/>
                    <a:pt x="1264" y="2507"/>
                    <a:pt x="1553" y="2751"/>
                  </a:cubicBezTo>
                  <a:cubicBezTo>
                    <a:pt x="1555" y="2759"/>
                    <a:pt x="1560" y="2762"/>
                    <a:pt x="1567" y="2762"/>
                  </a:cubicBezTo>
                  <a:cubicBezTo>
                    <a:pt x="1637" y="2762"/>
                    <a:pt x="1930" y="2396"/>
                    <a:pt x="1930" y="2396"/>
                  </a:cubicBezTo>
                  <a:cubicBezTo>
                    <a:pt x="1930" y="2241"/>
                    <a:pt x="1930" y="2085"/>
                    <a:pt x="1930" y="1952"/>
                  </a:cubicBezTo>
                  <a:cubicBezTo>
                    <a:pt x="1935" y="1920"/>
                    <a:pt x="1946" y="1908"/>
                    <a:pt x="1960" y="1908"/>
                  </a:cubicBezTo>
                  <a:cubicBezTo>
                    <a:pt x="2005" y="1908"/>
                    <a:pt x="2090" y="2035"/>
                    <a:pt x="2174" y="2085"/>
                  </a:cubicBezTo>
                  <a:cubicBezTo>
                    <a:pt x="2185" y="2094"/>
                    <a:pt x="2194" y="2097"/>
                    <a:pt x="2203" y="2097"/>
                  </a:cubicBezTo>
                  <a:cubicBezTo>
                    <a:pt x="2264" y="2097"/>
                    <a:pt x="2276" y="1903"/>
                    <a:pt x="2373" y="1708"/>
                  </a:cubicBezTo>
                  <a:cubicBezTo>
                    <a:pt x="2390" y="1667"/>
                    <a:pt x="2412" y="1651"/>
                    <a:pt x="2436" y="1651"/>
                  </a:cubicBezTo>
                  <a:cubicBezTo>
                    <a:pt x="2544" y="1651"/>
                    <a:pt x="2706" y="1974"/>
                    <a:pt x="2706" y="1974"/>
                  </a:cubicBezTo>
                  <a:lnTo>
                    <a:pt x="2994" y="1797"/>
                  </a:lnTo>
                  <a:lnTo>
                    <a:pt x="3061" y="1353"/>
                  </a:lnTo>
                  <a:lnTo>
                    <a:pt x="2640" y="1220"/>
                  </a:lnTo>
                  <a:lnTo>
                    <a:pt x="2329" y="1"/>
                  </a:ln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835" name="Google Shape;206;p16">
              <a:extLst>
                <a:ext uri="{FF2B5EF4-FFF2-40B4-BE49-F238E27FC236}">
                  <a16:creationId xmlns:a16="http://schemas.microsoft.com/office/drawing/2014/main" id="{CC6C8418-821F-A1CE-DD01-A391B8022221}"/>
                </a:ext>
              </a:extLst>
            </p:cNvPr>
            <p:cNvSpPr/>
            <p:nvPr/>
          </p:nvSpPr>
          <p:spPr>
            <a:xfrm>
              <a:off x="1077375" y="4563450"/>
              <a:ext cx="38275" cy="64900"/>
            </a:xfrm>
            <a:custGeom>
              <a:avLst/>
              <a:gdLst/>
              <a:ahLst/>
              <a:cxnLst/>
              <a:rect l="l" t="t" r="r" b="b"/>
              <a:pathLst>
                <a:path w="1531" h="2596" extrusionOk="0">
                  <a:moveTo>
                    <a:pt x="976" y="1"/>
                  </a:moveTo>
                  <a:lnTo>
                    <a:pt x="511" y="178"/>
                  </a:lnTo>
                  <a:lnTo>
                    <a:pt x="0" y="1"/>
                  </a:lnTo>
                  <a:lnTo>
                    <a:pt x="0" y="1"/>
                  </a:lnTo>
                  <a:cubicBezTo>
                    <a:pt x="45" y="90"/>
                    <a:pt x="289" y="600"/>
                    <a:pt x="289" y="600"/>
                  </a:cubicBezTo>
                  <a:lnTo>
                    <a:pt x="910" y="600"/>
                  </a:lnTo>
                  <a:lnTo>
                    <a:pt x="910" y="1154"/>
                  </a:lnTo>
                  <a:cubicBezTo>
                    <a:pt x="910" y="1154"/>
                    <a:pt x="634" y="1105"/>
                    <a:pt x="456" y="1105"/>
                  </a:cubicBezTo>
                  <a:cubicBezTo>
                    <a:pt x="368" y="1105"/>
                    <a:pt x="304" y="1117"/>
                    <a:pt x="311" y="1154"/>
                  </a:cubicBezTo>
                  <a:cubicBezTo>
                    <a:pt x="333" y="1287"/>
                    <a:pt x="555" y="1997"/>
                    <a:pt x="555" y="1997"/>
                  </a:cubicBezTo>
                  <a:lnTo>
                    <a:pt x="910" y="1997"/>
                  </a:lnTo>
                  <a:cubicBezTo>
                    <a:pt x="888" y="2197"/>
                    <a:pt x="888" y="2396"/>
                    <a:pt x="910" y="2596"/>
                  </a:cubicBezTo>
                  <a:cubicBezTo>
                    <a:pt x="954" y="2551"/>
                    <a:pt x="1420" y="2463"/>
                    <a:pt x="1376" y="2418"/>
                  </a:cubicBezTo>
                  <a:lnTo>
                    <a:pt x="1109" y="1997"/>
                  </a:lnTo>
                  <a:lnTo>
                    <a:pt x="998" y="1443"/>
                  </a:lnTo>
                  <a:lnTo>
                    <a:pt x="1531" y="1309"/>
                  </a:lnTo>
                  <a:lnTo>
                    <a:pt x="1531" y="977"/>
                  </a:lnTo>
                  <a:lnTo>
                    <a:pt x="1198" y="1"/>
                  </a:ln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836" name="Google Shape;207;p16">
              <a:extLst>
                <a:ext uri="{FF2B5EF4-FFF2-40B4-BE49-F238E27FC236}">
                  <a16:creationId xmlns:a16="http://schemas.microsoft.com/office/drawing/2014/main" id="{7BD7491C-5638-33A8-AD0D-AD40BB4F42B3}"/>
                </a:ext>
              </a:extLst>
            </p:cNvPr>
            <p:cNvSpPr/>
            <p:nvPr/>
          </p:nvSpPr>
          <p:spPr>
            <a:xfrm>
              <a:off x="1037450" y="4632775"/>
              <a:ext cx="136425" cy="119225"/>
            </a:xfrm>
            <a:custGeom>
              <a:avLst/>
              <a:gdLst/>
              <a:ahLst/>
              <a:cxnLst/>
              <a:rect l="l" t="t" r="r" b="b"/>
              <a:pathLst>
                <a:path w="5457" h="4769" extrusionOk="0">
                  <a:moveTo>
                    <a:pt x="3372" y="0"/>
                  </a:moveTo>
                  <a:lnTo>
                    <a:pt x="3505" y="289"/>
                  </a:lnTo>
                  <a:lnTo>
                    <a:pt x="3283" y="843"/>
                  </a:lnTo>
                  <a:lnTo>
                    <a:pt x="2618" y="843"/>
                  </a:lnTo>
                  <a:lnTo>
                    <a:pt x="2618" y="1331"/>
                  </a:lnTo>
                  <a:cubicBezTo>
                    <a:pt x="2618" y="1331"/>
                    <a:pt x="2595" y="1841"/>
                    <a:pt x="2485" y="1841"/>
                  </a:cubicBezTo>
                  <a:cubicBezTo>
                    <a:pt x="2285" y="1930"/>
                    <a:pt x="2085" y="2063"/>
                    <a:pt x="1908" y="2196"/>
                  </a:cubicBezTo>
                  <a:lnTo>
                    <a:pt x="1597" y="1863"/>
                  </a:lnTo>
                  <a:cubicBezTo>
                    <a:pt x="1597" y="1863"/>
                    <a:pt x="1154" y="1908"/>
                    <a:pt x="1154" y="1974"/>
                  </a:cubicBezTo>
                  <a:cubicBezTo>
                    <a:pt x="1109" y="2085"/>
                    <a:pt x="1087" y="2218"/>
                    <a:pt x="1043" y="2329"/>
                  </a:cubicBezTo>
                  <a:cubicBezTo>
                    <a:pt x="954" y="2462"/>
                    <a:pt x="865" y="2573"/>
                    <a:pt x="755" y="2684"/>
                  </a:cubicBezTo>
                  <a:cubicBezTo>
                    <a:pt x="710" y="2706"/>
                    <a:pt x="244" y="2884"/>
                    <a:pt x="244" y="2884"/>
                  </a:cubicBezTo>
                  <a:cubicBezTo>
                    <a:pt x="244" y="2884"/>
                    <a:pt x="192" y="2855"/>
                    <a:pt x="137" y="2855"/>
                  </a:cubicBezTo>
                  <a:cubicBezTo>
                    <a:pt x="71" y="2855"/>
                    <a:pt x="0" y="2894"/>
                    <a:pt x="0" y="3061"/>
                  </a:cubicBezTo>
                  <a:lnTo>
                    <a:pt x="0" y="3815"/>
                  </a:lnTo>
                  <a:lnTo>
                    <a:pt x="267" y="4259"/>
                  </a:lnTo>
                  <a:cubicBezTo>
                    <a:pt x="267" y="4259"/>
                    <a:pt x="385" y="4308"/>
                    <a:pt x="457" y="4308"/>
                  </a:cubicBezTo>
                  <a:cubicBezTo>
                    <a:pt x="493" y="4308"/>
                    <a:pt x="518" y="4296"/>
                    <a:pt x="511" y="4259"/>
                  </a:cubicBezTo>
                  <a:cubicBezTo>
                    <a:pt x="488" y="4126"/>
                    <a:pt x="289" y="3372"/>
                    <a:pt x="289" y="3372"/>
                  </a:cubicBezTo>
                  <a:cubicBezTo>
                    <a:pt x="444" y="3305"/>
                    <a:pt x="599" y="3261"/>
                    <a:pt x="755" y="3238"/>
                  </a:cubicBezTo>
                  <a:cubicBezTo>
                    <a:pt x="843" y="3305"/>
                    <a:pt x="932" y="3372"/>
                    <a:pt x="1021" y="3438"/>
                  </a:cubicBezTo>
                  <a:lnTo>
                    <a:pt x="1753" y="3061"/>
                  </a:lnTo>
                  <a:lnTo>
                    <a:pt x="1753" y="2795"/>
                  </a:lnTo>
                  <a:cubicBezTo>
                    <a:pt x="1753" y="2795"/>
                    <a:pt x="1984" y="2780"/>
                    <a:pt x="2187" y="2780"/>
                  </a:cubicBezTo>
                  <a:cubicBezTo>
                    <a:pt x="2339" y="2780"/>
                    <a:pt x="2475" y="2789"/>
                    <a:pt x="2485" y="2817"/>
                  </a:cubicBezTo>
                  <a:cubicBezTo>
                    <a:pt x="2551" y="2906"/>
                    <a:pt x="2640" y="2994"/>
                    <a:pt x="2729" y="3061"/>
                  </a:cubicBezTo>
                  <a:lnTo>
                    <a:pt x="2374" y="3460"/>
                  </a:lnTo>
                  <a:lnTo>
                    <a:pt x="2773" y="3970"/>
                  </a:lnTo>
                  <a:lnTo>
                    <a:pt x="3039" y="4303"/>
                  </a:lnTo>
                  <a:lnTo>
                    <a:pt x="3682" y="4392"/>
                  </a:lnTo>
                  <a:lnTo>
                    <a:pt x="4259" y="4481"/>
                  </a:lnTo>
                  <a:lnTo>
                    <a:pt x="4614" y="4769"/>
                  </a:lnTo>
                  <a:lnTo>
                    <a:pt x="4946" y="4192"/>
                  </a:lnTo>
                  <a:lnTo>
                    <a:pt x="4392" y="3682"/>
                  </a:lnTo>
                  <a:lnTo>
                    <a:pt x="4148" y="3460"/>
                  </a:lnTo>
                  <a:cubicBezTo>
                    <a:pt x="4148" y="3460"/>
                    <a:pt x="4015" y="2994"/>
                    <a:pt x="4148" y="2817"/>
                  </a:cubicBezTo>
                  <a:cubicBezTo>
                    <a:pt x="4281" y="2662"/>
                    <a:pt x="4436" y="2529"/>
                    <a:pt x="4614" y="2396"/>
                  </a:cubicBezTo>
                  <a:lnTo>
                    <a:pt x="4924" y="2972"/>
                  </a:lnTo>
                  <a:cubicBezTo>
                    <a:pt x="4924" y="2972"/>
                    <a:pt x="5074" y="3291"/>
                    <a:pt x="5098" y="3291"/>
                  </a:cubicBezTo>
                  <a:cubicBezTo>
                    <a:pt x="5101" y="3291"/>
                    <a:pt x="5102" y="3288"/>
                    <a:pt x="5102" y="3283"/>
                  </a:cubicBezTo>
                  <a:cubicBezTo>
                    <a:pt x="5102" y="3238"/>
                    <a:pt x="5457" y="1797"/>
                    <a:pt x="5368" y="1686"/>
                  </a:cubicBezTo>
                  <a:cubicBezTo>
                    <a:pt x="5213" y="1531"/>
                    <a:pt x="5035" y="1375"/>
                    <a:pt x="4858" y="1242"/>
                  </a:cubicBezTo>
                  <a:lnTo>
                    <a:pt x="4791" y="777"/>
                  </a:lnTo>
                  <a:lnTo>
                    <a:pt x="4658" y="311"/>
                  </a:lnTo>
                  <a:lnTo>
                    <a:pt x="3549" y="22"/>
                  </a:lnTo>
                  <a:lnTo>
                    <a:pt x="3372" y="0"/>
                  </a:ln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837" name="Google Shape;208;p16">
              <a:extLst>
                <a:ext uri="{FF2B5EF4-FFF2-40B4-BE49-F238E27FC236}">
                  <a16:creationId xmlns:a16="http://schemas.microsoft.com/office/drawing/2014/main" id="{5388478F-A622-1919-EA0B-C6ECD8F67F7D}"/>
                </a:ext>
              </a:extLst>
            </p:cNvPr>
            <p:cNvSpPr/>
            <p:nvPr/>
          </p:nvSpPr>
          <p:spPr>
            <a:xfrm>
              <a:off x="803450" y="3761675"/>
              <a:ext cx="82100" cy="168025"/>
            </a:xfrm>
            <a:custGeom>
              <a:avLst/>
              <a:gdLst/>
              <a:ahLst/>
              <a:cxnLst/>
              <a:rect l="l" t="t" r="r" b="b"/>
              <a:pathLst>
                <a:path w="3284" h="6721" extrusionOk="0">
                  <a:moveTo>
                    <a:pt x="2596" y="1"/>
                  </a:moveTo>
                  <a:lnTo>
                    <a:pt x="2596" y="1"/>
                  </a:lnTo>
                  <a:cubicBezTo>
                    <a:pt x="2396" y="67"/>
                    <a:pt x="2197" y="89"/>
                    <a:pt x="1997" y="89"/>
                  </a:cubicBezTo>
                  <a:cubicBezTo>
                    <a:pt x="1930" y="89"/>
                    <a:pt x="1864" y="89"/>
                    <a:pt x="1820" y="134"/>
                  </a:cubicBezTo>
                  <a:cubicBezTo>
                    <a:pt x="1797" y="178"/>
                    <a:pt x="1775" y="222"/>
                    <a:pt x="1797" y="289"/>
                  </a:cubicBezTo>
                  <a:lnTo>
                    <a:pt x="1820" y="999"/>
                  </a:lnTo>
                  <a:cubicBezTo>
                    <a:pt x="1820" y="1021"/>
                    <a:pt x="1820" y="1043"/>
                    <a:pt x="1820" y="1065"/>
                  </a:cubicBezTo>
                  <a:cubicBezTo>
                    <a:pt x="1797" y="1065"/>
                    <a:pt x="1775" y="1087"/>
                    <a:pt x="1753" y="1087"/>
                  </a:cubicBezTo>
                  <a:cubicBezTo>
                    <a:pt x="1576" y="1176"/>
                    <a:pt x="1376" y="1265"/>
                    <a:pt x="1354" y="1442"/>
                  </a:cubicBezTo>
                  <a:cubicBezTo>
                    <a:pt x="1309" y="1620"/>
                    <a:pt x="1465" y="1775"/>
                    <a:pt x="1620" y="1886"/>
                  </a:cubicBezTo>
                  <a:cubicBezTo>
                    <a:pt x="1576" y="1997"/>
                    <a:pt x="1509" y="2152"/>
                    <a:pt x="1442" y="2285"/>
                  </a:cubicBezTo>
                  <a:cubicBezTo>
                    <a:pt x="1442" y="2307"/>
                    <a:pt x="1420" y="2352"/>
                    <a:pt x="1398" y="2374"/>
                  </a:cubicBezTo>
                  <a:cubicBezTo>
                    <a:pt x="1354" y="2396"/>
                    <a:pt x="1309" y="2396"/>
                    <a:pt x="1265" y="2396"/>
                  </a:cubicBezTo>
                  <a:lnTo>
                    <a:pt x="999" y="2396"/>
                  </a:lnTo>
                  <a:cubicBezTo>
                    <a:pt x="844" y="2418"/>
                    <a:pt x="666" y="2463"/>
                    <a:pt x="666" y="2596"/>
                  </a:cubicBezTo>
                  <a:cubicBezTo>
                    <a:pt x="666" y="2640"/>
                    <a:pt x="688" y="2662"/>
                    <a:pt x="666" y="2729"/>
                  </a:cubicBezTo>
                  <a:cubicBezTo>
                    <a:pt x="622" y="2795"/>
                    <a:pt x="533" y="2817"/>
                    <a:pt x="489" y="2862"/>
                  </a:cubicBezTo>
                  <a:cubicBezTo>
                    <a:pt x="444" y="2906"/>
                    <a:pt x="422" y="2973"/>
                    <a:pt x="400" y="3039"/>
                  </a:cubicBezTo>
                  <a:cubicBezTo>
                    <a:pt x="356" y="3328"/>
                    <a:pt x="356" y="3594"/>
                    <a:pt x="378" y="3860"/>
                  </a:cubicBezTo>
                  <a:cubicBezTo>
                    <a:pt x="378" y="3949"/>
                    <a:pt x="378" y="4037"/>
                    <a:pt x="356" y="4126"/>
                  </a:cubicBezTo>
                  <a:cubicBezTo>
                    <a:pt x="311" y="4215"/>
                    <a:pt x="223" y="4281"/>
                    <a:pt x="134" y="4326"/>
                  </a:cubicBezTo>
                  <a:cubicBezTo>
                    <a:pt x="67" y="4414"/>
                    <a:pt x="23" y="4547"/>
                    <a:pt x="23" y="4658"/>
                  </a:cubicBezTo>
                  <a:cubicBezTo>
                    <a:pt x="23" y="4836"/>
                    <a:pt x="1" y="4991"/>
                    <a:pt x="1" y="5168"/>
                  </a:cubicBezTo>
                  <a:cubicBezTo>
                    <a:pt x="289" y="5146"/>
                    <a:pt x="600" y="5035"/>
                    <a:pt x="866" y="4902"/>
                  </a:cubicBezTo>
                  <a:cubicBezTo>
                    <a:pt x="1065" y="5390"/>
                    <a:pt x="1176" y="5900"/>
                    <a:pt x="1221" y="6410"/>
                  </a:cubicBezTo>
                  <a:cubicBezTo>
                    <a:pt x="1221" y="6455"/>
                    <a:pt x="1221" y="6499"/>
                    <a:pt x="1243" y="6544"/>
                  </a:cubicBezTo>
                  <a:cubicBezTo>
                    <a:pt x="1287" y="6566"/>
                    <a:pt x="1309" y="6588"/>
                    <a:pt x="1354" y="6610"/>
                  </a:cubicBezTo>
                  <a:lnTo>
                    <a:pt x="1753" y="6721"/>
                  </a:lnTo>
                  <a:cubicBezTo>
                    <a:pt x="1797" y="6499"/>
                    <a:pt x="2041" y="6366"/>
                    <a:pt x="2241" y="6277"/>
                  </a:cubicBezTo>
                  <a:cubicBezTo>
                    <a:pt x="2463" y="6189"/>
                    <a:pt x="2707" y="6078"/>
                    <a:pt x="2773" y="5856"/>
                  </a:cubicBezTo>
                  <a:cubicBezTo>
                    <a:pt x="2818" y="5723"/>
                    <a:pt x="2818" y="5612"/>
                    <a:pt x="2818" y="5479"/>
                  </a:cubicBezTo>
                  <a:cubicBezTo>
                    <a:pt x="2818" y="5368"/>
                    <a:pt x="2884" y="5235"/>
                    <a:pt x="2973" y="5168"/>
                  </a:cubicBezTo>
                  <a:cubicBezTo>
                    <a:pt x="3017" y="5146"/>
                    <a:pt x="3084" y="5146"/>
                    <a:pt x="3128" y="5102"/>
                  </a:cubicBezTo>
                  <a:cubicBezTo>
                    <a:pt x="3283" y="5035"/>
                    <a:pt x="3283" y="4858"/>
                    <a:pt x="3283" y="4680"/>
                  </a:cubicBezTo>
                  <a:cubicBezTo>
                    <a:pt x="3283" y="4636"/>
                    <a:pt x="3283" y="4592"/>
                    <a:pt x="3261" y="4547"/>
                  </a:cubicBezTo>
                  <a:cubicBezTo>
                    <a:pt x="3221" y="4507"/>
                    <a:pt x="3165" y="4499"/>
                    <a:pt x="3103" y="4499"/>
                  </a:cubicBezTo>
                  <a:cubicBezTo>
                    <a:pt x="3062" y="4499"/>
                    <a:pt x="3017" y="4503"/>
                    <a:pt x="2973" y="4503"/>
                  </a:cubicBezTo>
                  <a:cubicBezTo>
                    <a:pt x="2952" y="4504"/>
                    <a:pt x="2931" y="4505"/>
                    <a:pt x="2910" y="4505"/>
                  </a:cubicBezTo>
                  <a:cubicBezTo>
                    <a:pt x="2557" y="4505"/>
                    <a:pt x="2230" y="4329"/>
                    <a:pt x="2041" y="4015"/>
                  </a:cubicBezTo>
                  <a:cubicBezTo>
                    <a:pt x="2019" y="3971"/>
                    <a:pt x="1997" y="3904"/>
                    <a:pt x="1997" y="3860"/>
                  </a:cubicBezTo>
                  <a:cubicBezTo>
                    <a:pt x="1997" y="3793"/>
                    <a:pt x="1997" y="3727"/>
                    <a:pt x="2041" y="3660"/>
                  </a:cubicBezTo>
                  <a:cubicBezTo>
                    <a:pt x="2241" y="3172"/>
                    <a:pt x="2463" y="2684"/>
                    <a:pt x="2662" y="2196"/>
                  </a:cubicBezTo>
                  <a:cubicBezTo>
                    <a:pt x="2751" y="2041"/>
                    <a:pt x="2773" y="1864"/>
                    <a:pt x="2707" y="1708"/>
                  </a:cubicBezTo>
                  <a:cubicBezTo>
                    <a:pt x="2618" y="1575"/>
                    <a:pt x="2463" y="1531"/>
                    <a:pt x="2396" y="1398"/>
                  </a:cubicBezTo>
                  <a:cubicBezTo>
                    <a:pt x="2374" y="1354"/>
                    <a:pt x="2352" y="1287"/>
                    <a:pt x="2352" y="1220"/>
                  </a:cubicBezTo>
                  <a:cubicBezTo>
                    <a:pt x="2330" y="799"/>
                    <a:pt x="2418" y="378"/>
                    <a:pt x="2596" y="1"/>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838" name="Google Shape;209;p16">
              <a:extLst>
                <a:ext uri="{FF2B5EF4-FFF2-40B4-BE49-F238E27FC236}">
                  <a16:creationId xmlns:a16="http://schemas.microsoft.com/office/drawing/2014/main" id="{B88C3795-B2F5-A4BC-0218-56519FA6C018}"/>
                </a:ext>
              </a:extLst>
            </p:cNvPr>
            <p:cNvSpPr/>
            <p:nvPr/>
          </p:nvSpPr>
          <p:spPr>
            <a:xfrm>
              <a:off x="867775" y="3874250"/>
              <a:ext cx="80975" cy="114225"/>
            </a:xfrm>
            <a:custGeom>
              <a:avLst/>
              <a:gdLst/>
              <a:ahLst/>
              <a:cxnLst/>
              <a:rect l="l" t="t" r="r" b="b"/>
              <a:pathLst>
                <a:path w="3239" h="4569" extrusionOk="0">
                  <a:moveTo>
                    <a:pt x="555" y="0"/>
                  </a:moveTo>
                  <a:lnTo>
                    <a:pt x="555" y="0"/>
                  </a:lnTo>
                  <a:cubicBezTo>
                    <a:pt x="666" y="177"/>
                    <a:pt x="622" y="399"/>
                    <a:pt x="466" y="554"/>
                  </a:cubicBezTo>
                  <a:cubicBezTo>
                    <a:pt x="400" y="599"/>
                    <a:pt x="333" y="665"/>
                    <a:pt x="267" y="732"/>
                  </a:cubicBezTo>
                  <a:cubicBezTo>
                    <a:pt x="112" y="909"/>
                    <a:pt x="200" y="1198"/>
                    <a:pt x="67" y="1375"/>
                  </a:cubicBezTo>
                  <a:cubicBezTo>
                    <a:pt x="23" y="1419"/>
                    <a:pt x="1" y="1486"/>
                    <a:pt x="1" y="1530"/>
                  </a:cubicBezTo>
                  <a:cubicBezTo>
                    <a:pt x="1" y="1575"/>
                    <a:pt x="1" y="1619"/>
                    <a:pt x="45" y="1663"/>
                  </a:cubicBezTo>
                  <a:cubicBezTo>
                    <a:pt x="156" y="1819"/>
                    <a:pt x="400" y="1907"/>
                    <a:pt x="555" y="2041"/>
                  </a:cubicBezTo>
                  <a:lnTo>
                    <a:pt x="666" y="2129"/>
                  </a:lnTo>
                  <a:cubicBezTo>
                    <a:pt x="533" y="2196"/>
                    <a:pt x="400" y="2240"/>
                    <a:pt x="267" y="2329"/>
                  </a:cubicBezTo>
                  <a:cubicBezTo>
                    <a:pt x="245" y="2329"/>
                    <a:pt x="222" y="2351"/>
                    <a:pt x="222" y="2373"/>
                  </a:cubicBezTo>
                  <a:cubicBezTo>
                    <a:pt x="200" y="2395"/>
                    <a:pt x="200" y="2418"/>
                    <a:pt x="222" y="2440"/>
                  </a:cubicBezTo>
                  <a:cubicBezTo>
                    <a:pt x="267" y="2551"/>
                    <a:pt x="356" y="2617"/>
                    <a:pt x="466" y="2662"/>
                  </a:cubicBezTo>
                  <a:cubicBezTo>
                    <a:pt x="733" y="2817"/>
                    <a:pt x="977" y="3016"/>
                    <a:pt x="1220" y="3238"/>
                  </a:cubicBezTo>
                  <a:cubicBezTo>
                    <a:pt x="1176" y="3349"/>
                    <a:pt x="1132" y="3460"/>
                    <a:pt x="1110" y="3571"/>
                  </a:cubicBezTo>
                  <a:cubicBezTo>
                    <a:pt x="1087" y="3615"/>
                    <a:pt x="1087" y="3637"/>
                    <a:pt x="1087" y="3682"/>
                  </a:cubicBezTo>
                  <a:cubicBezTo>
                    <a:pt x="1110" y="3726"/>
                    <a:pt x="1132" y="3770"/>
                    <a:pt x="1176" y="3793"/>
                  </a:cubicBezTo>
                  <a:lnTo>
                    <a:pt x="1908" y="4569"/>
                  </a:lnTo>
                  <a:cubicBezTo>
                    <a:pt x="1975" y="4258"/>
                    <a:pt x="2152" y="3992"/>
                    <a:pt x="2396" y="3793"/>
                  </a:cubicBezTo>
                  <a:cubicBezTo>
                    <a:pt x="2551" y="3660"/>
                    <a:pt x="2729" y="3571"/>
                    <a:pt x="2884" y="3438"/>
                  </a:cubicBezTo>
                  <a:cubicBezTo>
                    <a:pt x="2995" y="3305"/>
                    <a:pt x="3106" y="3172"/>
                    <a:pt x="3194" y="3016"/>
                  </a:cubicBezTo>
                  <a:cubicBezTo>
                    <a:pt x="3217" y="2972"/>
                    <a:pt x="3239" y="2906"/>
                    <a:pt x="3239" y="2861"/>
                  </a:cubicBezTo>
                  <a:cubicBezTo>
                    <a:pt x="3239" y="2772"/>
                    <a:pt x="3239" y="2706"/>
                    <a:pt x="3194" y="2639"/>
                  </a:cubicBezTo>
                  <a:cubicBezTo>
                    <a:pt x="2906" y="1885"/>
                    <a:pt x="2573" y="1109"/>
                    <a:pt x="1908" y="665"/>
                  </a:cubicBezTo>
                  <a:cubicBezTo>
                    <a:pt x="1487" y="399"/>
                    <a:pt x="977" y="288"/>
                    <a:pt x="555" y="0"/>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839" name="Google Shape;210;p16">
              <a:extLst>
                <a:ext uri="{FF2B5EF4-FFF2-40B4-BE49-F238E27FC236}">
                  <a16:creationId xmlns:a16="http://schemas.microsoft.com/office/drawing/2014/main" id="{89744BC3-FB8A-589B-CD83-E728FF6B68B0}"/>
                </a:ext>
              </a:extLst>
            </p:cNvPr>
            <p:cNvSpPr/>
            <p:nvPr/>
          </p:nvSpPr>
          <p:spPr>
            <a:xfrm>
              <a:off x="792375" y="3374175"/>
              <a:ext cx="165250" cy="154650"/>
            </a:xfrm>
            <a:custGeom>
              <a:avLst/>
              <a:gdLst/>
              <a:ahLst/>
              <a:cxnLst/>
              <a:rect l="l" t="t" r="r" b="b"/>
              <a:pathLst>
                <a:path w="6610" h="6186" extrusionOk="0">
                  <a:moveTo>
                    <a:pt x="313" y="1"/>
                  </a:moveTo>
                  <a:cubicBezTo>
                    <a:pt x="195" y="1"/>
                    <a:pt x="87" y="39"/>
                    <a:pt x="0" y="130"/>
                  </a:cubicBezTo>
                  <a:cubicBezTo>
                    <a:pt x="67" y="308"/>
                    <a:pt x="222" y="397"/>
                    <a:pt x="399" y="441"/>
                  </a:cubicBezTo>
                  <a:cubicBezTo>
                    <a:pt x="333" y="618"/>
                    <a:pt x="377" y="818"/>
                    <a:pt x="533" y="951"/>
                  </a:cubicBezTo>
                  <a:cubicBezTo>
                    <a:pt x="688" y="1062"/>
                    <a:pt x="865" y="1151"/>
                    <a:pt x="1043" y="1262"/>
                  </a:cubicBezTo>
                  <a:cubicBezTo>
                    <a:pt x="1287" y="1483"/>
                    <a:pt x="1531" y="1749"/>
                    <a:pt x="1730" y="2038"/>
                  </a:cubicBezTo>
                  <a:cubicBezTo>
                    <a:pt x="1896" y="2204"/>
                    <a:pt x="2133" y="2339"/>
                    <a:pt x="2359" y="2339"/>
                  </a:cubicBezTo>
                  <a:cubicBezTo>
                    <a:pt x="2465" y="2339"/>
                    <a:pt x="2569" y="2309"/>
                    <a:pt x="2662" y="2237"/>
                  </a:cubicBezTo>
                  <a:cubicBezTo>
                    <a:pt x="2817" y="2858"/>
                    <a:pt x="3527" y="3125"/>
                    <a:pt x="4037" y="3502"/>
                  </a:cubicBezTo>
                  <a:cubicBezTo>
                    <a:pt x="5035" y="4211"/>
                    <a:pt x="5501" y="5498"/>
                    <a:pt x="6499" y="6185"/>
                  </a:cubicBezTo>
                  <a:cubicBezTo>
                    <a:pt x="6610" y="5609"/>
                    <a:pt x="6299" y="5032"/>
                    <a:pt x="5900" y="4611"/>
                  </a:cubicBezTo>
                  <a:cubicBezTo>
                    <a:pt x="5501" y="4189"/>
                    <a:pt x="4991" y="3856"/>
                    <a:pt x="4614" y="3413"/>
                  </a:cubicBezTo>
                  <a:cubicBezTo>
                    <a:pt x="4569" y="3369"/>
                    <a:pt x="4547" y="3346"/>
                    <a:pt x="4525" y="3280"/>
                  </a:cubicBezTo>
                  <a:cubicBezTo>
                    <a:pt x="4503" y="3036"/>
                    <a:pt x="5035" y="3036"/>
                    <a:pt x="4991" y="2792"/>
                  </a:cubicBezTo>
                  <a:cubicBezTo>
                    <a:pt x="4259" y="2237"/>
                    <a:pt x="3416" y="1860"/>
                    <a:pt x="2529" y="1683"/>
                  </a:cubicBezTo>
                  <a:cubicBezTo>
                    <a:pt x="2396" y="1661"/>
                    <a:pt x="2263" y="1616"/>
                    <a:pt x="2129" y="1572"/>
                  </a:cubicBezTo>
                  <a:cubicBezTo>
                    <a:pt x="1819" y="1417"/>
                    <a:pt x="1686" y="1062"/>
                    <a:pt x="1486" y="774"/>
                  </a:cubicBezTo>
                  <a:cubicBezTo>
                    <a:pt x="1295" y="496"/>
                    <a:pt x="737" y="1"/>
                    <a:pt x="313" y="1"/>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840" name="Google Shape;211;p16">
              <a:extLst>
                <a:ext uri="{FF2B5EF4-FFF2-40B4-BE49-F238E27FC236}">
                  <a16:creationId xmlns:a16="http://schemas.microsoft.com/office/drawing/2014/main" id="{863E6097-0E3E-EC26-245C-BA13F5FDCDAB}"/>
                </a:ext>
              </a:extLst>
            </p:cNvPr>
            <p:cNvSpPr/>
            <p:nvPr/>
          </p:nvSpPr>
          <p:spPr>
            <a:xfrm>
              <a:off x="966475" y="3525925"/>
              <a:ext cx="97725" cy="126025"/>
            </a:xfrm>
            <a:custGeom>
              <a:avLst/>
              <a:gdLst/>
              <a:ahLst/>
              <a:cxnLst/>
              <a:rect l="l" t="t" r="r" b="b"/>
              <a:pathLst>
                <a:path w="3909" h="5041" extrusionOk="0">
                  <a:moveTo>
                    <a:pt x="3113" y="1"/>
                  </a:moveTo>
                  <a:cubicBezTo>
                    <a:pt x="2912" y="1"/>
                    <a:pt x="2748" y="146"/>
                    <a:pt x="2773" y="515"/>
                  </a:cubicBezTo>
                  <a:cubicBezTo>
                    <a:pt x="2719" y="503"/>
                    <a:pt x="2666" y="497"/>
                    <a:pt x="2613" y="497"/>
                  </a:cubicBezTo>
                  <a:cubicBezTo>
                    <a:pt x="2468" y="497"/>
                    <a:pt x="2326" y="538"/>
                    <a:pt x="2196" y="603"/>
                  </a:cubicBezTo>
                  <a:cubicBezTo>
                    <a:pt x="2041" y="714"/>
                    <a:pt x="1864" y="825"/>
                    <a:pt x="1664" y="892"/>
                  </a:cubicBezTo>
                  <a:cubicBezTo>
                    <a:pt x="1531" y="914"/>
                    <a:pt x="1398" y="914"/>
                    <a:pt x="1265" y="914"/>
                  </a:cubicBezTo>
                  <a:lnTo>
                    <a:pt x="710" y="869"/>
                  </a:lnTo>
                  <a:cubicBezTo>
                    <a:pt x="668" y="864"/>
                    <a:pt x="625" y="861"/>
                    <a:pt x="582" y="861"/>
                  </a:cubicBezTo>
                  <a:cubicBezTo>
                    <a:pt x="441" y="861"/>
                    <a:pt x="297" y="890"/>
                    <a:pt x="178" y="958"/>
                  </a:cubicBezTo>
                  <a:cubicBezTo>
                    <a:pt x="23" y="1069"/>
                    <a:pt x="1" y="1357"/>
                    <a:pt x="178" y="1424"/>
                  </a:cubicBezTo>
                  <a:cubicBezTo>
                    <a:pt x="202" y="1434"/>
                    <a:pt x="229" y="1437"/>
                    <a:pt x="256" y="1437"/>
                  </a:cubicBezTo>
                  <a:cubicBezTo>
                    <a:pt x="317" y="1437"/>
                    <a:pt x="385" y="1420"/>
                    <a:pt x="447" y="1420"/>
                  </a:cubicBezTo>
                  <a:cubicBezTo>
                    <a:pt x="486" y="1420"/>
                    <a:pt x="522" y="1426"/>
                    <a:pt x="555" y="1446"/>
                  </a:cubicBezTo>
                  <a:cubicBezTo>
                    <a:pt x="599" y="1468"/>
                    <a:pt x="644" y="1535"/>
                    <a:pt x="688" y="1579"/>
                  </a:cubicBezTo>
                  <a:cubicBezTo>
                    <a:pt x="888" y="1934"/>
                    <a:pt x="1087" y="2311"/>
                    <a:pt x="1287" y="2666"/>
                  </a:cubicBezTo>
                  <a:cubicBezTo>
                    <a:pt x="1331" y="2777"/>
                    <a:pt x="1398" y="2910"/>
                    <a:pt x="1331" y="3021"/>
                  </a:cubicBezTo>
                  <a:cubicBezTo>
                    <a:pt x="1243" y="3132"/>
                    <a:pt x="1110" y="3132"/>
                    <a:pt x="1065" y="3243"/>
                  </a:cubicBezTo>
                  <a:cubicBezTo>
                    <a:pt x="1021" y="3398"/>
                    <a:pt x="1265" y="3509"/>
                    <a:pt x="1353" y="3642"/>
                  </a:cubicBezTo>
                  <a:cubicBezTo>
                    <a:pt x="1464" y="3864"/>
                    <a:pt x="1265" y="4108"/>
                    <a:pt x="1353" y="4329"/>
                  </a:cubicBezTo>
                  <a:cubicBezTo>
                    <a:pt x="1420" y="4529"/>
                    <a:pt x="1753" y="4573"/>
                    <a:pt x="1908" y="4773"/>
                  </a:cubicBezTo>
                  <a:cubicBezTo>
                    <a:pt x="1930" y="4840"/>
                    <a:pt x="1974" y="4928"/>
                    <a:pt x="2019" y="4973"/>
                  </a:cubicBezTo>
                  <a:cubicBezTo>
                    <a:pt x="2068" y="5021"/>
                    <a:pt x="2129" y="5040"/>
                    <a:pt x="2194" y="5040"/>
                  </a:cubicBezTo>
                  <a:cubicBezTo>
                    <a:pt x="2306" y="5040"/>
                    <a:pt x="2431" y="4984"/>
                    <a:pt x="2529" y="4928"/>
                  </a:cubicBezTo>
                  <a:cubicBezTo>
                    <a:pt x="2396" y="4706"/>
                    <a:pt x="2773" y="4396"/>
                    <a:pt x="2618" y="4196"/>
                  </a:cubicBezTo>
                  <a:cubicBezTo>
                    <a:pt x="2576" y="4142"/>
                    <a:pt x="2509" y="4126"/>
                    <a:pt x="2432" y="4126"/>
                  </a:cubicBezTo>
                  <a:cubicBezTo>
                    <a:pt x="2306" y="4126"/>
                    <a:pt x="2152" y="4169"/>
                    <a:pt x="2023" y="4169"/>
                  </a:cubicBezTo>
                  <a:cubicBezTo>
                    <a:pt x="1938" y="4169"/>
                    <a:pt x="1865" y="4150"/>
                    <a:pt x="1819" y="4085"/>
                  </a:cubicBezTo>
                  <a:cubicBezTo>
                    <a:pt x="1753" y="3975"/>
                    <a:pt x="1775" y="3841"/>
                    <a:pt x="1886" y="3753"/>
                  </a:cubicBezTo>
                  <a:cubicBezTo>
                    <a:pt x="1974" y="3664"/>
                    <a:pt x="2085" y="3597"/>
                    <a:pt x="2152" y="3509"/>
                  </a:cubicBezTo>
                  <a:cubicBezTo>
                    <a:pt x="2285" y="3331"/>
                    <a:pt x="2307" y="3110"/>
                    <a:pt x="2485" y="2999"/>
                  </a:cubicBezTo>
                  <a:cubicBezTo>
                    <a:pt x="2568" y="2949"/>
                    <a:pt x="2676" y="2924"/>
                    <a:pt x="2781" y="2924"/>
                  </a:cubicBezTo>
                  <a:cubicBezTo>
                    <a:pt x="2816" y="2924"/>
                    <a:pt x="2851" y="2927"/>
                    <a:pt x="2884" y="2932"/>
                  </a:cubicBezTo>
                  <a:cubicBezTo>
                    <a:pt x="3194" y="2910"/>
                    <a:pt x="3483" y="2777"/>
                    <a:pt x="3704" y="2555"/>
                  </a:cubicBezTo>
                  <a:cubicBezTo>
                    <a:pt x="3327" y="2178"/>
                    <a:pt x="3283" y="1601"/>
                    <a:pt x="3549" y="1158"/>
                  </a:cubicBezTo>
                  <a:cubicBezTo>
                    <a:pt x="3616" y="1069"/>
                    <a:pt x="3682" y="980"/>
                    <a:pt x="3727" y="869"/>
                  </a:cubicBezTo>
                  <a:cubicBezTo>
                    <a:pt x="3908" y="422"/>
                    <a:pt x="3456" y="1"/>
                    <a:pt x="3113" y="1"/>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841" name="Google Shape;212;p16">
              <a:extLst>
                <a:ext uri="{FF2B5EF4-FFF2-40B4-BE49-F238E27FC236}">
                  <a16:creationId xmlns:a16="http://schemas.microsoft.com/office/drawing/2014/main" id="{CEDA7991-8938-D85C-5398-F4EE6544C8CB}"/>
                </a:ext>
              </a:extLst>
            </p:cNvPr>
            <p:cNvSpPr/>
            <p:nvPr/>
          </p:nvSpPr>
          <p:spPr>
            <a:xfrm>
              <a:off x="1003625" y="3630175"/>
              <a:ext cx="145850" cy="314600"/>
            </a:xfrm>
            <a:custGeom>
              <a:avLst/>
              <a:gdLst/>
              <a:ahLst/>
              <a:cxnLst/>
              <a:rect l="l" t="t" r="r" b="b"/>
              <a:pathLst>
                <a:path w="5834" h="12584" extrusionOk="0">
                  <a:moveTo>
                    <a:pt x="1915" y="1"/>
                  </a:moveTo>
                  <a:cubicBezTo>
                    <a:pt x="1764" y="1"/>
                    <a:pt x="1580" y="128"/>
                    <a:pt x="1509" y="270"/>
                  </a:cubicBezTo>
                  <a:cubicBezTo>
                    <a:pt x="1442" y="448"/>
                    <a:pt x="1597" y="603"/>
                    <a:pt x="1686" y="736"/>
                  </a:cubicBezTo>
                  <a:cubicBezTo>
                    <a:pt x="1797" y="891"/>
                    <a:pt x="1797" y="1157"/>
                    <a:pt x="1620" y="1157"/>
                  </a:cubicBezTo>
                  <a:cubicBezTo>
                    <a:pt x="1599" y="1131"/>
                    <a:pt x="1572" y="1120"/>
                    <a:pt x="1542" y="1120"/>
                  </a:cubicBezTo>
                  <a:cubicBezTo>
                    <a:pt x="1448" y="1120"/>
                    <a:pt x="1331" y="1238"/>
                    <a:pt x="1331" y="1357"/>
                  </a:cubicBezTo>
                  <a:cubicBezTo>
                    <a:pt x="1376" y="1490"/>
                    <a:pt x="1442" y="1623"/>
                    <a:pt x="1575" y="1712"/>
                  </a:cubicBezTo>
                  <a:cubicBezTo>
                    <a:pt x="1686" y="1823"/>
                    <a:pt x="1753" y="1956"/>
                    <a:pt x="1731" y="2111"/>
                  </a:cubicBezTo>
                  <a:cubicBezTo>
                    <a:pt x="1708" y="2200"/>
                    <a:pt x="1642" y="2266"/>
                    <a:pt x="1620" y="2333"/>
                  </a:cubicBezTo>
                  <a:cubicBezTo>
                    <a:pt x="1592" y="2458"/>
                    <a:pt x="1720" y="2539"/>
                    <a:pt x="1837" y="2539"/>
                  </a:cubicBezTo>
                  <a:cubicBezTo>
                    <a:pt x="1907" y="2539"/>
                    <a:pt x="1972" y="2510"/>
                    <a:pt x="1997" y="2444"/>
                  </a:cubicBezTo>
                  <a:cubicBezTo>
                    <a:pt x="2174" y="2533"/>
                    <a:pt x="2329" y="2688"/>
                    <a:pt x="2396" y="2865"/>
                  </a:cubicBezTo>
                  <a:cubicBezTo>
                    <a:pt x="2662" y="3420"/>
                    <a:pt x="2773" y="4019"/>
                    <a:pt x="2729" y="4617"/>
                  </a:cubicBezTo>
                  <a:cubicBezTo>
                    <a:pt x="2706" y="4728"/>
                    <a:pt x="2706" y="4817"/>
                    <a:pt x="2729" y="4906"/>
                  </a:cubicBezTo>
                  <a:cubicBezTo>
                    <a:pt x="2751" y="5039"/>
                    <a:pt x="2862" y="5150"/>
                    <a:pt x="2906" y="5305"/>
                  </a:cubicBezTo>
                  <a:cubicBezTo>
                    <a:pt x="2995" y="5638"/>
                    <a:pt x="2684" y="6059"/>
                    <a:pt x="2928" y="6325"/>
                  </a:cubicBezTo>
                  <a:cubicBezTo>
                    <a:pt x="2662" y="6325"/>
                    <a:pt x="2440" y="6525"/>
                    <a:pt x="2440" y="6791"/>
                  </a:cubicBezTo>
                  <a:cubicBezTo>
                    <a:pt x="2218" y="6724"/>
                    <a:pt x="2019" y="6614"/>
                    <a:pt x="1841" y="6458"/>
                  </a:cubicBezTo>
                  <a:lnTo>
                    <a:pt x="1841" y="6458"/>
                  </a:lnTo>
                  <a:cubicBezTo>
                    <a:pt x="1886" y="7035"/>
                    <a:pt x="2019" y="7612"/>
                    <a:pt x="2263" y="8144"/>
                  </a:cubicBezTo>
                  <a:cubicBezTo>
                    <a:pt x="2329" y="8277"/>
                    <a:pt x="2374" y="8410"/>
                    <a:pt x="2396" y="8543"/>
                  </a:cubicBezTo>
                  <a:cubicBezTo>
                    <a:pt x="2418" y="8698"/>
                    <a:pt x="2329" y="8831"/>
                    <a:pt x="2196" y="8876"/>
                  </a:cubicBezTo>
                  <a:cubicBezTo>
                    <a:pt x="2164" y="8882"/>
                    <a:pt x="2133" y="8885"/>
                    <a:pt x="2104" y="8885"/>
                  </a:cubicBezTo>
                  <a:cubicBezTo>
                    <a:pt x="2033" y="8885"/>
                    <a:pt x="1971" y="8869"/>
                    <a:pt x="1908" y="8854"/>
                  </a:cubicBezTo>
                  <a:cubicBezTo>
                    <a:pt x="1686" y="8876"/>
                    <a:pt x="1509" y="8987"/>
                    <a:pt x="1420" y="9164"/>
                  </a:cubicBezTo>
                  <a:cubicBezTo>
                    <a:pt x="1309" y="9342"/>
                    <a:pt x="1198" y="9519"/>
                    <a:pt x="1087" y="9674"/>
                  </a:cubicBezTo>
                  <a:cubicBezTo>
                    <a:pt x="910" y="9830"/>
                    <a:pt x="732" y="9985"/>
                    <a:pt x="533" y="10096"/>
                  </a:cubicBezTo>
                  <a:cubicBezTo>
                    <a:pt x="333" y="10229"/>
                    <a:pt x="245" y="10451"/>
                    <a:pt x="245" y="10695"/>
                  </a:cubicBezTo>
                  <a:cubicBezTo>
                    <a:pt x="245" y="10761"/>
                    <a:pt x="311" y="10828"/>
                    <a:pt x="311" y="10916"/>
                  </a:cubicBezTo>
                  <a:cubicBezTo>
                    <a:pt x="311" y="10983"/>
                    <a:pt x="311" y="11049"/>
                    <a:pt x="289" y="11094"/>
                  </a:cubicBezTo>
                  <a:lnTo>
                    <a:pt x="267" y="11338"/>
                  </a:lnTo>
                  <a:cubicBezTo>
                    <a:pt x="200" y="11715"/>
                    <a:pt x="111" y="12092"/>
                    <a:pt x="1" y="12469"/>
                  </a:cubicBezTo>
                  <a:cubicBezTo>
                    <a:pt x="122" y="12549"/>
                    <a:pt x="249" y="12584"/>
                    <a:pt x="371" y="12584"/>
                  </a:cubicBezTo>
                  <a:cubicBezTo>
                    <a:pt x="824" y="12584"/>
                    <a:pt x="1204" y="12094"/>
                    <a:pt x="976" y="11604"/>
                  </a:cubicBezTo>
                  <a:lnTo>
                    <a:pt x="976" y="11604"/>
                  </a:lnTo>
                  <a:cubicBezTo>
                    <a:pt x="1002" y="11611"/>
                    <a:pt x="1028" y="11614"/>
                    <a:pt x="1053" y="11614"/>
                  </a:cubicBezTo>
                  <a:cubicBezTo>
                    <a:pt x="1266" y="11614"/>
                    <a:pt x="1449" y="11378"/>
                    <a:pt x="1509" y="11160"/>
                  </a:cubicBezTo>
                  <a:cubicBezTo>
                    <a:pt x="1575" y="10894"/>
                    <a:pt x="1708" y="10406"/>
                    <a:pt x="1708" y="10406"/>
                  </a:cubicBezTo>
                  <a:lnTo>
                    <a:pt x="2329" y="10428"/>
                  </a:lnTo>
                  <a:cubicBezTo>
                    <a:pt x="2329" y="10428"/>
                    <a:pt x="2795" y="10096"/>
                    <a:pt x="2729" y="9830"/>
                  </a:cubicBezTo>
                  <a:lnTo>
                    <a:pt x="2729" y="9830"/>
                  </a:lnTo>
                  <a:cubicBezTo>
                    <a:pt x="2817" y="10051"/>
                    <a:pt x="2950" y="10251"/>
                    <a:pt x="3128" y="10428"/>
                  </a:cubicBezTo>
                  <a:cubicBezTo>
                    <a:pt x="3237" y="10553"/>
                    <a:pt x="3400" y="10623"/>
                    <a:pt x="3565" y="10623"/>
                  </a:cubicBezTo>
                  <a:cubicBezTo>
                    <a:pt x="3635" y="10623"/>
                    <a:pt x="3705" y="10610"/>
                    <a:pt x="3771" y="10584"/>
                  </a:cubicBezTo>
                  <a:cubicBezTo>
                    <a:pt x="4015" y="10495"/>
                    <a:pt x="4082" y="10207"/>
                    <a:pt x="3926" y="10007"/>
                  </a:cubicBezTo>
                  <a:cubicBezTo>
                    <a:pt x="4082" y="9807"/>
                    <a:pt x="4126" y="9586"/>
                    <a:pt x="4104" y="9342"/>
                  </a:cubicBezTo>
                  <a:cubicBezTo>
                    <a:pt x="4056" y="9182"/>
                    <a:pt x="3893" y="9057"/>
                    <a:pt x="3748" y="9057"/>
                  </a:cubicBezTo>
                  <a:cubicBezTo>
                    <a:pt x="3691" y="9057"/>
                    <a:pt x="3637" y="9076"/>
                    <a:pt x="3594" y="9120"/>
                  </a:cubicBezTo>
                  <a:cubicBezTo>
                    <a:pt x="3505" y="8920"/>
                    <a:pt x="3483" y="8698"/>
                    <a:pt x="3527" y="8477"/>
                  </a:cubicBezTo>
                  <a:lnTo>
                    <a:pt x="3527" y="8477"/>
                  </a:lnTo>
                  <a:cubicBezTo>
                    <a:pt x="3579" y="8651"/>
                    <a:pt x="3741" y="8771"/>
                    <a:pt x="3916" y="8771"/>
                  </a:cubicBezTo>
                  <a:cubicBezTo>
                    <a:pt x="3964" y="8771"/>
                    <a:pt x="4012" y="8762"/>
                    <a:pt x="4059" y="8743"/>
                  </a:cubicBezTo>
                  <a:cubicBezTo>
                    <a:pt x="4281" y="8654"/>
                    <a:pt x="4459" y="8499"/>
                    <a:pt x="4569" y="8299"/>
                  </a:cubicBezTo>
                  <a:cubicBezTo>
                    <a:pt x="4614" y="8255"/>
                    <a:pt x="4658" y="8188"/>
                    <a:pt x="4658" y="8100"/>
                  </a:cubicBezTo>
                  <a:cubicBezTo>
                    <a:pt x="4658" y="7989"/>
                    <a:pt x="4636" y="7856"/>
                    <a:pt x="4592" y="7723"/>
                  </a:cubicBezTo>
                  <a:cubicBezTo>
                    <a:pt x="4547" y="7612"/>
                    <a:pt x="4592" y="7434"/>
                    <a:pt x="4703" y="7412"/>
                  </a:cubicBezTo>
                  <a:lnTo>
                    <a:pt x="5124" y="7656"/>
                  </a:lnTo>
                  <a:cubicBezTo>
                    <a:pt x="5257" y="7545"/>
                    <a:pt x="5146" y="7323"/>
                    <a:pt x="5057" y="7168"/>
                  </a:cubicBezTo>
                  <a:cubicBezTo>
                    <a:pt x="4969" y="7013"/>
                    <a:pt x="4947" y="6747"/>
                    <a:pt x="5124" y="6724"/>
                  </a:cubicBezTo>
                  <a:cubicBezTo>
                    <a:pt x="5190" y="6747"/>
                    <a:pt x="5235" y="6747"/>
                    <a:pt x="5301" y="6769"/>
                  </a:cubicBezTo>
                  <a:cubicBezTo>
                    <a:pt x="5320" y="6773"/>
                    <a:pt x="5339" y="6776"/>
                    <a:pt x="5357" y="6776"/>
                  </a:cubicBezTo>
                  <a:cubicBezTo>
                    <a:pt x="5515" y="6776"/>
                    <a:pt x="5663" y="6617"/>
                    <a:pt x="5723" y="6458"/>
                  </a:cubicBezTo>
                  <a:cubicBezTo>
                    <a:pt x="5834" y="6148"/>
                    <a:pt x="5767" y="5771"/>
                    <a:pt x="5523" y="5527"/>
                  </a:cubicBezTo>
                  <a:cubicBezTo>
                    <a:pt x="5346" y="5372"/>
                    <a:pt x="5124" y="5261"/>
                    <a:pt x="5013" y="5039"/>
                  </a:cubicBezTo>
                  <a:cubicBezTo>
                    <a:pt x="4969" y="4906"/>
                    <a:pt x="4947" y="4750"/>
                    <a:pt x="4924" y="4617"/>
                  </a:cubicBezTo>
                  <a:cubicBezTo>
                    <a:pt x="4858" y="4085"/>
                    <a:pt x="4436" y="3708"/>
                    <a:pt x="4037" y="3375"/>
                  </a:cubicBezTo>
                  <a:cubicBezTo>
                    <a:pt x="4170" y="3264"/>
                    <a:pt x="4148" y="2998"/>
                    <a:pt x="4104" y="2821"/>
                  </a:cubicBezTo>
                  <a:cubicBezTo>
                    <a:pt x="4059" y="2666"/>
                    <a:pt x="3993" y="2510"/>
                    <a:pt x="3926" y="2355"/>
                  </a:cubicBezTo>
                  <a:cubicBezTo>
                    <a:pt x="3860" y="2133"/>
                    <a:pt x="3815" y="1889"/>
                    <a:pt x="3793" y="1645"/>
                  </a:cubicBezTo>
                  <a:cubicBezTo>
                    <a:pt x="3793" y="1579"/>
                    <a:pt x="3771" y="1512"/>
                    <a:pt x="3749" y="1446"/>
                  </a:cubicBezTo>
                  <a:cubicBezTo>
                    <a:pt x="3704" y="1379"/>
                    <a:pt x="3660" y="1335"/>
                    <a:pt x="3616" y="1313"/>
                  </a:cubicBezTo>
                  <a:cubicBezTo>
                    <a:pt x="3217" y="980"/>
                    <a:pt x="2618" y="891"/>
                    <a:pt x="2329" y="448"/>
                  </a:cubicBezTo>
                  <a:cubicBezTo>
                    <a:pt x="2241" y="292"/>
                    <a:pt x="2174" y="93"/>
                    <a:pt x="2019" y="26"/>
                  </a:cubicBezTo>
                  <a:cubicBezTo>
                    <a:pt x="1988" y="9"/>
                    <a:pt x="1952" y="1"/>
                    <a:pt x="1915" y="1"/>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842" name="Google Shape;213;p16">
              <a:extLst>
                <a:ext uri="{FF2B5EF4-FFF2-40B4-BE49-F238E27FC236}">
                  <a16:creationId xmlns:a16="http://schemas.microsoft.com/office/drawing/2014/main" id="{3184BFEF-5AB5-9A36-DC61-6D638A40C4E2}"/>
                </a:ext>
              </a:extLst>
            </p:cNvPr>
            <p:cNvSpPr/>
            <p:nvPr/>
          </p:nvSpPr>
          <p:spPr>
            <a:xfrm>
              <a:off x="985875" y="3955100"/>
              <a:ext cx="58800" cy="65550"/>
            </a:xfrm>
            <a:custGeom>
              <a:avLst/>
              <a:gdLst/>
              <a:ahLst/>
              <a:cxnLst/>
              <a:rect l="l" t="t" r="r" b="b"/>
              <a:pathLst>
                <a:path w="2352" h="2622" extrusionOk="0">
                  <a:moveTo>
                    <a:pt x="446" y="1"/>
                  </a:moveTo>
                  <a:cubicBezTo>
                    <a:pt x="334" y="1"/>
                    <a:pt x="229" y="36"/>
                    <a:pt x="200" y="137"/>
                  </a:cubicBezTo>
                  <a:cubicBezTo>
                    <a:pt x="156" y="315"/>
                    <a:pt x="289" y="470"/>
                    <a:pt x="156" y="559"/>
                  </a:cubicBezTo>
                  <a:cubicBezTo>
                    <a:pt x="112" y="581"/>
                    <a:pt x="67" y="581"/>
                    <a:pt x="45" y="603"/>
                  </a:cubicBezTo>
                  <a:cubicBezTo>
                    <a:pt x="1" y="647"/>
                    <a:pt x="1" y="780"/>
                    <a:pt x="45" y="847"/>
                  </a:cubicBezTo>
                  <a:cubicBezTo>
                    <a:pt x="112" y="980"/>
                    <a:pt x="245" y="1091"/>
                    <a:pt x="400" y="1158"/>
                  </a:cubicBezTo>
                  <a:cubicBezTo>
                    <a:pt x="416" y="1161"/>
                    <a:pt x="432" y="1162"/>
                    <a:pt x="449" y="1162"/>
                  </a:cubicBezTo>
                  <a:cubicBezTo>
                    <a:pt x="549" y="1162"/>
                    <a:pt x="663" y="1113"/>
                    <a:pt x="777" y="1113"/>
                  </a:cubicBezTo>
                  <a:cubicBezTo>
                    <a:pt x="910" y="1135"/>
                    <a:pt x="1021" y="1202"/>
                    <a:pt x="1132" y="1291"/>
                  </a:cubicBezTo>
                  <a:cubicBezTo>
                    <a:pt x="1154" y="1313"/>
                    <a:pt x="1198" y="1335"/>
                    <a:pt x="1198" y="1379"/>
                  </a:cubicBezTo>
                  <a:cubicBezTo>
                    <a:pt x="1243" y="1424"/>
                    <a:pt x="1198" y="1512"/>
                    <a:pt x="1176" y="1579"/>
                  </a:cubicBezTo>
                  <a:cubicBezTo>
                    <a:pt x="1088" y="1823"/>
                    <a:pt x="1198" y="2089"/>
                    <a:pt x="1420" y="2222"/>
                  </a:cubicBezTo>
                  <a:cubicBezTo>
                    <a:pt x="1509" y="2266"/>
                    <a:pt x="1620" y="2289"/>
                    <a:pt x="1709" y="2333"/>
                  </a:cubicBezTo>
                  <a:cubicBezTo>
                    <a:pt x="1820" y="2400"/>
                    <a:pt x="1930" y="2510"/>
                    <a:pt x="1997" y="2621"/>
                  </a:cubicBezTo>
                  <a:cubicBezTo>
                    <a:pt x="2063" y="2533"/>
                    <a:pt x="2219" y="2533"/>
                    <a:pt x="2285" y="2422"/>
                  </a:cubicBezTo>
                  <a:cubicBezTo>
                    <a:pt x="2352" y="2311"/>
                    <a:pt x="2352" y="2178"/>
                    <a:pt x="2285" y="2067"/>
                  </a:cubicBezTo>
                  <a:cubicBezTo>
                    <a:pt x="2152" y="1690"/>
                    <a:pt x="1864" y="1313"/>
                    <a:pt x="1930" y="891"/>
                  </a:cubicBezTo>
                  <a:cubicBezTo>
                    <a:pt x="1953" y="736"/>
                    <a:pt x="2041" y="559"/>
                    <a:pt x="1953" y="403"/>
                  </a:cubicBezTo>
                  <a:cubicBezTo>
                    <a:pt x="1908" y="315"/>
                    <a:pt x="1820" y="226"/>
                    <a:pt x="1731" y="182"/>
                  </a:cubicBezTo>
                  <a:cubicBezTo>
                    <a:pt x="1577" y="96"/>
                    <a:pt x="1489" y="70"/>
                    <a:pt x="1418" y="70"/>
                  </a:cubicBezTo>
                  <a:cubicBezTo>
                    <a:pt x="1303" y="70"/>
                    <a:pt x="1231" y="137"/>
                    <a:pt x="999" y="137"/>
                  </a:cubicBezTo>
                  <a:cubicBezTo>
                    <a:pt x="866" y="115"/>
                    <a:pt x="755" y="71"/>
                    <a:pt x="622" y="26"/>
                  </a:cubicBezTo>
                  <a:cubicBezTo>
                    <a:pt x="568" y="11"/>
                    <a:pt x="506" y="1"/>
                    <a:pt x="446" y="1"/>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843" name="Google Shape;214;p16">
              <a:extLst>
                <a:ext uri="{FF2B5EF4-FFF2-40B4-BE49-F238E27FC236}">
                  <a16:creationId xmlns:a16="http://schemas.microsoft.com/office/drawing/2014/main" id="{52E7DEAA-5527-5B68-8C87-510676C731E9}"/>
                </a:ext>
              </a:extLst>
            </p:cNvPr>
            <p:cNvSpPr/>
            <p:nvPr/>
          </p:nvSpPr>
          <p:spPr>
            <a:xfrm>
              <a:off x="884425" y="4276525"/>
              <a:ext cx="43825" cy="93400"/>
            </a:xfrm>
            <a:custGeom>
              <a:avLst/>
              <a:gdLst/>
              <a:ahLst/>
              <a:cxnLst/>
              <a:rect l="l" t="t" r="r" b="b"/>
              <a:pathLst>
                <a:path w="1753" h="3736" extrusionOk="0">
                  <a:moveTo>
                    <a:pt x="771" y="0"/>
                  </a:moveTo>
                  <a:cubicBezTo>
                    <a:pt x="639" y="0"/>
                    <a:pt x="542" y="59"/>
                    <a:pt x="466" y="211"/>
                  </a:cubicBezTo>
                  <a:cubicBezTo>
                    <a:pt x="377" y="366"/>
                    <a:pt x="421" y="677"/>
                    <a:pt x="355" y="876"/>
                  </a:cubicBezTo>
                  <a:cubicBezTo>
                    <a:pt x="288" y="1054"/>
                    <a:pt x="111" y="1231"/>
                    <a:pt x="67" y="1453"/>
                  </a:cubicBezTo>
                  <a:cubicBezTo>
                    <a:pt x="0" y="1719"/>
                    <a:pt x="22" y="2007"/>
                    <a:pt x="133" y="2251"/>
                  </a:cubicBezTo>
                  <a:cubicBezTo>
                    <a:pt x="266" y="2495"/>
                    <a:pt x="421" y="2739"/>
                    <a:pt x="599" y="2939"/>
                  </a:cubicBezTo>
                  <a:lnTo>
                    <a:pt x="1065" y="3582"/>
                  </a:lnTo>
                  <a:cubicBezTo>
                    <a:pt x="1117" y="3652"/>
                    <a:pt x="1197" y="3735"/>
                    <a:pt x="1283" y="3735"/>
                  </a:cubicBezTo>
                  <a:cubicBezTo>
                    <a:pt x="1306" y="3735"/>
                    <a:pt x="1329" y="3729"/>
                    <a:pt x="1353" y="3715"/>
                  </a:cubicBezTo>
                  <a:cubicBezTo>
                    <a:pt x="1397" y="3693"/>
                    <a:pt x="1419" y="3671"/>
                    <a:pt x="1442" y="3626"/>
                  </a:cubicBezTo>
                  <a:cubicBezTo>
                    <a:pt x="1597" y="3294"/>
                    <a:pt x="1486" y="2894"/>
                    <a:pt x="1309" y="2584"/>
                  </a:cubicBezTo>
                  <a:cubicBezTo>
                    <a:pt x="1242" y="2473"/>
                    <a:pt x="1220" y="2362"/>
                    <a:pt x="1220" y="2251"/>
                  </a:cubicBezTo>
                  <a:cubicBezTo>
                    <a:pt x="1220" y="2185"/>
                    <a:pt x="1242" y="2118"/>
                    <a:pt x="1264" y="2052"/>
                  </a:cubicBezTo>
                  <a:cubicBezTo>
                    <a:pt x="1486" y="1519"/>
                    <a:pt x="1752" y="233"/>
                    <a:pt x="976" y="33"/>
                  </a:cubicBezTo>
                  <a:cubicBezTo>
                    <a:pt x="899" y="12"/>
                    <a:pt x="832" y="0"/>
                    <a:pt x="771" y="0"/>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844" name="Google Shape;215;p16">
              <a:extLst>
                <a:ext uri="{FF2B5EF4-FFF2-40B4-BE49-F238E27FC236}">
                  <a16:creationId xmlns:a16="http://schemas.microsoft.com/office/drawing/2014/main" id="{7C78D2AC-7013-20F9-D70C-6B9D5AB3A932}"/>
                </a:ext>
              </a:extLst>
            </p:cNvPr>
            <p:cNvSpPr/>
            <p:nvPr/>
          </p:nvSpPr>
          <p:spPr>
            <a:xfrm>
              <a:off x="306100" y="2999975"/>
              <a:ext cx="38725" cy="30375"/>
            </a:xfrm>
            <a:custGeom>
              <a:avLst/>
              <a:gdLst/>
              <a:ahLst/>
              <a:cxnLst/>
              <a:rect l="l" t="t" r="r" b="b"/>
              <a:pathLst>
                <a:path w="1549" h="1215" extrusionOk="0">
                  <a:moveTo>
                    <a:pt x="1265" y="1"/>
                  </a:moveTo>
                  <a:cubicBezTo>
                    <a:pt x="1225" y="1"/>
                    <a:pt x="1180" y="12"/>
                    <a:pt x="1131" y="39"/>
                  </a:cubicBezTo>
                  <a:cubicBezTo>
                    <a:pt x="1020" y="83"/>
                    <a:pt x="1042" y="238"/>
                    <a:pt x="976" y="305"/>
                  </a:cubicBezTo>
                  <a:cubicBezTo>
                    <a:pt x="863" y="347"/>
                    <a:pt x="760" y="362"/>
                    <a:pt x="654" y="362"/>
                  </a:cubicBezTo>
                  <a:cubicBezTo>
                    <a:pt x="593" y="362"/>
                    <a:pt x="531" y="357"/>
                    <a:pt x="466" y="349"/>
                  </a:cubicBezTo>
                  <a:cubicBezTo>
                    <a:pt x="466" y="527"/>
                    <a:pt x="355" y="660"/>
                    <a:pt x="200" y="726"/>
                  </a:cubicBezTo>
                  <a:cubicBezTo>
                    <a:pt x="155" y="726"/>
                    <a:pt x="111" y="748"/>
                    <a:pt x="67" y="771"/>
                  </a:cubicBezTo>
                  <a:cubicBezTo>
                    <a:pt x="0" y="837"/>
                    <a:pt x="67" y="970"/>
                    <a:pt x="155" y="1037"/>
                  </a:cubicBezTo>
                  <a:cubicBezTo>
                    <a:pt x="244" y="1125"/>
                    <a:pt x="355" y="1192"/>
                    <a:pt x="488" y="1214"/>
                  </a:cubicBezTo>
                  <a:cubicBezTo>
                    <a:pt x="577" y="1214"/>
                    <a:pt x="643" y="1214"/>
                    <a:pt x="732" y="1192"/>
                  </a:cubicBezTo>
                  <a:cubicBezTo>
                    <a:pt x="998" y="1148"/>
                    <a:pt x="1220" y="1015"/>
                    <a:pt x="1397" y="815"/>
                  </a:cubicBezTo>
                  <a:cubicBezTo>
                    <a:pt x="1464" y="726"/>
                    <a:pt x="1508" y="593"/>
                    <a:pt x="1530" y="482"/>
                  </a:cubicBezTo>
                  <a:cubicBezTo>
                    <a:pt x="1549" y="280"/>
                    <a:pt x="1460" y="1"/>
                    <a:pt x="1265" y="1"/>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845" name="Google Shape;216;p16">
              <a:extLst>
                <a:ext uri="{FF2B5EF4-FFF2-40B4-BE49-F238E27FC236}">
                  <a16:creationId xmlns:a16="http://schemas.microsoft.com/office/drawing/2014/main" id="{5BA2CFB4-0A18-6CD1-07CE-9CE722DA1BF3}"/>
                </a:ext>
              </a:extLst>
            </p:cNvPr>
            <p:cNvSpPr/>
            <p:nvPr/>
          </p:nvSpPr>
          <p:spPr>
            <a:xfrm>
              <a:off x="265600" y="3036750"/>
              <a:ext cx="49950" cy="44325"/>
            </a:xfrm>
            <a:custGeom>
              <a:avLst/>
              <a:gdLst/>
              <a:ahLst/>
              <a:cxnLst/>
              <a:rect l="l" t="t" r="r" b="b"/>
              <a:pathLst>
                <a:path w="1998" h="1773" extrusionOk="0">
                  <a:moveTo>
                    <a:pt x="1135" y="0"/>
                  </a:moveTo>
                  <a:cubicBezTo>
                    <a:pt x="1125" y="0"/>
                    <a:pt x="1116" y="3"/>
                    <a:pt x="1110" y="9"/>
                  </a:cubicBezTo>
                  <a:cubicBezTo>
                    <a:pt x="1066" y="31"/>
                    <a:pt x="1066" y="54"/>
                    <a:pt x="1043" y="76"/>
                  </a:cubicBezTo>
                  <a:cubicBezTo>
                    <a:pt x="1043" y="87"/>
                    <a:pt x="1016" y="92"/>
                    <a:pt x="980" y="92"/>
                  </a:cubicBezTo>
                  <a:cubicBezTo>
                    <a:pt x="944" y="92"/>
                    <a:pt x="899" y="87"/>
                    <a:pt x="866" y="76"/>
                  </a:cubicBezTo>
                  <a:cubicBezTo>
                    <a:pt x="801" y="50"/>
                    <a:pt x="736" y="39"/>
                    <a:pt x="671" y="39"/>
                  </a:cubicBezTo>
                  <a:cubicBezTo>
                    <a:pt x="625" y="39"/>
                    <a:pt x="579" y="44"/>
                    <a:pt x="533" y="54"/>
                  </a:cubicBezTo>
                  <a:cubicBezTo>
                    <a:pt x="400" y="98"/>
                    <a:pt x="511" y="253"/>
                    <a:pt x="578" y="298"/>
                  </a:cubicBezTo>
                  <a:cubicBezTo>
                    <a:pt x="622" y="320"/>
                    <a:pt x="689" y="320"/>
                    <a:pt x="755" y="364"/>
                  </a:cubicBezTo>
                  <a:cubicBezTo>
                    <a:pt x="822" y="386"/>
                    <a:pt x="844" y="431"/>
                    <a:pt x="844" y="497"/>
                  </a:cubicBezTo>
                  <a:cubicBezTo>
                    <a:pt x="822" y="519"/>
                    <a:pt x="797" y="527"/>
                    <a:pt x="771" y="527"/>
                  </a:cubicBezTo>
                  <a:cubicBezTo>
                    <a:pt x="721" y="527"/>
                    <a:pt x="666" y="497"/>
                    <a:pt x="622" y="497"/>
                  </a:cubicBezTo>
                  <a:cubicBezTo>
                    <a:pt x="600" y="519"/>
                    <a:pt x="555" y="519"/>
                    <a:pt x="533" y="542"/>
                  </a:cubicBezTo>
                  <a:cubicBezTo>
                    <a:pt x="478" y="564"/>
                    <a:pt x="422" y="575"/>
                    <a:pt x="370" y="575"/>
                  </a:cubicBezTo>
                  <a:cubicBezTo>
                    <a:pt x="317" y="575"/>
                    <a:pt x="267" y="564"/>
                    <a:pt x="223" y="542"/>
                  </a:cubicBezTo>
                  <a:lnTo>
                    <a:pt x="90" y="542"/>
                  </a:lnTo>
                  <a:cubicBezTo>
                    <a:pt x="45" y="542"/>
                    <a:pt x="1" y="586"/>
                    <a:pt x="1" y="630"/>
                  </a:cubicBezTo>
                  <a:cubicBezTo>
                    <a:pt x="1" y="675"/>
                    <a:pt x="45" y="697"/>
                    <a:pt x="67" y="741"/>
                  </a:cubicBezTo>
                  <a:cubicBezTo>
                    <a:pt x="112" y="830"/>
                    <a:pt x="67" y="963"/>
                    <a:pt x="134" y="1030"/>
                  </a:cubicBezTo>
                  <a:cubicBezTo>
                    <a:pt x="156" y="1030"/>
                    <a:pt x="178" y="1052"/>
                    <a:pt x="201" y="1074"/>
                  </a:cubicBezTo>
                  <a:cubicBezTo>
                    <a:pt x="223" y="1096"/>
                    <a:pt x="223" y="1118"/>
                    <a:pt x="223" y="1163"/>
                  </a:cubicBezTo>
                  <a:cubicBezTo>
                    <a:pt x="267" y="1229"/>
                    <a:pt x="334" y="1296"/>
                    <a:pt x="400" y="1318"/>
                  </a:cubicBezTo>
                  <a:cubicBezTo>
                    <a:pt x="489" y="1340"/>
                    <a:pt x="555" y="1384"/>
                    <a:pt x="622" y="1429"/>
                  </a:cubicBezTo>
                  <a:cubicBezTo>
                    <a:pt x="666" y="1451"/>
                    <a:pt x="689" y="1473"/>
                    <a:pt x="689" y="1517"/>
                  </a:cubicBezTo>
                  <a:lnTo>
                    <a:pt x="689" y="1584"/>
                  </a:lnTo>
                  <a:cubicBezTo>
                    <a:pt x="705" y="1666"/>
                    <a:pt x="770" y="1712"/>
                    <a:pt x="848" y="1712"/>
                  </a:cubicBezTo>
                  <a:cubicBezTo>
                    <a:pt x="875" y="1712"/>
                    <a:pt x="904" y="1706"/>
                    <a:pt x="932" y="1695"/>
                  </a:cubicBezTo>
                  <a:cubicBezTo>
                    <a:pt x="932" y="1673"/>
                    <a:pt x="955" y="1673"/>
                    <a:pt x="955" y="1651"/>
                  </a:cubicBezTo>
                  <a:cubicBezTo>
                    <a:pt x="964" y="1648"/>
                    <a:pt x="972" y="1646"/>
                    <a:pt x="981" y="1646"/>
                  </a:cubicBezTo>
                  <a:cubicBezTo>
                    <a:pt x="1033" y="1646"/>
                    <a:pt x="1072" y="1701"/>
                    <a:pt x="1110" y="1739"/>
                  </a:cubicBezTo>
                  <a:cubicBezTo>
                    <a:pt x="1154" y="1761"/>
                    <a:pt x="1204" y="1773"/>
                    <a:pt x="1254" y="1773"/>
                  </a:cubicBezTo>
                  <a:cubicBezTo>
                    <a:pt x="1304" y="1773"/>
                    <a:pt x="1354" y="1761"/>
                    <a:pt x="1398" y="1739"/>
                  </a:cubicBezTo>
                  <a:cubicBezTo>
                    <a:pt x="1487" y="1673"/>
                    <a:pt x="1509" y="1584"/>
                    <a:pt x="1487" y="1473"/>
                  </a:cubicBezTo>
                  <a:cubicBezTo>
                    <a:pt x="1487" y="1451"/>
                    <a:pt x="1465" y="1407"/>
                    <a:pt x="1465" y="1384"/>
                  </a:cubicBezTo>
                  <a:cubicBezTo>
                    <a:pt x="1443" y="1340"/>
                    <a:pt x="1465" y="1296"/>
                    <a:pt x="1487" y="1296"/>
                  </a:cubicBezTo>
                  <a:cubicBezTo>
                    <a:pt x="1509" y="1273"/>
                    <a:pt x="1531" y="1273"/>
                    <a:pt x="1554" y="1273"/>
                  </a:cubicBezTo>
                  <a:cubicBezTo>
                    <a:pt x="1620" y="1251"/>
                    <a:pt x="1687" y="1207"/>
                    <a:pt x="1687" y="1140"/>
                  </a:cubicBezTo>
                  <a:cubicBezTo>
                    <a:pt x="1709" y="1074"/>
                    <a:pt x="1731" y="1007"/>
                    <a:pt x="1709" y="941"/>
                  </a:cubicBezTo>
                  <a:cubicBezTo>
                    <a:pt x="1709" y="874"/>
                    <a:pt x="1731" y="808"/>
                    <a:pt x="1753" y="763"/>
                  </a:cubicBezTo>
                  <a:cubicBezTo>
                    <a:pt x="1767" y="736"/>
                    <a:pt x="1806" y="717"/>
                    <a:pt x="1844" y="717"/>
                  </a:cubicBezTo>
                  <a:cubicBezTo>
                    <a:pt x="1868" y="717"/>
                    <a:pt x="1891" y="724"/>
                    <a:pt x="1908" y="741"/>
                  </a:cubicBezTo>
                  <a:cubicBezTo>
                    <a:pt x="1975" y="697"/>
                    <a:pt x="1997" y="608"/>
                    <a:pt x="1953" y="519"/>
                  </a:cubicBezTo>
                  <a:cubicBezTo>
                    <a:pt x="1908" y="453"/>
                    <a:pt x="1820" y="409"/>
                    <a:pt x="1753" y="386"/>
                  </a:cubicBezTo>
                  <a:cubicBezTo>
                    <a:pt x="1664" y="364"/>
                    <a:pt x="1598" y="342"/>
                    <a:pt x="1509" y="342"/>
                  </a:cubicBezTo>
                  <a:cubicBezTo>
                    <a:pt x="1420" y="231"/>
                    <a:pt x="1332" y="120"/>
                    <a:pt x="1221" y="31"/>
                  </a:cubicBezTo>
                  <a:cubicBezTo>
                    <a:pt x="1189" y="16"/>
                    <a:pt x="1158" y="0"/>
                    <a:pt x="1135" y="0"/>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846" name="Google Shape;217;p16">
              <a:extLst>
                <a:ext uri="{FF2B5EF4-FFF2-40B4-BE49-F238E27FC236}">
                  <a16:creationId xmlns:a16="http://schemas.microsoft.com/office/drawing/2014/main" id="{5CF3A9F5-DB81-8784-1F03-9DF649A91DF8}"/>
                </a:ext>
              </a:extLst>
            </p:cNvPr>
            <p:cNvSpPr/>
            <p:nvPr/>
          </p:nvSpPr>
          <p:spPr>
            <a:xfrm>
              <a:off x="328275" y="3067200"/>
              <a:ext cx="29950" cy="22475"/>
            </a:xfrm>
            <a:custGeom>
              <a:avLst/>
              <a:gdLst/>
              <a:ahLst/>
              <a:cxnLst/>
              <a:rect l="l" t="t" r="r" b="b"/>
              <a:pathLst>
                <a:path w="1198" h="899" extrusionOk="0">
                  <a:moveTo>
                    <a:pt x="800" y="1"/>
                  </a:moveTo>
                  <a:cubicBezTo>
                    <a:pt x="733" y="1"/>
                    <a:pt x="664" y="18"/>
                    <a:pt x="599" y="55"/>
                  </a:cubicBezTo>
                  <a:cubicBezTo>
                    <a:pt x="555" y="100"/>
                    <a:pt x="510" y="122"/>
                    <a:pt x="444" y="144"/>
                  </a:cubicBezTo>
                  <a:cubicBezTo>
                    <a:pt x="355" y="166"/>
                    <a:pt x="244" y="144"/>
                    <a:pt x="178" y="189"/>
                  </a:cubicBezTo>
                  <a:cubicBezTo>
                    <a:pt x="155" y="211"/>
                    <a:pt x="133" y="211"/>
                    <a:pt x="111" y="233"/>
                  </a:cubicBezTo>
                  <a:lnTo>
                    <a:pt x="0" y="455"/>
                  </a:lnTo>
                  <a:cubicBezTo>
                    <a:pt x="0" y="455"/>
                    <a:pt x="0" y="477"/>
                    <a:pt x="0" y="477"/>
                  </a:cubicBezTo>
                  <a:cubicBezTo>
                    <a:pt x="0" y="499"/>
                    <a:pt x="0" y="499"/>
                    <a:pt x="22" y="521"/>
                  </a:cubicBezTo>
                  <a:cubicBezTo>
                    <a:pt x="155" y="699"/>
                    <a:pt x="422" y="743"/>
                    <a:pt x="599" y="898"/>
                  </a:cubicBezTo>
                  <a:cubicBezTo>
                    <a:pt x="754" y="765"/>
                    <a:pt x="910" y="632"/>
                    <a:pt x="1065" y="521"/>
                  </a:cubicBezTo>
                  <a:cubicBezTo>
                    <a:pt x="1109" y="477"/>
                    <a:pt x="1154" y="433"/>
                    <a:pt x="1176" y="388"/>
                  </a:cubicBezTo>
                  <a:cubicBezTo>
                    <a:pt x="1198" y="277"/>
                    <a:pt x="1154" y="166"/>
                    <a:pt x="1065" y="100"/>
                  </a:cubicBezTo>
                  <a:cubicBezTo>
                    <a:pt x="987" y="35"/>
                    <a:pt x="895" y="1"/>
                    <a:pt x="800" y="1"/>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847" name="Google Shape;218;p16">
              <a:extLst>
                <a:ext uri="{FF2B5EF4-FFF2-40B4-BE49-F238E27FC236}">
                  <a16:creationId xmlns:a16="http://schemas.microsoft.com/office/drawing/2014/main" id="{3CFF67C7-9510-26F5-28E5-41F3F3555E42}"/>
                </a:ext>
              </a:extLst>
            </p:cNvPr>
            <p:cNvSpPr/>
            <p:nvPr/>
          </p:nvSpPr>
          <p:spPr>
            <a:xfrm>
              <a:off x="-278325" y="3178575"/>
              <a:ext cx="160250" cy="128225"/>
            </a:xfrm>
            <a:custGeom>
              <a:avLst/>
              <a:gdLst/>
              <a:ahLst/>
              <a:cxnLst/>
              <a:rect l="l" t="t" r="r" b="b"/>
              <a:pathLst>
                <a:path w="6410" h="5129" extrusionOk="0">
                  <a:moveTo>
                    <a:pt x="6130" y="1"/>
                  </a:moveTo>
                  <a:cubicBezTo>
                    <a:pt x="6098" y="1"/>
                    <a:pt x="6065" y="6"/>
                    <a:pt x="6033" y="14"/>
                  </a:cubicBezTo>
                  <a:cubicBezTo>
                    <a:pt x="5878" y="36"/>
                    <a:pt x="5722" y="103"/>
                    <a:pt x="5611" y="214"/>
                  </a:cubicBezTo>
                  <a:cubicBezTo>
                    <a:pt x="5567" y="258"/>
                    <a:pt x="5523" y="303"/>
                    <a:pt x="5478" y="347"/>
                  </a:cubicBezTo>
                  <a:cubicBezTo>
                    <a:pt x="5412" y="369"/>
                    <a:pt x="5345" y="391"/>
                    <a:pt x="5279" y="413"/>
                  </a:cubicBezTo>
                  <a:lnTo>
                    <a:pt x="4658" y="591"/>
                  </a:lnTo>
                  <a:cubicBezTo>
                    <a:pt x="4636" y="524"/>
                    <a:pt x="4613" y="458"/>
                    <a:pt x="4591" y="391"/>
                  </a:cubicBezTo>
                  <a:cubicBezTo>
                    <a:pt x="4569" y="325"/>
                    <a:pt x="4502" y="303"/>
                    <a:pt x="4436" y="303"/>
                  </a:cubicBezTo>
                  <a:cubicBezTo>
                    <a:pt x="4392" y="303"/>
                    <a:pt x="4347" y="325"/>
                    <a:pt x="4325" y="347"/>
                  </a:cubicBezTo>
                  <a:cubicBezTo>
                    <a:pt x="3948" y="591"/>
                    <a:pt x="3549" y="768"/>
                    <a:pt x="3127" y="901"/>
                  </a:cubicBezTo>
                  <a:cubicBezTo>
                    <a:pt x="2978" y="957"/>
                    <a:pt x="2813" y="1045"/>
                    <a:pt x="2685" y="1045"/>
                  </a:cubicBezTo>
                  <a:cubicBezTo>
                    <a:pt x="2661" y="1045"/>
                    <a:pt x="2638" y="1041"/>
                    <a:pt x="2617" y="1034"/>
                  </a:cubicBezTo>
                  <a:cubicBezTo>
                    <a:pt x="2573" y="1123"/>
                    <a:pt x="2551" y="1212"/>
                    <a:pt x="2506" y="1278"/>
                  </a:cubicBezTo>
                  <a:cubicBezTo>
                    <a:pt x="2506" y="1301"/>
                    <a:pt x="2484" y="1323"/>
                    <a:pt x="2484" y="1323"/>
                  </a:cubicBezTo>
                  <a:cubicBezTo>
                    <a:pt x="2462" y="1367"/>
                    <a:pt x="2395" y="1345"/>
                    <a:pt x="2373" y="1367"/>
                  </a:cubicBezTo>
                  <a:cubicBezTo>
                    <a:pt x="2240" y="1389"/>
                    <a:pt x="2196" y="1545"/>
                    <a:pt x="2218" y="1655"/>
                  </a:cubicBezTo>
                  <a:cubicBezTo>
                    <a:pt x="2262" y="1789"/>
                    <a:pt x="2262" y="1922"/>
                    <a:pt x="2218" y="2032"/>
                  </a:cubicBezTo>
                  <a:cubicBezTo>
                    <a:pt x="2218" y="2055"/>
                    <a:pt x="2196" y="2077"/>
                    <a:pt x="2174" y="2077"/>
                  </a:cubicBezTo>
                  <a:cubicBezTo>
                    <a:pt x="2162" y="2083"/>
                    <a:pt x="2148" y="2086"/>
                    <a:pt x="2134" y="2086"/>
                  </a:cubicBezTo>
                  <a:cubicBezTo>
                    <a:pt x="2095" y="2086"/>
                    <a:pt x="2051" y="2065"/>
                    <a:pt x="2018" y="2032"/>
                  </a:cubicBezTo>
                  <a:cubicBezTo>
                    <a:pt x="1956" y="2017"/>
                    <a:pt x="1893" y="2001"/>
                    <a:pt x="1830" y="2001"/>
                  </a:cubicBezTo>
                  <a:cubicBezTo>
                    <a:pt x="1804" y="2001"/>
                    <a:pt x="1778" y="2004"/>
                    <a:pt x="1752" y="2010"/>
                  </a:cubicBezTo>
                  <a:cubicBezTo>
                    <a:pt x="1686" y="2099"/>
                    <a:pt x="1664" y="2254"/>
                    <a:pt x="1575" y="2321"/>
                  </a:cubicBezTo>
                  <a:cubicBezTo>
                    <a:pt x="1553" y="2343"/>
                    <a:pt x="1530" y="2343"/>
                    <a:pt x="1508" y="2365"/>
                  </a:cubicBezTo>
                  <a:lnTo>
                    <a:pt x="1353" y="2432"/>
                  </a:lnTo>
                  <a:cubicBezTo>
                    <a:pt x="1264" y="2476"/>
                    <a:pt x="1153" y="2520"/>
                    <a:pt x="1043" y="2565"/>
                  </a:cubicBezTo>
                  <a:cubicBezTo>
                    <a:pt x="998" y="2565"/>
                    <a:pt x="954" y="2587"/>
                    <a:pt x="909" y="2609"/>
                  </a:cubicBezTo>
                  <a:cubicBezTo>
                    <a:pt x="843" y="2698"/>
                    <a:pt x="909" y="2853"/>
                    <a:pt x="821" y="2897"/>
                  </a:cubicBezTo>
                  <a:lnTo>
                    <a:pt x="710" y="2897"/>
                  </a:lnTo>
                  <a:cubicBezTo>
                    <a:pt x="665" y="2897"/>
                    <a:pt x="643" y="2942"/>
                    <a:pt x="643" y="2986"/>
                  </a:cubicBezTo>
                  <a:cubicBezTo>
                    <a:pt x="621" y="3053"/>
                    <a:pt x="621" y="3119"/>
                    <a:pt x="599" y="3186"/>
                  </a:cubicBezTo>
                  <a:cubicBezTo>
                    <a:pt x="577" y="3252"/>
                    <a:pt x="510" y="3297"/>
                    <a:pt x="444" y="3319"/>
                  </a:cubicBezTo>
                  <a:cubicBezTo>
                    <a:pt x="399" y="3319"/>
                    <a:pt x="355" y="3297"/>
                    <a:pt x="288" y="3297"/>
                  </a:cubicBezTo>
                  <a:cubicBezTo>
                    <a:pt x="222" y="3297"/>
                    <a:pt x="133" y="3341"/>
                    <a:pt x="89" y="3408"/>
                  </a:cubicBezTo>
                  <a:cubicBezTo>
                    <a:pt x="44" y="3474"/>
                    <a:pt x="22" y="3563"/>
                    <a:pt x="22" y="3629"/>
                  </a:cubicBezTo>
                  <a:cubicBezTo>
                    <a:pt x="0" y="3718"/>
                    <a:pt x="0" y="3829"/>
                    <a:pt x="67" y="3873"/>
                  </a:cubicBezTo>
                  <a:cubicBezTo>
                    <a:pt x="84" y="3878"/>
                    <a:pt x="100" y="3880"/>
                    <a:pt x="115" y="3880"/>
                  </a:cubicBezTo>
                  <a:cubicBezTo>
                    <a:pt x="174" y="3880"/>
                    <a:pt x="213" y="3851"/>
                    <a:pt x="266" y="3851"/>
                  </a:cubicBezTo>
                  <a:cubicBezTo>
                    <a:pt x="333" y="3851"/>
                    <a:pt x="399" y="3962"/>
                    <a:pt x="399" y="4051"/>
                  </a:cubicBezTo>
                  <a:cubicBezTo>
                    <a:pt x="399" y="4140"/>
                    <a:pt x="377" y="4206"/>
                    <a:pt x="399" y="4295"/>
                  </a:cubicBezTo>
                  <a:cubicBezTo>
                    <a:pt x="333" y="4361"/>
                    <a:pt x="200" y="4361"/>
                    <a:pt x="200" y="4450"/>
                  </a:cubicBezTo>
                  <a:cubicBezTo>
                    <a:pt x="222" y="4472"/>
                    <a:pt x="222" y="4494"/>
                    <a:pt x="244" y="4494"/>
                  </a:cubicBezTo>
                  <a:cubicBezTo>
                    <a:pt x="377" y="4627"/>
                    <a:pt x="510" y="4761"/>
                    <a:pt x="665" y="4871"/>
                  </a:cubicBezTo>
                  <a:cubicBezTo>
                    <a:pt x="732" y="4938"/>
                    <a:pt x="799" y="5005"/>
                    <a:pt x="865" y="5071"/>
                  </a:cubicBezTo>
                  <a:cubicBezTo>
                    <a:pt x="921" y="5113"/>
                    <a:pt x="987" y="5129"/>
                    <a:pt x="1049" y="5129"/>
                  </a:cubicBezTo>
                  <a:cubicBezTo>
                    <a:pt x="1086" y="5129"/>
                    <a:pt x="1121" y="5124"/>
                    <a:pt x="1153" y="5115"/>
                  </a:cubicBezTo>
                  <a:cubicBezTo>
                    <a:pt x="1220" y="5071"/>
                    <a:pt x="1264" y="4982"/>
                    <a:pt x="1264" y="4894"/>
                  </a:cubicBezTo>
                  <a:cubicBezTo>
                    <a:pt x="1264" y="4805"/>
                    <a:pt x="1242" y="4738"/>
                    <a:pt x="1198" y="4650"/>
                  </a:cubicBezTo>
                  <a:cubicBezTo>
                    <a:pt x="1176" y="4627"/>
                    <a:pt x="1153" y="4583"/>
                    <a:pt x="1153" y="4539"/>
                  </a:cubicBezTo>
                  <a:cubicBezTo>
                    <a:pt x="1131" y="4494"/>
                    <a:pt x="1153" y="4428"/>
                    <a:pt x="1176" y="4383"/>
                  </a:cubicBezTo>
                  <a:cubicBezTo>
                    <a:pt x="1242" y="4206"/>
                    <a:pt x="1287" y="4029"/>
                    <a:pt x="1287" y="3851"/>
                  </a:cubicBezTo>
                  <a:cubicBezTo>
                    <a:pt x="1287" y="3718"/>
                    <a:pt x="1309" y="3585"/>
                    <a:pt x="1353" y="3452"/>
                  </a:cubicBezTo>
                  <a:cubicBezTo>
                    <a:pt x="1442" y="3341"/>
                    <a:pt x="1530" y="3230"/>
                    <a:pt x="1664" y="3164"/>
                  </a:cubicBezTo>
                  <a:cubicBezTo>
                    <a:pt x="1797" y="3031"/>
                    <a:pt x="1908" y="2897"/>
                    <a:pt x="1996" y="2720"/>
                  </a:cubicBezTo>
                  <a:cubicBezTo>
                    <a:pt x="2285" y="2609"/>
                    <a:pt x="2573" y="2498"/>
                    <a:pt x="2839" y="2365"/>
                  </a:cubicBezTo>
                  <a:cubicBezTo>
                    <a:pt x="2972" y="2321"/>
                    <a:pt x="3083" y="2232"/>
                    <a:pt x="3172" y="2121"/>
                  </a:cubicBezTo>
                  <a:cubicBezTo>
                    <a:pt x="3216" y="2032"/>
                    <a:pt x="3238" y="1966"/>
                    <a:pt x="3260" y="1877"/>
                  </a:cubicBezTo>
                  <a:cubicBezTo>
                    <a:pt x="3305" y="1789"/>
                    <a:pt x="3394" y="1700"/>
                    <a:pt x="3482" y="1633"/>
                  </a:cubicBezTo>
                  <a:lnTo>
                    <a:pt x="3549" y="1633"/>
                  </a:lnTo>
                  <a:cubicBezTo>
                    <a:pt x="3571" y="1633"/>
                    <a:pt x="3593" y="1633"/>
                    <a:pt x="3615" y="1655"/>
                  </a:cubicBezTo>
                  <a:cubicBezTo>
                    <a:pt x="3647" y="1669"/>
                    <a:pt x="3679" y="1675"/>
                    <a:pt x="3711" y="1675"/>
                  </a:cubicBezTo>
                  <a:cubicBezTo>
                    <a:pt x="3834" y="1675"/>
                    <a:pt x="3953" y="1584"/>
                    <a:pt x="4059" y="1478"/>
                  </a:cubicBezTo>
                  <a:cubicBezTo>
                    <a:pt x="4103" y="1434"/>
                    <a:pt x="4148" y="1389"/>
                    <a:pt x="4236" y="1389"/>
                  </a:cubicBezTo>
                  <a:lnTo>
                    <a:pt x="4303" y="1389"/>
                  </a:lnTo>
                  <a:cubicBezTo>
                    <a:pt x="4325" y="1389"/>
                    <a:pt x="4347" y="1367"/>
                    <a:pt x="4369" y="1345"/>
                  </a:cubicBezTo>
                  <a:lnTo>
                    <a:pt x="4746" y="1057"/>
                  </a:lnTo>
                  <a:cubicBezTo>
                    <a:pt x="4819" y="1068"/>
                    <a:pt x="4892" y="1074"/>
                    <a:pt x="4965" y="1074"/>
                  </a:cubicBezTo>
                  <a:cubicBezTo>
                    <a:pt x="5317" y="1074"/>
                    <a:pt x="5669" y="944"/>
                    <a:pt x="5944" y="724"/>
                  </a:cubicBezTo>
                  <a:cubicBezTo>
                    <a:pt x="5966" y="702"/>
                    <a:pt x="5989" y="680"/>
                    <a:pt x="6011" y="657"/>
                  </a:cubicBezTo>
                  <a:cubicBezTo>
                    <a:pt x="6077" y="657"/>
                    <a:pt x="6144" y="635"/>
                    <a:pt x="6210" y="635"/>
                  </a:cubicBezTo>
                  <a:cubicBezTo>
                    <a:pt x="6343" y="613"/>
                    <a:pt x="6410" y="458"/>
                    <a:pt x="6410" y="303"/>
                  </a:cubicBezTo>
                  <a:cubicBezTo>
                    <a:pt x="6410" y="214"/>
                    <a:pt x="6366" y="125"/>
                    <a:pt x="6299" y="59"/>
                  </a:cubicBezTo>
                  <a:cubicBezTo>
                    <a:pt x="6243" y="16"/>
                    <a:pt x="6187" y="1"/>
                    <a:pt x="6130" y="1"/>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848" name="Google Shape;219;p16">
              <a:extLst>
                <a:ext uri="{FF2B5EF4-FFF2-40B4-BE49-F238E27FC236}">
                  <a16:creationId xmlns:a16="http://schemas.microsoft.com/office/drawing/2014/main" id="{F2EBDC8F-4620-DC4F-B8C5-E2DC4FC72DE0}"/>
                </a:ext>
              </a:extLst>
            </p:cNvPr>
            <p:cNvSpPr/>
            <p:nvPr/>
          </p:nvSpPr>
          <p:spPr>
            <a:xfrm>
              <a:off x="-2200" y="3078500"/>
              <a:ext cx="28850" cy="28925"/>
            </a:xfrm>
            <a:custGeom>
              <a:avLst/>
              <a:gdLst/>
              <a:ahLst/>
              <a:cxnLst/>
              <a:rect l="l" t="t" r="r" b="b"/>
              <a:pathLst>
                <a:path w="1154" h="1157" extrusionOk="0">
                  <a:moveTo>
                    <a:pt x="399" y="1"/>
                  </a:moveTo>
                  <a:cubicBezTo>
                    <a:pt x="392" y="1"/>
                    <a:pt x="385" y="1"/>
                    <a:pt x="377" y="3"/>
                  </a:cubicBezTo>
                  <a:cubicBezTo>
                    <a:pt x="333" y="3"/>
                    <a:pt x="289" y="47"/>
                    <a:pt x="267" y="114"/>
                  </a:cubicBezTo>
                  <a:cubicBezTo>
                    <a:pt x="267" y="158"/>
                    <a:pt x="244" y="202"/>
                    <a:pt x="244" y="269"/>
                  </a:cubicBezTo>
                  <a:cubicBezTo>
                    <a:pt x="222" y="291"/>
                    <a:pt x="200" y="313"/>
                    <a:pt x="178" y="313"/>
                  </a:cubicBezTo>
                  <a:lnTo>
                    <a:pt x="89" y="313"/>
                  </a:lnTo>
                  <a:cubicBezTo>
                    <a:pt x="67" y="335"/>
                    <a:pt x="23" y="358"/>
                    <a:pt x="23" y="402"/>
                  </a:cubicBezTo>
                  <a:cubicBezTo>
                    <a:pt x="0" y="446"/>
                    <a:pt x="0" y="468"/>
                    <a:pt x="23" y="513"/>
                  </a:cubicBezTo>
                  <a:cubicBezTo>
                    <a:pt x="23" y="624"/>
                    <a:pt x="45" y="735"/>
                    <a:pt x="67" y="846"/>
                  </a:cubicBezTo>
                  <a:cubicBezTo>
                    <a:pt x="89" y="979"/>
                    <a:pt x="178" y="1067"/>
                    <a:pt x="289" y="1134"/>
                  </a:cubicBezTo>
                  <a:cubicBezTo>
                    <a:pt x="318" y="1149"/>
                    <a:pt x="353" y="1156"/>
                    <a:pt x="388" y="1156"/>
                  </a:cubicBezTo>
                  <a:cubicBezTo>
                    <a:pt x="459" y="1156"/>
                    <a:pt x="533" y="1126"/>
                    <a:pt x="577" y="1067"/>
                  </a:cubicBezTo>
                  <a:cubicBezTo>
                    <a:pt x="599" y="1023"/>
                    <a:pt x="621" y="1001"/>
                    <a:pt x="644" y="956"/>
                  </a:cubicBezTo>
                  <a:cubicBezTo>
                    <a:pt x="732" y="846"/>
                    <a:pt x="932" y="912"/>
                    <a:pt x="1043" y="823"/>
                  </a:cubicBezTo>
                  <a:cubicBezTo>
                    <a:pt x="1087" y="779"/>
                    <a:pt x="1109" y="712"/>
                    <a:pt x="1132" y="646"/>
                  </a:cubicBezTo>
                  <a:cubicBezTo>
                    <a:pt x="1154" y="535"/>
                    <a:pt x="1109" y="424"/>
                    <a:pt x="1043" y="335"/>
                  </a:cubicBezTo>
                  <a:cubicBezTo>
                    <a:pt x="954" y="247"/>
                    <a:pt x="799" y="247"/>
                    <a:pt x="688" y="180"/>
                  </a:cubicBezTo>
                  <a:cubicBezTo>
                    <a:pt x="584" y="139"/>
                    <a:pt x="500" y="1"/>
                    <a:pt x="399" y="1"/>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849" name="Google Shape;220;p16">
              <a:extLst>
                <a:ext uri="{FF2B5EF4-FFF2-40B4-BE49-F238E27FC236}">
                  <a16:creationId xmlns:a16="http://schemas.microsoft.com/office/drawing/2014/main" id="{AA98CE0C-BC8B-3AE8-7CFF-E664FF48D587}"/>
                </a:ext>
              </a:extLst>
            </p:cNvPr>
            <p:cNvSpPr/>
            <p:nvPr/>
          </p:nvSpPr>
          <p:spPr>
            <a:xfrm>
              <a:off x="11100" y="3102675"/>
              <a:ext cx="37175" cy="28575"/>
            </a:xfrm>
            <a:custGeom>
              <a:avLst/>
              <a:gdLst/>
              <a:ahLst/>
              <a:cxnLst/>
              <a:rect l="l" t="t" r="r" b="b"/>
              <a:pathLst>
                <a:path w="1487" h="1143" extrusionOk="0">
                  <a:moveTo>
                    <a:pt x="965" y="1"/>
                  </a:moveTo>
                  <a:cubicBezTo>
                    <a:pt x="855" y="1"/>
                    <a:pt x="733" y="34"/>
                    <a:pt x="600" y="34"/>
                  </a:cubicBezTo>
                  <a:cubicBezTo>
                    <a:pt x="400" y="56"/>
                    <a:pt x="222" y="123"/>
                    <a:pt x="89" y="256"/>
                  </a:cubicBezTo>
                  <a:cubicBezTo>
                    <a:pt x="67" y="278"/>
                    <a:pt x="45" y="300"/>
                    <a:pt x="23" y="322"/>
                  </a:cubicBezTo>
                  <a:cubicBezTo>
                    <a:pt x="1" y="366"/>
                    <a:pt x="1" y="433"/>
                    <a:pt x="23" y="477"/>
                  </a:cubicBezTo>
                  <a:cubicBezTo>
                    <a:pt x="45" y="522"/>
                    <a:pt x="89" y="544"/>
                    <a:pt x="134" y="588"/>
                  </a:cubicBezTo>
                  <a:cubicBezTo>
                    <a:pt x="422" y="854"/>
                    <a:pt x="799" y="1032"/>
                    <a:pt x="1176" y="1143"/>
                  </a:cubicBezTo>
                  <a:lnTo>
                    <a:pt x="1243" y="1143"/>
                  </a:lnTo>
                  <a:cubicBezTo>
                    <a:pt x="1265" y="1121"/>
                    <a:pt x="1265" y="1121"/>
                    <a:pt x="1287" y="1098"/>
                  </a:cubicBezTo>
                  <a:cubicBezTo>
                    <a:pt x="1442" y="921"/>
                    <a:pt x="1487" y="677"/>
                    <a:pt x="1398" y="455"/>
                  </a:cubicBezTo>
                  <a:cubicBezTo>
                    <a:pt x="1376" y="344"/>
                    <a:pt x="1331" y="256"/>
                    <a:pt x="1265" y="167"/>
                  </a:cubicBezTo>
                  <a:cubicBezTo>
                    <a:pt x="1176" y="34"/>
                    <a:pt x="1076" y="1"/>
                    <a:pt x="965" y="1"/>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850" name="Google Shape;221;p16">
              <a:extLst>
                <a:ext uri="{FF2B5EF4-FFF2-40B4-BE49-F238E27FC236}">
                  <a16:creationId xmlns:a16="http://schemas.microsoft.com/office/drawing/2014/main" id="{646E3313-B26C-FD41-5C6C-60DBDC4F2200}"/>
                </a:ext>
              </a:extLst>
            </p:cNvPr>
            <p:cNvSpPr/>
            <p:nvPr/>
          </p:nvSpPr>
          <p:spPr>
            <a:xfrm>
              <a:off x="49375" y="3104050"/>
              <a:ext cx="35500" cy="46625"/>
            </a:xfrm>
            <a:custGeom>
              <a:avLst/>
              <a:gdLst/>
              <a:ahLst/>
              <a:cxnLst/>
              <a:rect l="l" t="t" r="r" b="b"/>
              <a:pathLst>
                <a:path w="1420" h="1865" extrusionOk="0">
                  <a:moveTo>
                    <a:pt x="439" y="0"/>
                  </a:moveTo>
                  <a:cubicBezTo>
                    <a:pt x="384" y="0"/>
                    <a:pt x="331" y="25"/>
                    <a:pt x="288" y="68"/>
                  </a:cubicBezTo>
                  <a:cubicBezTo>
                    <a:pt x="200" y="178"/>
                    <a:pt x="311" y="289"/>
                    <a:pt x="266" y="378"/>
                  </a:cubicBezTo>
                  <a:cubicBezTo>
                    <a:pt x="244" y="400"/>
                    <a:pt x="216" y="411"/>
                    <a:pt x="191" y="411"/>
                  </a:cubicBezTo>
                  <a:cubicBezTo>
                    <a:pt x="166" y="411"/>
                    <a:pt x="144" y="400"/>
                    <a:pt x="133" y="378"/>
                  </a:cubicBezTo>
                  <a:lnTo>
                    <a:pt x="133" y="378"/>
                  </a:lnTo>
                  <a:cubicBezTo>
                    <a:pt x="111" y="445"/>
                    <a:pt x="133" y="533"/>
                    <a:pt x="200" y="555"/>
                  </a:cubicBezTo>
                  <a:lnTo>
                    <a:pt x="67" y="555"/>
                  </a:lnTo>
                  <a:cubicBezTo>
                    <a:pt x="67" y="600"/>
                    <a:pt x="67" y="644"/>
                    <a:pt x="89" y="666"/>
                  </a:cubicBezTo>
                  <a:cubicBezTo>
                    <a:pt x="89" y="755"/>
                    <a:pt x="111" y="822"/>
                    <a:pt x="177" y="866"/>
                  </a:cubicBezTo>
                  <a:cubicBezTo>
                    <a:pt x="166" y="888"/>
                    <a:pt x="150" y="894"/>
                    <a:pt x="133" y="894"/>
                  </a:cubicBezTo>
                  <a:cubicBezTo>
                    <a:pt x="116" y="894"/>
                    <a:pt x="100" y="888"/>
                    <a:pt x="89" y="888"/>
                  </a:cubicBezTo>
                  <a:cubicBezTo>
                    <a:pt x="44" y="888"/>
                    <a:pt x="0" y="910"/>
                    <a:pt x="22" y="955"/>
                  </a:cubicBezTo>
                  <a:cubicBezTo>
                    <a:pt x="22" y="977"/>
                    <a:pt x="22" y="982"/>
                    <a:pt x="25" y="982"/>
                  </a:cubicBezTo>
                  <a:cubicBezTo>
                    <a:pt x="28" y="982"/>
                    <a:pt x="33" y="977"/>
                    <a:pt x="44" y="977"/>
                  </a:cubicBezTo>
                  <a:cubicBezTo>
                    <a:pt x="155" y="1110"/>
                    <a:pt x="200" y="1265"/>
                    <a:pt x="155" y="1420"/>
                  </a:cubicBezTo>
                  <a:cubicBezTo>
                    <a:pt x="133" y="1576"/>
                    <a:pt x="177" y="1731"/>
                    <a:pt x="311" y="1842"/>
                  </a:cubicBezTo>
                  <a:cubicBezTo>
                    <a:pt x="311" y="1842"/>
                    <a:pt x="333" y="1864"/>
                    <a:pt x="355" y="1864"/>
                  </a:cubicBezTo>
                  <a:cubicBezTo>
                    <a:pt x="355" y="1842"/>
                    <a:pt x="377" y="1842"/>
                    <a:pt x="399" y="1820"/>
                  </a:cubicBezTo>
                  <a:cubicBezTo>
                    <a:pt x="466" y="1731"/>
                    <a:pt x="466" y="1598"/>
                    <a:pt x="555" y="1509"/>
                  </a:cubicBezTo>
                  <a:cubicBezTo>
                    <a:pt x="621" y="1465"/>
                    <a:pt x="710" y="1398"/>
                    <a:pt x="799" y="1354"/>
                  </a:cubicBezTo>
                  <a:cubicBezTo>
                    <a:pt x="887" y="1310"/>
                    <a:pt x="954" y="1221"/>
                    <a:pt x="1065" y="1221"/>
                  </a:cubicBezTo>
                  <a:lnTo>
                    <a:pt x="1153" y="1221"/>
                  </a:lnTo>
                  <a:cubicBezTo>
                    <a:pt x="1309" y="1199"/>
                    <a:pt x="1420" y="1066"/>
                    <a:pt x="1397" y="910"/>
                  </a:cubicBezTo>
                  <a:cubicBezTo>
                    <a:pt x="1353" y="777"/>
                    <a:pt x="1242" y="666"/>
                    <a:pt x="1087" y="622"/>
                  </a:cubicBezTo>
                  <a:cubicBezTo>
                    <a:pt x="1042" y="622"/>
                    <a:pt x="976" y="578"/>
                    <a:pt x="954" y="511"/>
                  </a:cubicBezTo>
                  <a:cubicBezTo>
                    <a:pt x="865" y="311"/>
                    <a:pt x="710" y="134"/>
                    <a:pt x="532" y="23"/>
                  </a:cubicBezTo>
                  <a:cubicBezTo>
                    <a:pt x="501" y="7"/>
                    <a:pt x="469" y="0"/>
                    <a:pt x="439" y="0"/>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851" name="Google Shape;222;p16">
              <a:extLst>
                <a:ext uri="{FF2B5EF4-FFF2-40B4-BE49-F238E27FC236}">
                  <a16:creationId xmlns:a16="http://schemas.microsoft.com/office/drawing/2014/main" id="{7115F7AF-81E4-CE6F-A19D-3613C7D445D3}"/>
                </a:ext>
              </a:extLst>
            </p:cNvPr>
            <p:cNvSpPr/>
            <p:nvPr/>
          </p:nvSpPr>
          <p:spPr>
            <a:xfrm>
              <a:off x="1039675" y="3894825"/>
              <a:ext cx="32725" cy="60025"/>
            </a:xfrm>
            <a:custGeom>
              <a:avLst/>
              <a:gdLst/>
              <a:ahLst/>
              <a:cxnLst/>
              <a:rect l="l" t="t" r="r" b="b"/>
              <a:pathLst>
                <a:path w="1309" h="2401" extrusionOk="0">
                  <a:moveTo>
                    <a:pt x="894" y="0"/>
                  </a:moveTo>
                  <a:cubicBezTo>
                    <a:pt x="872" y="0"/>
                    <a:pt x="853" y="12"/>
                    <a:pt x="843" y="42"/>
                  </a:cubicBezTo>
                  <a:cubicBezTo>
                    <a:pt x="843" y="42"/>
                    <a:pt x="843" y="64"/>
                    <a:pt x="843" y="86"/>
                  </a:cubicBezTo>
                  <a:cubicBezTo>
                    <a:pt x="843" y="175"/>
                    <a:pt x="710" y="197"/>
                    <a:pt x="621" y="197"/>
                  </a:cubicBezTo>
                  <a:cubicBezTo>
                    <a:pt x="558" y="182"/>
                    <a:pt x="496" y="166"/>
                    <a:pt x="433" y="166"/>
                  </a:cubicBezTo>
                  <a:cubicBezTo>
                    <a:pt x="407" y="166"/>
                    <a:pt x="381" y="169"/>
                    <a:pt x="355" y="175"/>
                  </a:cubicBezTo>
                  <a:lnTo>
                    <a:pt x="355" y="1040"/>
                  </a:lnTo>
                  <a:cubicBezTo>
                    <a:pt x="244" y="1107"/>
                    <a:pt x="133" y="1151"/>
                    <a:pt x="0" y="1151"/>
                  </a:cubicBezTo>
                  <a:lnTo>
                    <a:pt x="0" y="2238"/>
                  </a:lnTo>
                  <a:cubicBezTo>
                    <a:pt x="89" y="2238"/>
                    <a:pt x="133" y="2193"/>
                    <a:pt x="178" y="2127"/>
                  </a:cubicBezTo>
                  <a:cubicBezTo>
                    <a:pt x="244" y="2193"/>
                    <a:pt x="311" y="2326"/>
                    <a:pt x="422" y="2349"/>
                  </a:cubicBezTo>
                  <a:lnTo>
                    <a:pt x="555" y="2349"/>
                  </a:lnTo>
                  <a:cubicBezTo>
                    <a:pt x="599" y="2349"/>
                    <a:pt x="621" y="2371"/>
                    <a:pt x="666" y="2393"/>
                  </a:cubicBezTo>
                  <a:cubicBezTo>
                    <a:pt x="681" y="2398"/>
                    <a:pt x="699" y="2401"/>
                    <a:pt x="719" y="2401"/>
                  </a:cubicBezTo>
                  <a:cubicBezTo>
                    <a:pt x="781" y="2401"/>
                    <a:pt x="853" y="2372"/>
                    <a:pt x="887" y="2304"/>
                  </a:cubicBezTo>
                  <a:cubicBezTo>
                    <a:pt x="910" y="2216"/>
                    <a:pt x="887" y="2127"/>
                    <a:pt x="821" y="2083"/>
                  </a:cubicBezTo>
                  <a:lnTo>
                    <a:pt x="821" y="1195"/>
                  </a:lnTo>
                  <a:cubicBezTo>
                    <a:pt x="865" y="1129"/>
                    <a:pt x="910" y="1062"/>
                    <a:pt x="954" y="996"/>
                  </a:cubicBezTo>
                  <a:lnTo>
                    <a:pt x="976" y="974"/>
                  </a:lnTo>
                  <a:lnTo>
                    <a:pt x="1020" y="974"/>
                  </a:lnTo>
                  <a:cubicBezTo>
                    <a:pt x="1065" y="985"/>
                    <a:pt x="1115" y="990"/>
                    <a:pt x="1165" y="990"/>
                  </a:cubicBezTo>
                  <a:cubicBezTo>
                    <a:pt x="1215" y="990"/>
                    <a:pt x="1264" y="985"/>
                    <a:pt x="1309" y="974"/>
                  </a:cubicBezTo>
                  <a:lnTo>
                    <a:pt x="1309" y="286"/>
                  </a:lnTo>
                  <a:cubicBezTo>
                    <a:pt x="1198" y="175"/>
                    <a:pt x="1087" y="109"/>
                    <a:pt x="976" y="42"/>
                  </a:cubicBezTo>
                  <a:cubicBezTo>
                    <a:pt x="952" y="18"/>
                    <a:pt x="921" y="0"/>
                    <a:pt x="894" y="0"/>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852" name="Google Shape;223;p16">
              <a:extLst>
                <a:ext uri="{FF2B5EF4-FFF2-40B4-BE49-F238E27FC236}">
                  <a16:creationId xmlns:a16="http://schemas.microsoft.com/office/drawing/2014/main" id="{4301F360-B370-1681-5679-F1C486876FC1}"/>
                </a:ext>
              </a:extLst>
            </p:cNvPr>
            <p:cNvSpPr/>
            <p:nvPr/>
          </p:nvSpPr>
          <p:spPr>
            <a:xfrm>
              <a:off x="804575" y="4884500"/>
              <a:ext cx="15550" cy="17775"/>
            </a:xfrm>
            <a:custGeom>
              <a:avLst/>
              <a:gdLst/>
              <a:ahLst/>
              <a:cxnLst/>
              <a:rect l="l" t="t" r="r" b="b"/>
              <a:pathLst>
                <a:path w="622" h="711" extrusionOk="0">
                  <a:moveTo>
                    <a:pt x="555" y="1"/>
                  </a:moveTo>
                  <a:lnTo>
                    <a:pt x="0" y="600"/>
                  </a:lnTo>
                  <a:cubicBezTo>
                    <a:pt x="111" y="644"/>
                    <a:pt x="222" y="688"/>
                    <a:pt x="355" y="710"/>
                  </a:cubicBezTo>
                  <a:lnTo>
                    <a:pt x="533" y="511"/>
                  </a:lnTo>
                  <a:cubicBezTo>
                    <a:pt x="577" y="489"/>
                    <a:pt x="599" y="444"/>
                    <a:pt x="621" y="400"/>
                  </a:cubicBezTo>
                  <a:cubicBezTo>
                    <a:pt x="621" y="356"/>
                    <a:pt x="621" y="311"/>
                    <a:pt x="621" y="267"/>
                  </a:cubicBezTo>
                  <a:lnTo>
                    <a:pt x="621" y="112"/>
                  </a:lnTo>
                  <a:cubicBezTo>
                    <a:pt x="621" y="67"/>
                    <a:pt x="621" y="23"/>
                    <a:pt x="599" y="1"/>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grpSp>
      <p:sp>
        <p:nvSpPr>
          <p:cNvPr id="1855" name="Google Shape;1670;p45">
            <a:extLst>
              <a:ext uri="{FF2B5EF4-FFF2-40B4-BE49-F238E27FC236}">
                <a16:creationId xmlns:a16="http://schemas.microsoft.com/office/drawing/2014/main" id="{F2F85D61-14C4-DF70-1C98-D3D647FC1D17}"/>
              </a:ext>
            </a:extLst>
          </p:cNvPr>
          <p:cNvSpPr txBox="1">
            <a:spLocks/>
          </p:cNvSpPr>
          <p:nvPr/>
        </p:nvSpPr>
        <p:spPr>
          <a:xfrm>
            <a:off x="1583855" y="46529"/>
            <a:ext cx="9595382" cy="3501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accent4"/>
              </a:buClr>
              <a:buSzPts val="5200"/>
              <a:buFont typeface="Grandstander"/>
              <a:buNone/>
              <a:defRPr sz="11333" b="1" i="0" u="none" strike="noStrike" cap="none">
                <a:solidFill>
                  <a:schemeClr val="accent4"/>
                </a:solidFill>
                <a:latin typeface="Grandstander"/>
                <a:ea typeface="Grandstander"/>
                <a:cs typeface="Grandstander"/>
                <a:sym typeface="Grandstander"/>
              </a:defRPr>
            </a:lvl1pPr>
            <a:lvl2pPr marR="0" lvl="1" algn="ctr" rtl="0">
              <a:lnSpc>
                <a:spcPct val="100000"/>
              </a:lnSpc>
              <a:spcBef>
                <a:spcPts val="0"/>
              </a:spcBef>
              <a:spcAft>
                <a:spcPts val="0"/>
              </a:spcAft>
              <a:buClr>
                <a:schemeClr val="accent4"/>
              </a:buClr>
              <a:buSzPts val="5200"/>
              <a:buFont typeface="Grandstander"/>
              <a:buNone/>
              <a:defRPr sz="6933" b="1" i="0" u="none" strike="noStrike" cap="none">
                <a:solidFill>
                  <a:schemeClr val="accent4"/>
                </a:solidFill>
                <a:latin typeface="Grandstander"/>
                <a:ea typeface="Grandstander"/>
                <a:cs typeface="Grandstander"/>
                <a:sym typeface="Grandstander"/>
              </a:defRPr>
            </a:lvl2pPr>
            <a:lvl3pPr marR="0" lvl="2" algn="ctr" rtl="0">
              <a:lnSpc>
                <a:spcPct val="100000"/>
              </a:lnSpc>
              <a:spcBef>
                <a:spcPts val="0"/>
              </a:spcBef>
              <a:spcAft>
                <a:spcPts val="0"/>
              </a:spcAft>
              <a:buClr>
                <a:schemeClr val="accent4"/>
              </a:buClr>
              <a:buSzPts val="5200"/>
              <a:buFont typeface="Grandstander"/>
              <a:buNone/>
              <a:defRPr sz="6933" b="1" i="0" u="none" strike="noStrike" cap="none">
                <a:solidFill>
                  <a:schemeClr val="accent4"/>
                </a:solidFill>
                <a:latin typeface="Grandstander"/>
                <a:ea typeface="Grandstander"/>
                <a:cs typeface="Grandstander"/>
                <a:sym typeface="Grandstander"/>
              </a:defRPr>
            </a:lvl3pPr>
            <a:lvl4pPr marR="0" lvl="3" algn="ctr" rtl="0">
              <a:lnSpc>
                <a:spcPct val="100000"/>
              </a:lnSpc>
              <a:spcBef>
                <a:spcPts val="0"/>
              </a:spcBef>
              <a:spcAft>
                <a:spcPts val="0"/>
              </a:spcAft>
              <a:buClr>
                <a:schemeClr val="accent4"/>
              </a:buClr>
              <a:buSzPts val="5200"/>
              <a:buFont typeface="Grandstander"/>
              <a:buNone/>
              <a:defRPr sz="6933" b="1" i="0" u="none" strike="noStrike" cap="none">
                <a:solidFill>
                  <a:schemeClr val="accent4"/>
                </a:solidFill>
                <a:latin typeface="Grandstander"/>
                <a:ea typeface="Grandstander"/>
                <a:cs typeface="Grandstander"/>
                <a:sym typeface="Grandstander"/>
              </a:defRPr>
            </a:lvl4pPr>
            <a:lvl5pPr marR="0" lvl="4" algn="ctr" rtl="0">
              <a:lnSpc>
                <a:spcPct val="100000"/>
              </a:lnSpc>
              <a:spcBef>
                <a:spcPts val="0"/>
              </a:spcBef>
              <a:spcAft>
                <a:spcPts val="0"/>
              </a:spcAft>
              <a:buClr>
                <a:schemeClr val="accent4"/>
              </a:buClr>
              <a:buSzPts val="5200"/>
              <a:buFont typeface="Grandstander"/>
              <a:buNone/>
              <a:defRPr sz="6933" b="1" i="0" u="none" strike="noStrike" cap="none">
                <a:solidFill>
                  <a:schemeClr val="accent4"/>
                </a:solidFill>
                <a:latin typeface="Grandstander"/>
                <a:ea typeface="Grandstander"/>
                <a:cs typeface="Grandstander"/>
                <a:sym typeface="Grandstander"/>
              </a:defRPr>
            </a:lvl5pPr>
            <a:lvl6pPr marR="0" lvl="5" algn="ctr" rtl="0">
              <a:lnSpc>
                <a:spcPct val="100000"/>
              </a:lnSpc>
              <a:spcBef>
                <a:spcPts val="0"/>
              </a:spcBef>
              <a:spcAft>
                <a:spcPts val="0"/>
              </a:spcAft>
              <a:buClr>
                <a:schemeClr val="accent4"/>
              </a:buClr>
              <a:buSzPts val="5200"/>
              <a:buFont typeface="Grandstander"/>
              <a:buNone/>
              <a:defRPr sz="6933" b="1" i="0" u="none" strike="noStrike" cap="none">
                <a:solidFill>
                  <a:schemeClr val="accent4"/>
                </a:solidFill>
                <a:latin typeface="Grandstander"/>
                <a:ea typeface="Grandstander"/>
                <a:cs typeface="Grandstander"/>
                <a:sym typeface="Grandstander"/>
              </a:defRPr>
            </a:lvl6pPr>
            <a:lvl7pPr marR="0" lvl="6" algn="ctr" rtl="0">
              <a:lnSpc>
                <a:spcPct val="100000"/>
              </a:lnSpc>
              <a:spcBef>
                <a:spcPts val="0"/>
              </a:spcBef>
              <a:spcAft>
                <a:spcPts val="0"/>
              </a:spcAft>
              <a:buClr>
                <a:schemeClr val="accent4"/>
              </a:buClr>
              <a:buSzPts val="5200"/>
              <a:buFont typeface="Grandstander"/>
              <a:buNone/>
              <a:defRPr sz="6933" b="1" i="0" u="none" strike="noStrike" cap="none">
                <a:solidFill>
                  <a:schemeClr val="accent4"/>
                </a:solidFill>
                <a:latin typeface="Grandstander"/>
                <a:ea typeface="Grandstander"/>
                <a:cs typeface="Grandstander"/>
                <a:sym typeface="Grandstander"/>
              </a:defRPr>
            </a:lvl7pPr>
            <a:lvl8pPr marR="0" lvl="7" algn="ctr" rtl="0">
              <a:lnSpc>
                <a:spcPct val="100000"/>
              </a:lnSpc>
              <a:spcBef>
                <a:spcPts val="0"/>
              </a:spcBef>
              <a:spcAft>
                <a:spcPts val="0"/>
              </a:spcAft>
              <a:buClr>
                <a:schemeClr val="accent4"/>
              </a:buClr>
              <a:buSzPts val="5200"/>
              <a:buFont typeface="Grandstander"/>
              <a:buNone/>
              <a:defRPr sz="6933" b="1" i="0" u="none" strike="noStrike" cap="none">
                <a:solidFill>
                  <a:schemeClr val="accent4"/>
                </a:solidFill>
                <a:latin typeface="Grandstander"/>
                <a:ea typeface="Grandstander"/>
                <a:cs typeface="Grandstander"/>
                <a:sym typeface="Grandstander"/>
              </a:defRPr>
            </a:lvl8pPr>
            <a:lvl9pPr marR="0" lvl="8" algn="ctr" rtl="0">
              <a:lnSpc>
                <a:spcPct val="100000"/>
              </a:lnSpc>
              <a:spcBef>
                <a:spcPts val="0"/>
              </a:spcBef>
              <a:spcAft>
                <a:spcPts val="0"/>
              </a:spcAft>
              <a:buClr>
                <a:schemeClr val="accent4"/>
              </a:buClr>
              <a:buSzPts val="5200"/>
              <a:buFont typeface="Grandstander"/>
              <a:buNone/>
              <a:defRPr sz="6933" b="1" i="0" u="none" strike="noStrike" cap="none">
                <a:solidFill>
                  <a:schemeClr val="accent4"/>
                </a:solidFill>
                <a:latin typeface="Grandstander"/>
                <a:ea typeface="Grandstander"/>
                <a:cs typeface="Grandstander"/>
                <a:sym typeface="Grandstander"/>
              </a:defRPr>
            </a:lvl9pPr>
          </a:lstStyle>
          <a:p>
            <a:r>
              <a:rPr lang="vi-VN" sz="4800" kern="0" dirty="0">
                <a:solidFill>
                  <a:srgbClr val="FF0000"/>
                </a:solidFill>
                <a:highlight>
                  <a:srgbClr val="FFFF00"/>
                </a:highlight>
                <a:latin typeface="Times New Roman" panose="02020603050405020304" pitchFamily="18" charset="0"/>
                <a:cs typeface="Times New Roman" panose="02020603050405020304" pitchFamily="18" charset="0"/>
              </a:rPr>
              <a:t>BÀI 6</a:t>
            </a:r>
          </a:p>
          <a:p>
            <a:r>
              <a:rPr lang="vi-VN" sz="7600" kern="0" dirty="0">
                <a:solidFill>
                  <a:srgbClr val="FF0000"/>
                </a:solidFill>
                <a:latin typeface="Times New Roman" panose="02020603050405020304" pitchFamily="18" charset="0"/>
                <a:cs typeface="Times New Roman" panose="02020603050405020304" pitchFamily="18" charset="0"/>
              </a:rPr>
              <a:t>ĐẶC ĐIỂM DÂN CƯ, XÃ HỘI CHÂU Á</a:t>
            </a:r>
          </a:p>
        </p:txBody>
      </p:sp>
    </p:spTree>
    <p:extLst>
      <p:ext uri="{BB962C8B-B14F-4D97-AF65-F5344CB8AC3E}">
        <p14:creationId xmlns:p14="http://schemas.microsoft.com/office/powerpoint/2010/main" val="3961866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21"/>
        <p:cNvGrpSpPr/>
        <p:nvPr/>
      </p:nvGrpSpPr>
      <p:grpSpPr>
        <a:xfrm>
          <a:off x="0" y="0"/>
          <a:ext cx="0" cy="0"/>
          <a:chOff x="0" y="0"/>
          <a:chExt cx="0" cy="0"/>
        </a:xfrm>
      </p:grpSpPr>
      <p:sp>
        <p:nvSpPr>
          <p:cNvPr id="1822" name="Google Shape;1822;p47"/>
          <p:cNvSpPr/>
          <p:nvPr/>
        </p:nvSpPr>
        <p:spPr>
          <a:xfrm>
            <a:off x="6441378" y="3694924"/>
            <a:ext cx="1207300" cy="1140433"/>
          </a:xfrm>
          <a:custGeom>
            <a:avLst/>
            <a:gdLst/>
            <a:ahLst/>
            <a:cxnLst/>
            <a:rect l="l" t="t" r="r" b="b"/>
            <a:pathLst>
              <a:path w="939" h="887" extrusionOk="0">
                <a:moveTo>
                  <a:pt x="511" y="0"/>
                </a:moveTo>
                <a:cubicBezTo>
                  <a:pt x="433" y="0"/>
                  <a:pt x="354" y="20"/>
                  <a:pt x="286" y="55"/>
                </a:cubicBezTo>
                <a:cubicBezTo>
                  <a:pt x="84" y="152"/>
                  <a:pt x="0" y="361"/>
                  <a:pt x="71" y="578"/>
                </a:cubicBezTo>
                <a:cubicBezTo>
                  <a:pt x="104" y="695"/>
                  <a:pt x="196" y="807"/>
                  <a:pt x="313" y="855"/>
                </a:cubicBezTo>
                <a:cubicBezTo>
                  <a:pt x="361" y="876"/>
                  <a:pt x="414" y="886"/>
                  <a:pt x="467" y="886"/>
                </a:cubicBezTo>
                <a:cubicBezTo>
                  <a:pt x="606" y="886"/>
                  <a:pt x="748" y="818"/>
                  <a:pt x="829" y="703"/>
                </a:cubicBezTo>
                <a:cubicBezTo>
                  <a:pt x="939" y="543"/>
                  <a:pt x="932" y="312"/>
                  <a:pt x="822" y="152"/>
                </a:cubicBezTo>
                <a:cubicBezTo>
                  <a:pt x="750" y="47"/>
                  <a:pt x="632" y="0"/>
                  <a:pt x="511"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1823" name="Google Shape;1823;p47"/>
          <p:cNvSpPr/>
          <p:nvPr/>
        </p:nvSpPr>
        <p:spPr>
          <a:xfrm>
            <a:off x="6441378" y="1932540"/>
            <a:ext cx="1207300" cy="1140433"/>
          </a:xfrm>
          <a:custGeom>
            <a:avLst/>
            <a:gdLst/>
            <a:ahLst/>
            <a:cxnLst/>
            <a:rect l="l" t="t" r="r" b="b"/>
            <a:pathLst>
              <a:path w="939" h="887" extrusionOk="0">
                <a:moveTo>
                  <a:pt x="511" y="0"/>
                </a:moveTo>
                <a:cubicBezTo>
                  <a:pt x="433" y="0"/>
                  <a:pt x="354" y="20"/>
                  <a:pt x="286" y="55"/>
                </a:cubicBezTo>
                <a:cubicBezTo>
                  <a:pt x="84" y="152"/>
                  <a:pt x="0" y="361"/>
                  <a:pt x="71" y="578"/>
                </a:cubicBezTo>
                <a:cubicBezTo>
                  <a:pt x="104" y="695"/>
                  <a:pt x="196" y="807"/>
                  <a:pt x="313" y="855"/>
                </a:cubicBezTo>
                <a:cubicBezTo>
                  <a:pt x="361" y="876"/>
                  <a:pt x="414" y="886"/>
                  <a:pt x="467" y="886"/>
                </a:cubicBezTo>
                <a:cubicBezTo>
                  <a:pt x="606" y="886"/>
                  <a:pt x="748" y="818"/>
                  <a:pt x="829" y="703"/>
                </a:cubicBezTo>
                <a:cubicBezTo>
                  <a:pt x="939" y="543"/>
                  <a:pt x="932" y="312"/>
                  <a:pt x="822" y="152"/>
                </a:cubicBezTo>
                <a:cubicBezTo>
                  <a:pt x="750" y="47"/>
                  <a:pt x="632" y="0"/>
                  <a:pt x="511"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1824" name="Google Shape;1824;p47"/>
          <p:cNvSpPr/>
          <p:nvPr/>
        </p:nvSpPr>
        <p:spPr>
          <a:xfrm>
            <a:off x="1367329" y="3694924"/>
            <a:ext cx="1207300" cy="1140433"/>
          </a:xfrm>
          <a:custGeom>
            <a:avLst/>
            <a:gdLst/>
            <a:ahLst/>
            <a:cxnLst/>
            <a:rect l="l" t="t" r="r" b="b"/>
            <a:pathLst>
              <a:path w="939" h="887" extrusionOk="0">
                <a:moveTo>
                  <a:pt x="511" y="0"/>
                </a:moveTo>
                <a:cubicBezTo>
                  <a:pt x="433" y="0"/>
                  <a:pt x="354" y="20"/>
                  <a:pt x="286" y="55"/>
                </a:cubicBezTo>
                <a:cubicBezTo>
                  <a:pt x="84" y="152"/>
                  <a:pt x="0" y="361"/>
                  <a:pt x="71" y="578"/>
                </a:cubicBezTo>
                <a:cubicBezTo>
                  <a:pt x="104" y="695"/>
                  <a:pt x="196" y="807"/>
                  <a:pt x="313" y="855"/>
                </a:cubicBezTo>
                <a:cubicBezTo>
                  <a:pt x="361" y="876"/>
                  <a:pt x="414" y="886"/>
                  <a:pt x="467" y="886"/>
                </a:cubicBezTo>
                <a:cubicBezTo>
                  <a:pt x="606" y="886"/>
                  <a:pt x="748" y="818"/>
                  <a:pt x="829" y="703"/>
                </a:cubicBezTo>
                <a:cubicBezTo>
                  <a:pt x="939" y="543"/>
                  <a:pt x="932" y="312"/>
                  <a:pt x="822" y="152"/>
                </a:cubicBezTo>
                <a:cubicBezTo>
                  <a:pt x="750" y="47"/>
                  <a:pt x="632" y="0"/>
                  <a:pt x="511"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1825" name="Google Shape;1825;p47"/>
          <p:cNvSpPr/>
          <p:nvPr/>
        </p:nvSpPr>
        <p:spPr>
          <a:xfrm>
            <a:off x="1367329" y="1932540"/>
            <a:ext cx="1207300" cy="1140433"/>
          </a:xfrm>
          <a:custGeom>
            <a:avLst/>
            <a:gdLst/>
            <a:ahLst/>
            <a:cxnLst/>
            <a:rect l="l" t="t" r="r" b="b"/>
            <a:pathLst>
              <a:path w="939" h="887" extrusionOk="0">
                <a:moveTo>
                  <a:pt x="511" y="0"/>
                </a:moveTo>
                <a:cubicBezTo>
                  <a:pt x="433" y="0"/>
                  <a:pt x="354" y="20"/>
                  <a:pt x="286" y="55"/>
                </a:cubicBezTo>
                <a:cubicBezTo>
                  <a:pt x="84" y="152"/>
                  <a:pt x="0" y="361"/>
                  <a:pt x="71" y="578"/>
                </a:cubicBezTo>
                <a:cubicBezTo>
                  <a:pt x="104" y="695"/>
                  <a:pt x="196" y="807"/>
                  <a:pt x="313" y="855"/>
                </a:cubicBezTo>
                <a:cubicBezTo>
                  <a:pt x="361" y="876"/>
                  <a:pt x="414" y="886"/>
                  <a:pt x="467" y="886"/>
                </a:cubicBezTo>
                <a:cubicBezTo>
                  <a:pt x="606" y="886"/>
                  <a:pt x="748" y="818"/>
                  <a:pt x="829" y="703"/>
                </a:cubicBezTo>
                <a:cubicBezTo>
                  <a:pt x="939" y="543"/>
                  <a:pt x="932" y="312"/>
                  <a:pt x="822" y="152"/>
                </a:cubicBezTo>
                <a:cubicBezTo>
                  <a:pt x="750" y="47"/>
                  <a:pt x="632" y="0"/>
                  <a:pt x="511"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1826" name="Google Shape;1826;p47"/>
          <p:cNvSpPr txBox="1">
            <a:spLocks noGrp="1"/>
          </p:cNvSpPr>
          <p:nvPr>
            <p:ph type="subTitle" idx="3"/>
          </p:nvPr>
        </p:nvSpPr>
        <p:spPr>
          <a:xfrm>
            <a:off x="2618717" y="1889524"/>
            <a:ext cx="4351467" cy="690000"/>
          </a:xfrm>
          <a:prstGeom prst="rect">
            <a:avLst/>
          </a:prstGeom>
        </p:spPr>
        <p:txBody>
          <a:bodyPr spcFirstLastPara="1" wrap="square" lIns="121900" tIns="121900" rIns="121900" bIns="121900" anchor="b" anchorCtr="0">
            <a:noAutofit/>
          </a:bodyPr>
          <a:lstStyle/>
          <a:p>
            <a:pPr marL="0" indent="0"/>
            <a:r>
              <a:rPr lang="en" b="1" dirty="0">
                <a:solidFill>
                  <a:schemeClr val="accent5">
                    <a:lumMod val="50000"/>
                  </a:schemeClr>
                </a:solidFill>
                <a:latin typeface="Times New Roman" panose="02020603050405020304" pitchFamily="18" charset="0"/>
                <a:cs typeface="Times New Roman" panose="02020603050405020304" pitchFamily="18" charset="0"/>
              </a:rPr>
              <a:t>ĐẶC ĐIỂM DÂN CƯ</a:t>
            </a:r>
            <a:endParaRPr b="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827" name="Google Shape;1827;p47"/>
          <p:cNvSpPr txBox="1">
            <a:spLocks noGrp="1"/>
          </p:cNvSpPr>
          <p:nvPr>
            <p:ph type="title"/>
          </p:nvPr>
        </p:nvSpPr>
        <p:spPr>
          <a:xfrm>
            <a:off x="1533751" y="1996733"/>
            <a:ext cx="874400" cy="901600"/>
          </a:xfrm>
          <a:prstGeom prst="rect">
            <a:avLst/>
          </a:prstGeom>
        </p:spPr>
        <p:txBody>
          <a:bodyPr spcFirstLastPara="1" wrap="square" lIns="121900" tIns="121900" rIns="121900" bIns="121900" anchor="ctr" anchorCtr="0">
            <a:noAutofit/>
          </a:bodyPr>
          <a:lstStyle/>
          <a:p>
            <a:r>
              <a:rPr lang="en">
                <a:latin typeface="Times New Roman" panose="02020603050405020304" pitchFamily="18" charset="0"/>
                <a:cs typeface="Times New Roman" panose="02020603050405020304" pitchFamily="18" charset="0"/>
              </a:rPr>
              <a:t>1</a:t>
            </a:r>
            <a:endParaRPr>
              <a:latin typeface="Times New Roman" panose="02020603050405020304" pitchFamily="18" charset="0"/>
              <a:cs typeface="Times New Roman" panose="02020603050405020304" pitchFamily="18" charset="0"/>
            </a:endParaRPr>
          </a:p>
        </p:txBody>
      </p:sp>
      <p:sp>
        <p:nvSpPr>
          <p:cNvPr id="1828" name="Google Shape;1828;p47"/>
          <p:cNvSpPr txBox="1">
            <a:spLocks noGrp="1"/>
          </p:cNvSpPr>
          <p:nvPr>
            <p:ph type="subTitle" idx="1"/>
          </p:nvPr>
        </p:nvSpPr>
        <p:spPr>
          <a:xfrm>
            <a:off x="2635416" y="2389765"/>
            <a:ext cx="3595396" cy="763600"/>
          </a:xfrm>
          <a:prstGeom prst="rect">
            <a:avLst/>
          </a:prstGeom>
        </p:spPr>
        <p:txBody>
          <a:bodyPr spcFirstLastPara="1" wrap="square" lIns="121900" tIns="121900" rIns="121900" bIns="121900" anchor="t" anchorCtr="0">
            <a:noAutofit/>
          </a:bodyPr>
          <a:lstStyle/>
          <a:p>
            <a:pPr marL="0" indent="0" algn="just"/>
            <a:r>
              <a:rPr lang="en" sz="2000" b="1" i="1" dirty="0">
                <a:latin typeface="Times New Roman" panose="02020603050405020304" pitchFamily="18" charset="0"/>
                <a:cs typeface="Times New Roman" panose="02020603050405020304" pitchFamily="18" charset="0"/>
              </a:rPr>
              <a:t>Quy mô và cơ cấu dân số, </a:t>
            </a:r>
          </a:p>
          <a:p>
            <a:pPr marL="0" indent="0" algn="just"/>
            <a:r>
              <a:rPr lang="en" sz="2000" b="1" i="1" dirty="0">
                <a:latin typeface="Times New Roman" panose="02020603050405020304" pitchFamily="18" charset="0"/>
                <a:cs typeface="Times New Roman" panose="02020603050405020304" pitchFamily="18" charset="0"/>
              </a:rPr>
              <a:t>Phân bố dân cư, các đô thị lớn.</a:t>
            </a:r>
            <a:endParaRPr sz="2000" b="1" i="1" dirty="0">
              <a:latin typeface="Times New Roman" panose="02020603050405020304" pitchFamily="18" charset="0"/>
              <a:cs typeface="Times New Roman" panose="02020603050405020304" pitchFamily="18" charset="0"/>
            </a:endParaRPr>
          </a:p>
        </p:txBody>
      </p:sp>
      <p:sp>
        <p:nvSpPr>
          <p:cNvPr id="1829" name="Google Shape;1829;p47"/>
          <p:cNvSpPr txBox="1">
            <a:spLocks noGrp="1"/>
          </p:cNvSpPr>
          <p:nvPr>
            <p:ph type="title" idx="2"/>
          </p:nvPr>
        </p:nvSpPr>
        <p:spPr>
          <a:xfrm>
            <a:off x="960000" y="593367"/>
            <a:ext cx="10272000" cy="763600"/>
          </a:xfrm>
          <a:prstGeom prst="rect">
            <a:avLst/>
          </a:prstGeom>
        </p:spPr>
        <p:txBody>
          <a:bodyPr spcFirstLastPara="1" wrap="square" lIns="121900" tIns="121900" rIns="121900" bIns="121900" anchor="t" anchorCtr="0">
            <a:noAutofit/>
          </a:bodyPr>
          <a:lstStyle/>
          <a:p>
            <a:r>
              <a:rPr lang="en" dirty="0">
                <a:solidFill>
                  <a:schemeClr val="accent5">
                    <a:lumMod val="75000"/>
                  </a:schemeClr>
                </a:solidFill>
                <a:highlight>
                  <a:srgbClr val="FFFF00"/>
                </a:highlight>
                <a:latin typeface="Times New Roman" panose="02020603050405020304" pitchFamily="18" charset="0"/>
                <a:cs typeface="Times New Roman" panose="02020603050405020304" pitchFamily="18" charset="0"/>
              </a:rPr>
              <a:t>NỘI DUNG </a:t>
            </a:r>
            <a:endParaRPr dirty="0">
              <a:solidFill>
                <a:schemeClr val="accent5">
                  <a:lumMod val="75000"/>
                </a:schemeClr>
              </a:solidFill>
              <a:highlight>
                <a:srgbClr val="FFFF00"/>
              </a:highlight>
              <a:latin typeface="Times New Roman" panose="02020603050405020304" pitchFamily="18" charset="0"/>
              <a:cs typeface="Times New Roman" panose="02020603050405020304" pitchFamily="18" charset="0"/>
            </a:endParaRPr>
          </a:p>
        </p:txBody>
      </p:sp>
      <p:cxnSp>
        <p:nvCxnSpPr>
          <p:cNvPr id="1830" name="Google Shape;1830;p47"/>
          <p:cNvCxnSpPr/>
          <p:nvPr/>
        </p:nvCxnSpPr>
        <p:spPr>
          <a:xfrm>
            <a:off x="2746617" y="2435451"/>
            <a:ext cx="3004000" cy="0"/>
          </a:xfrm>
          <a:prstGeom prst="straightConnector1">
            <a:avLst/>
          </a:prstGeom>
          <a:noFill/>
          <a:ln w="19050" cap="flat" cmpd="sng">
            <a:solidFill>
              <a:schemeClr val="dk2"/>
            </a:solidFill>
            <a:prstDash val="dash"/>
            <a:round/>
            <a:headEnd type="none" w="med" len="med"/>
            <a:tailEnd type="none" w="med" len="med"/>
          </a:ln>
        </p:spPr>
      </p:cxnSp>
      <p:sp>
        <p:nvSpPr>
          <p:cNvPr id="1831" name="Google Shape;1831;p47"/>
          <p:cNvSpPr txBox="1">
            <a:spLocks noGrp="1"/>
          </p:cNvSpPr>
          <p:nvPr>
            <p:ph type="title" idx="4"/>
          </p:nvPr>
        </p:nvSpPr>
        <p:spPr>
          <a:xfrm>
            <a:off x="1533751" y="3780667"/>
            <a:ext cx="874400" cy="901600"/>
          </a:xfrm>
          <a:prstGeom prst="rect">
            <a:avLst/>
          </a:prstGeom>
        </p:spPr>
        <p:txBody>
          <a:bodyPr spcFirstLastPara="1" wrap="square" lIns="121900" tIns="121900" rIns="121900" bIns="121900" anchor="ctr" anchorCtr="0">
            <a:noAutofit/>
          </a:bodyPr>
          <a:lstStyle/>
          <a:p>
            <a:r>
              <a:rPr lang="en">
                <a:latin typeface="Times New Roman" panose="02020603050405020304" pitchFamily="18" charset="0"/>
                <a:cs typeface="Times New Roman" panose="02020603050405020304" pitchFamily="18" charset="0"/>
              </a:rPr>
              <a:t>2</a:t>
            </a:r>
            <a:endParaRPr>
              <a:latin typeface="Times New Roman" panose="02020603050405020304" pitchFamily="18" charset="0"/>
              <a:cs typeface="Times New Roman" panose="02020603050405020304" pitchFamily="18" charset="0"/>
            </a:endParaRPr>
          </a:p>
        </p:txBody>
      </p:sp>
      <p:sp>
        <p:nvSpPr>
          <p:cNvPr id="1832" name="Google Shape;1832;p47"/>
          <p:cNvSpPr txBox="1">
            <a:spLocks noGrp="1"/>
          </p:cNvSpPr>
          <p:nvPr>
            <p:ph type="subTitle" idx="5"/>
          </p:nvPr>
        </p:nvSpPr>
        <p:spPr>
          <a:xfrm>
            <a:off x="2635417" y="4173699"/>
            <a:ext cx="2736683" cy="763600"/>
          </a:xfrm>
          <a:prstGeom prst="rect">
            <a:avLst/>
          </a:prstGeom>
        </p:spPr>
        <p:txBody>
          <a:bodyPr spcFirstLastPara="1" wrap="square" lIns="121900" tIns="121900" rIns="121900" bIns="121900" anchor="t" anchorCtr="0">
            <a:noAutofit/>
          </a:bodyPr>
          <a:lstStyle/>
          <a:p>
            <a:pPr marL="0" indent="0" algn="just"/>
            <a:r>
              <a:rPr lang="en" sz="2000" b="1" i="1" dirty="0">
                <a:latin typeface="Times New Roman" panose="02020603050405020304" pitchFamily="18" charset="0"/>
                <a:cs typeface="Times New Roman" panose="02020603050405020304" pitchFamily="18" charset="0"/>
              </a:rPr>
              <a:t>Ấn Độ giáo, Phật giáo, Ki-tô giáo và Hồi giáo</a:t>
            </a:r>
            <a:endParaRPr sz="2000" b="1" i="1" dirty="0">
              <a:latin typeface="Times New Roman" panose="02020603050405020304" pitchFamily="18" charset="0"/>
              <a:cs typeface="Times New Roman" panose="02020603050405020304" pitchFamily="18" charset="0"/>
            </a:endParaRPr>
          </a:p>
        </p:txBody>
      </p:sp>
      <p:sp>
        <p:nvSpPr>
          <p:cNvPr id="1833" name="Google Shape;1833;p47"/>
          <p:cNvSpPr txBox="1">
            <a:spLocks noGrp="1"/>
          </p:cNvSpPr>
          <p:nvPr>
            <p:ph type="subTitle" idx="6"/>
          </p:nvPr>
        </p:nvSpPr>
        <p:spPr>
          <a:xfrm>
            <a:off x="2574573" y="3684810"/>
            <a:ext cx="3115200" cy="690000"/>
          </a:xfrm>
          <a:prstGeom prst="rect">
            <a:avLst/>
          </a:prstGeom>
        </p:spPr>
        <p:txBody>
          <a:bodyPr spcFirstLastPara="1" wrap="square" lIns="121900" tIns="121900" rIns="121900" bIns="121900" anchor="b" anchorCtr="0">
            <a:noAutofit/>
          </a:bodyPr>
          <a:lstStyle/>
          <a:p>
            <a:pPr marL="0" indent="0" algn="ctr"/>
            <a:r>
              <a:rPr lang="en-US" b="1" dirty="0">
                <a:solidFill>
                  <a:schemeClr val="accent5">
                    <a:lumMod val="50000"/>
                  </a:schemeClr>
                </a:solidFill>
                <a:latin typeface="Times New Roman" panose="02020603050405020304" pitchFamily="18" charset="0"/>
                <a:cs typeface="Times New Roman" panose="02020603050405020304" pitchFamily="18" charset="0"/>
              </a:rPr>
              <a:t>TÔN GIÁO</a:t>
            </a:r>
          </a:p>
        </p:txBody>
      </p:sp>
      <p:sp>
        <p:nvSpPr>
          <p:cNvPr id="1834" name="Google Shape;1834;p47"/>
          <p:cNvSpPr txBox="1">
            <a:spLocks noGrp="1"/>
          </p:cNvSpPr>
          <p:nvPr>
            <p:ph type="title" idx="7"/>
          </p:nvPr>
        </p:nvSpPr>
        <p:spPr>
          <a:xfrm>
            <a:off x="6607817" y="1996733"/>
            <a:ext cx="874400" cy="901600"/>
          </a:xfrm>
          <a:prstGeom prst="rect">
            <a:avLst/>
          </a:prstGeom>
        </p:spPr>
        <p:txBody>
          <a:bodyPr spcFirstLastPara="1" wrap="square" lIns="121900" tIns="121900" rIns="121900" bIns="121900" anchor="ctr" anchorCtr="0">
            <a:noAutofit/>
          </a:bodyPr>
          <a:lstStyle/>
          <a:p>
            <a:r>
              <a:rPr lang="en">
                <a:latin typeface="Times New Roman" panose="02020603050405020304" pitchFamily="18" charset="0"/>
                <a:cs typeface="Times New Roman" panose="02020603050405020304" pitchFamily="18" charset="0"/>
              </a:rPr>
              <a:t>3</a:t>
            </a:r>
            <a:endParaRPr>
              <a:latin typeface="Times New Roman" panose="02020603050405020304" pitchFamily="18" charset="0"/>
              <a:cs typeface="Times New Roman" panose="02020603050405020304" pitchFamily="18" charset="0"/>
            </a:endParaRPr>
          </a:p>
        </p:txBody>
      </p:sp>
      <p:sp>
        <p:nvSpPr>
          <p:cNvPr id="1835" name="Google Shape;1835;p47"/>
          <p:cNvSpPr txBox="1">
            <a:spLocks noGrp="1"/>
          </p:cNvSpPr>
          <p:nvPr>
            <p:ph type="subTitle" idx="8"/>
          </p:nvPr>
        </p:nvSpPr>
        <p:spPr>
          <a:xfrm>
            <a:off x="7709484" y="2389765"/>
            <a:ext cx="3115200" cy="763600"/>
          </a:xfrm>
          <a:prstGeom prst="rect">
            <a:avLst/>
          </a:prstGeom>
        </p:spPr>
        <p:txBody>
          <a:bodyPr spcFirstLastPara="1" wrap="square" lIns="121900" tIns="121900" rIns="121900" bIns="121900" anchor="t" anchorCtr="0">
            <a:noAutofit/>
          </a:bodyPr>
          <a:lstStyle/>
          <a:p>
            <a:pPr marL="0" indent="0" algn="ctr"/>
            <a:r>
              <a:rPr lang="en" sz="2000" b="1" i="1" dirty="0">
                <a:latin typeface="Times New Roman" panose="02020603050405020304" pitchFamily="18" charset="0"/>
                <a:cs typeface="Times New Roman" panose="02020603050405020304" pitchFamily="18" charset="0"/>
              </a:rPr>
              <a:t>SGK/119</a:t>
            </a:r>
            <a:endParaRPr sz="2000" b="1" i="1" dirty="0">
              <a:latin typeface="Times New Roman" panose="02020603050405020304" pitchFamily="18" charset="0"/>
              <a:cs typeface="Times New Roman" panose="02020603050405020304" pitchFamily="18" charset="0"/>
            </a:endParaRPr>
          </a:p>
        </p:txBody>
      </p:sp>
      <p:sp>
        <p:nvSpPr>
          <p:cNvPr id="1836" name="Google Shape;1836;p47"/>
          <p:cNvSpPr txBox="1">
            <a:spLocks noGrp="1"/>
          </p:cNvSpPr>
          <p:nvPr>
            <p:ph type="subTitle" idx="9"/>
          </p:nvPr>
        </p:nvSpPr>
        <p:spPr>
          <a:xfrm>
            <a:off x="7765084" y="1863258"/>
            <a:ext cx="3115200" cy="690000"/>
          </a:xfrm>
          <a:prstGeom prst="rect">
            <a:avLst/>
          </a:prstGeom>
        </p:spPr>
        <p:txBody>
          <a:bodyPr spcFirstLastPara="1" wrap="square" lIns="121900" tIns="121900" rIns="121900" bIns="121900" anchor="b" anchorCtr="0">
            <a:noAutofit/>
          </a:bodyPr>
          <a:lstStyle/>
          <a:p>
            <a:pPr marL="0" indent="0" algn="ctr"/>
            <a:r>
              <a:rPr lang="en-US" b="1" dirty="0">
                <a:solidFill>
                  <a:schemeClr val="accent5">
                    <a:lumMod val="50000"/>
                  </a:schemeClr>
                </a:solidFill>
                <a:latin typeface="Times New Roman" panose="02020603050405020304" pitchFamily="18" charset="0"/>
                <a:cs typeface="Times New Roman" panose="02020603050405020304" pitchFamily="18" charset="0"/>
              </a:rPr>
              <a:t>LUYỆN TẬP VẬN DỤNG</a:t>
            </a:r>
          </a:p>
        </p:txBody>
      </p:sp>
      <p:sp>
        <p:nvSpPr>
          <p:cNvPr id="1837" name="Google Shape;1837;p47"/>
          <p:cNvSpPr txBox="1">
            <a:spLocks noGrp="1"/>
          </p:cNvSpPr>
          <p:nvPr>
            <p:ph type="title" idx="13"/>
          </p:nvPr>
        </p:nvSpPr>
        <p:spPr>
          <a:xfrm>
            <a:off x="6607817" y="3780667"/>
            <a:ext cx="874400" cy="901600"/>
          </a:xfrm>
          <a:prstGeom prst="rect">
            <a:avLst/>
          </a:prstGeom>
        </p:spPr>
        <p:txBody>
          <a:bodyPr spcFirstLastPara="1" wrap="square" lIns="121900" tIns="121900" rIns="121900" bIns="121900" anchor="ctr" anchorCtr="0">
            <a:noAutofit/>
          </a:bodyPr>
          <a:lstStyle/>
          <a:p>
            <a:r>
              <a:rPr lang="en">
                <a:latin typeface="Times New Roman" panose="02020603050405020304" pitchFamily="18" charset="0"/>
                <a:cs typeface="Times New Roman" panose="02020603050405020304" pitchFamily="18" charset="0"/>
              </a:rPr>
              <a:t>4</a:t>
            </a:r>
            <a:endParaRPr>
              <a:latin typeface="Times New Roman" panose="02020603050405020304" pitchFamily="18" charset="0"/>
              <a:cs typeface="Times New Roman" panose="02020603050405020304" pitchFamily="18" charset="0"/>
            </a:endParaRPr>
          </a:p>
        </p:txBody>
      </p:sp>
      <p:sp>
        <p:nvSpPr>
          <p:cNvPr id="1838" name="Google Shape;1838;p47"/>
          <p:cNvSpPr txBox="1">
            <a:spLocks noGrp="1"/>
          </p:cNvSpPr>
          <p:nvPr>
            <p:ph type="subTitle" idx="14"/>
          </p:nvPr>
        </p:nvSpPr>
        <p:spPr>
          <a:xfrm>
            <a:off x="7709484" y="4173699"/>
            <a:ext cx="3115200" cy="763600"/>
          </a:xfrm>
          <a:prstGeom prst="rect">
            <a:avLst/>
          </a:prstGeom>
        </p:spPr>
        <p:txBody>
          <a:bodyPr spcFirstLastPara="1" wrap="square" lIns="121900" tIns="121900" rIns="121900" bIns="121900" anchor="t" anchorCtr="0">
            <a:noAutofit/>
          </a:bodyPr>
          <a:lstStyle/>
          <a:p>
            <a:pPr marL="0" indent="0" algn="ctr"/>
            <a:r>
              <a:rPr lang="en" sz="2000" b="1" i="1" dirty="0">
                <a:latin typeface="Times New Roman" panose="02020603050405020304" pitchFamily="18" charset="0"/>
                <a:cs typeface="Times New Roman" panose="02020603050405020304" pitchFamily="18" charset="0"/>
              </a:rPr>
              <a:t>SBT/31-33</a:t>
            </a:r>
            <a:endParaRPr sz="2000" b="1" i="1" dirty="0">
              <a:latin typeface="Times New Roman" panose="02020603050405020304" pitchFamily="18" charset="0"/>
              <a:cs typeface="Times New Roman" panose="02020603050405020304" pitchFamily="18" charset="0"/>
            </a:endParaRPr>
          </a:p>
        </p:txBody>
      </p:sp>
      <p:sp>
        <p:nvSpPr>
          <p:cNvPr id="1839" name="Google Shape;1839;p47"/>
          <p:cNvSpPr txBox="1">
            <a:spLocks noGrp="1"/>
          </p:cNvSpPr>
          <p:nvPr>
            <p:ph type="subTitle" idx="15"/>
          </p:nvPr>
        </p:nvSpPr>
        <p:spPr>
          <a:xfrm>
            <a:off x="7765084" y="3658460"/>
            <a:ext cx="3115200" cy="690000"/>
          </a:xfrm>
          <a:prstGeom prst="rect">
            <a:avLst/>
          </a:prstGeom>
        </p:spPr>
        <p:txBody>
          <a:bodyPr spcFirstLastPara="1" wrap="square" lIns="121900" tIns="121900" rIns="121900" bIns="121900" anchor="b" anchorCtr="0">
            <a:noAutofit/>
          </a:bodyPr>
          <a:lstStyle/>
          <a:p>
            <a:pPr marL="0" indent="0" algn="ctr"/>
            <a:r>
              <a:rPr lang="en-US" b="1" dirty="0">
                <a:solidFill>
                  <a:schemeClr val="accent5">
                    <a:lumMod val="50000"/>
                  </a:schemeClr>
                </a:solidFill>
                <a:latin typeface="Times New Roman" panose="02020603050405020304" pitchFamily="18" charset="0"/>
                <a:cs typeface="Times New Roman" panose="02020603050405020304" pitchFamily="18" charset="0"/>
              </a:rPr>
              <a:t>SÁCH BÀI TẬP</a:t>
            </a:r>
          </a:p>
        </p:txBody>
      </p:sp>
      <p:cxnSp>
        <p:nvCxnSpPr>
          <p:cNvPr id="1840" name="Google Shape;1840;p47"/>
          <p:cNvCxnSpPr/>
          <p:nvPr/>
        </p:nvCxnSpPr>
        <p:spPr>
          <a:xfrm>
            <a:off x="7820684" y="2435451"/>
            <a:ext cx="3004000" cy="0"/>
          </a:xfrm>
          <a:prstGeom prst="straightConnector1">
            <a:avLst/>
          </a:prstGeom>
          <a:noFill/>
          <a:ln w="19050" cap="flat" cmpd="sng">
            <a:solidFill>
              <a:schemeClr val="dk2"/>
            </a:solidFill>
            <a:prstDash val="dash"/>
            <a:round/>
            <a:headEnd type="none" w="med" len="med"/>
            <a:tailEnd type="none" w="med" len="med"/>
          </a:ln>
        </p:spPr>
      </p:cxnSp>
      <p:cxnSp>
        <p:nvCxnSpPr>
          <p:cNvPr id="1841" name="Google Shape;1841;p47"/>
          <p:cNvCxnSpPr/>
          <p:nvPr/>
        </p:nvCxnSpPr>
        <p:spPr>
          <a:xfrm>
            <a:off x="2746617" y="4231451"/>
            <a:ext cx="3004000" cy="0"/>
          </a:xfrm>
          <a:prstGeom prst="straightConnector1">
            <a:avLst/>
          </a:prstGeom>
          <a:noFill/>
          <a:ln w="19050" cap="flat" cmpd="sng">
            <a:solidFill>
              <a:schemeClr val="dk2"/>
            </a:solidFill>
            <a:prstDash val="dash"/>
            <a:round/>
            <a:headEnd type="none" w="med" len="med"/>
            <a:tailEnd type="none" w="med" len="med"/>
          </a:ln>
        </p:spPr>
      </p:cxnSp>
      <p:cxnSp>
        <p:nvCxnSpPr>
          <p:cNvPr id="1842" name="Google Shape;1842;p47"/>
          <p:cNvCxnSpPr/>
          <p:nvPr/>
        </p:nvCxnSpPr>
        <p:spPr>
          <a:xfrm>
            <a:off x="7820684" y="4231451"/>
            <a:ext cx="3004000" cy="0"/>
          </a:xfrm>
          <a:prstGeom prst="straightConnector1">
            <a:avLst/>
          </a:prstGeom>
          <a:noFill/>
          <a:ln w="19050" cap="flat" cmpd="sng">
            <a:solidFill>
              <a:schemeClr val="dk2"/>
            </a:solidFill>
            <a:prstDash val="dash"/>
            <a:round/>
            <a:headEnd type="none" w="med" len="med"/>
            <a:tailEnd type="none" w="med" len="med"/>
          </a:ln>
        </p:spPr>
      </p:cxnSp>
      <p:sp>
        <p:nvSpPr>
          <p:cNvPr id="1843" name="Google Shape;1843;p47"/>
          <p:cNvSpPr/>
          <p:nvPr/>
        </p:nvSpPr>
        <p:spPr>
          <a:xfrm flipH="1">
            <a:off x="435271" y="-157766"/>
            <a:ext cx="2957996" cy="901559"/>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44" name="Google Shape;1844;p47"/>
          <p:cNvSpPr/>
          <p:nvPr/>
        </p:nvSpPr>
        <p:spPr>
          <a:xfrm>
            <a:off x="10704334" y="2582133"/>
            <a:ext cx="2957996" cy="901559"/>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45" name="Google Shape;1845;p47"/>
          <p:cNvSpPr/>
          <p:nvPr/>
        </p:nvSpPr>
        <p:spPr>
          <a:xfrm>
            <a:off x="-864715" y="2863198"/>
            <a:ext cx="2263865" cy="689997"/>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Tree>
    <p:extLst>
      <p:ext uri="{BB962C8B-B14F-4D97-AF65-F5344CB8AC3E}">
        <p14:creationId xmlns:p14="http://schemas.microsoft.com/office/powerpoint/2010/main" val="2478718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49"/>
        <p:cNvGrpSpPr/>
        <p:nvPr/>
      </p:nvGrpSpPr>
      <p:grpSpPr>
        <a:xfrm>
          <a:off x="0" y="0"/>
          <a:ext cx="0" cy="0"/>
          <a:chOff x="0" y="0"/>
          <a:chExt cx="0" cy="0"/>
        </a:xfrm>
      </p:grpSpPr>
      <p:sp>
        <p:nvSpPr>
          <p:cNvPr id="1850" name="Google Shape;1850;p48"/>
          <p:cNvSpPr/>
          <p:nvPr/>
        </p:nvSpPr>
        <p:spPr>
          <a:xfrm>
            <a:off x="3346651" y="540917"/>
            <a:ext cx="1486700" cy="1404367"/>
          </a:xfrm>
          <a:custGeom>
            <a:avLst/>
            <a:gdLst/>
            <a:ahLst/>
            <a:cxnLst/>
            <a:rect l="l" t="t" r="r" b="b"/>
            <a:pathLst>
              <a:path w="939" h="887" extrusionOk="0">
                <a:moveTo>
                  <a:pt x="511" y="0"/>
                </a:moveTo>
                <a:cubicBezTo>
                  <a:pt x="433" y="0"/>
                  <a:pt x="354" y="20"/>
                  <a:pt x="286" y="55"/>
                </a:cubicBezTo>
                <a:cubicBezTo>
                  <a:pt x="84" y="152"/>
                  <a:pt x="0" y="361"/>
                  <a:pt x="71" y="578"/>
                </a:cubicBezTo>
                <a:cubicBezTo>
                  <a:pt x="104" y="695"/>
                  <a:pt x="196" y="807"/>
                  <a:pt x="313" y="855"/>
                </a:cubicBezTo>
                <a:cubicBezTo>
                  <a:pt x="361" y="876"/>
                  <a:pt x="414" y="886"/>
                  <a:pt x="467" y="886"/>
                </a:cubicBezTo>
                <a:cubicBezTo>
                  <a:pt x="606" y="886"/>
                  <a:pt x="748" y="818"/>
                  <a:pt x="829" y="703"/>
                </a:cubicBezTo>
                <a:cubicBezTo>
                  <a:pt x="939" y="543"/>
                  <a:pt x="932" y="312"/>
                  <a:pt x="822" y="152"/>
                </a:cubicBezTo>
                <a:cubicBezTo>
                  <a:pt x="750" y="47"/>
                  <a:pt x="632" y="0"/>
                  <a:pt x="511"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1" name="Google Shape;1851;p48"/>
          <p:cNvSpPr txBox="1">
            <a:spLocks noGrp="1"/>
          </p:cNvSpPr>
          <p:nvPr>
            <p:ph type="title" idx="2"/>
          </p:nvPr>
        </p:nvSpPr>
        <p:spPr>
          <a:xfrm>
            <a:off x="3427000" y="681900"/>
            <a:ext cx="1326000" cy="1122400"/>
          </a:xfrm>
          <a:prstGeom prst="rect">
            <a:avLst/>
          </a:prstGeom>
        </p:spPr>
        <p:txBody>
          <a:bodyPr spcFirstLastPara="1" wrap="square" lIns="121900" tIns="121900" rIns="121900" bIns="121900" anchor="ctr" anchorCtr="0">
            <a:noAutofit/>
          </a:bodyPr>
          <a:lstStyle/>
          <a:p>
            <a:r>
              <a:rPr lang="en" dirty="0">
                <a:latin typeface="Times New Roman" panose="02020603050405020304" pitchFamily="18" charset="0"/>
                <a:cs typeface="Times New Roman" panose="02020603050405020304" pitchFamily="18" charset="0"/>
              </a:rPr>
              <a:t>1</a:t>
            </a:r>
            <a:endParaRPr dirty="0">
              <a:latin typeface="Times New Roman" panose="02020603050405020304" pitchFamily="18" charset="0"/>
              <a:cs typeface="Times New Roman" panose="02020603050405020304" pitchFamily="18" charset="0"/>
            </a:endParaRPr>
          </a:p>
        </p:txBody>
      </p:sp>
      <p:sp>
        <p:nvSpPr>
          <p:cNvPr id="1852" name="Google Shape;1852;p48"/>
          <p:cNvSpPr txBox="1">
            <a:spLocks noGrp="1"/>
          </p:cNvSpPr>
          <p:nvPr>
            <p:ph type="subTitle" idx="1"/>
          </p:nvPr>
        </p:nvSpPr>
        <p:spPr>
          <a:xfrm>
            <a:off x="1813996" y="5243106"/>
            <a:ext cx="4711223" cy="956800"/>
          </a:xfrm>
          <a:prstGeom prst="rect">
            <a:avLst/>
          </a:prstGeom>
        </p:spPr>
        <p:txBody>
          <a:bodyPr spcFirstLastPara="1" wrap="square" lIns="121900" tIns="121900" rIns="121900" bIns="121900" anchor="t" anchorCtr="0">
            <a:noAutofit/>
          </a:bodyPr>
          <a:lstStyle/>
          <a:p>
            <a:pPr marL="0" indent="0"/>
            <a:r>
              <a:rPr lang="vi-VN" b="1" i="1" dirty="0">
                <a:latin typeface="Times New Roman" panose="02020603050405020304" pitchFamily="18" charset="0"/>
                <a:cs typeface="Times New Roman" panose="02020603050405020304" pitchFamily="18" charset="0"/>
              </a:rPr>
              <a:t>Quy mô và cơ cấu dân số, </a:t>
            </a:r>
          </a:p>
          <a:p>
            <a:pPr marL="0" indent="0"/>
            <a:r>
              <a:rPr lang="vi-VN" b="1" i="1" dirty="0">
                <a:latin typeface="Times New Roman" panose="02020603050405020304" pitchFamily="18" charset="0"/>
                <a:cs typeface="Times New Roman" panose="02020603050405020304" pitchFamily="18" charset="0"/>
              </a:rPr>
              <a:t>Phân bố dân cư, các đô thị lớn.</a:t>
            </a:r>
          </a:p>
        </p:txBody>
      </p:sp>
      <p:grpSp>
        <p:nvGrpSpPr>
          <p:cNvPr id="1854" name="Google Shape;1854;p48"/>
          <p:cNvGrpSpPr/>
          <p:nvPr/>
        </p:nvGrpSpPr>
        <p:grpSpPr>
          <a:xfrm>
            <a:off x="8779913" y="3292070"/>
            <a:ext cx="2648916" cy="3003905"/>
            <a:chOff x="3429850" y="238000"/>
            <a:chExt cx="703850" cy="798175"/>
          </a:xfrm>
        </p:grpSpPr>
        <p:sp>
          <p:nvSpPr>
            <p:cNvPr id="1855" name="Google Shape;1855;p48"/>
            <p:cNvSpPr/>
            <p:nvPr/>
          </p:nvSpPr>
          <p:spPr>
            <a:xfrm>
              <a:off x="3454375" y="269350"/>
              <a:ext cx="679325" cy="766825"/>
            </a:xfrm>
            <a:custGeom>
              <a:avLst/>
              <a:gdLst/>
              <a:ahLst/>
              <a:cxnLst/>
              <a:rect l="l" t="t" r="r" b="b"/>
              <a:pathLst>
                <a:path w="27173" h="30673" extrusionOk="0">
                  <a:moveTo>
                    <a:pt x="11548" y="0"/>
                  </a:moveTo>
                  <a:cubicBezTo>
                    <a:pt x="11457" y="0"/>
                    <a:pt x="11366" y="20"/>
                    <a:pt x="11279" y="67"/>
                  </a:cubicBezTo>
                  <a:cubicBezTo>
                    <a:pt x="11036" y="199"/>
                    <a:pt x="10932" y="505"/>
                    <a:pt x="10967" y="783"/>
                  </a:cubicBezTo>
                  <a:cubicBezTo>
                    <a:pt x="10994" y="1054"/>
                    <a:pt x="11127" y="1304"/>
                    <a:pt x="11266" y="1548"/>
                  </a:cubicBezTo>
                  <a:cubicBezTo>
                    <a:pt x="12031" y="2919"/>
                    <a:pt x="12873" y="4262"/>
                    <a:pt x="13312" y="5772"/>
                  </a:cubicBezTo>
                  <a:cubicBezTo>
                    <a:pt x="13527" y="6503"/>
                    <a:pt x="13639" y="7303"/>
                    <a:pt x="13409" y="8033"/>
                  </a:cubicBezTo>
                  <a:cubicBezTo>
                    <a:pt x="13215" y="8639"/>
                    <a:pt x="12804" y="9147"/>
                    <a:pt x="12352" y="9593"/>
                  </a:cubicBezTo>
                  <a:cubicBezTo>
                    <a:pt x="12136" y="9808"/>
                    <a:pt x="11899" y="10017"/>
                    <a:pt x="11607" y="10100"/>
                  </a:cubicBezTo>
                  <a:cubicBezTo>
                    <a:pt x="11522" y="10123"/>
                    <a:pt x="11437" y="10133"/>
                    <a:pt x="11352" y="10133"/>
                  </a:cubicBezTo>
                  <a:cubicBezTo>
                    <a:pt x="10890" y="10133"/>
                    <a:pt x="10443" y="9824"/>
                    <a:pt x="10090" y="9494"/>
                  </a:cubicBezTo>
                  <a:cubicBezTo>
                    <a:pt x="9290" y="8743"/>
                    <a:pt x="8691" y="7818"/>
                    <a:pt x="8016" y="6947"/>
                  </a:cubicBezTo>
                  <a:cubicBezTo>
                    <a:pt x="7342" y="6086"/>
                    <a:pt x="6555" y="5257"/>
                    <a:pt x="5546" y="4833"/>
                  </a:cubicBezTo>
                  <a:cubicBezTo>
                    <a:pt x="5205" y="4690"/>
                    <a:pt x="4870" y="4630"/>
                    <a:pt x="4538" y="4630"/>
                  </a:cubicBezTo>
                  <a:cubicBezTo>
                    <a:pt x="3888" y="4630"/>
                    <a:pt x="3247" y="4858"/>
                    <a:pt x="2575" y="5139"/>
                  </a:cubicBezTo>
                  <a:cubicBezTo>
                    <a:pt x="1962" y="5396"/>
                    <a:pt x="1615" y="6057"/>
                    <a:pt x="1433" y="6697"/>
                  </a:cubicBezTo>
                  <a:cubicBezTo>
                    <a:pt x="1204" y="7499"/>
                    <a:pt x="1163" y="8360"/>
                    <a:pt x="1391" y="9169"/>
                  </a:cubicBezTo>
                  <a:cubicBezTo>
                    <a:pt x="1622" y="9968"/>
                    <a:pt x="2143" y="10698"/>
                    <a:pt x="2874" y="11096"/>
                  </a:cubicBezTo>
                  <a:cubicBezTo>
                    <a:pt x="3208" y="11283"/>
                    <a:pt x="3577" y="11395"/>
                    <a:pt x="3931" y="11533"/>
                  </a:cubicBezTo>
                  <a:cubicBezTo>
                    <a:pt x="4683" y="11819"/>
                    <a:pt x="5379" y="12223"/>
                    <a:pt x="6076" y="12625"/>
                  </a:cubicBezTo>
                  <a:cubicBezTo>
                    <a:pt x="6144" y="12667"/>
                    <a:pt x="6221" y="12717"/>
                    <a:pt x="6228" y="12801"/>
                  </a:cubicBezTo>
                  <a:cubicBezTo>
                    <a:pt x="6234" y="12856"/>
                    <a:pt x="6208" y="12904"/>
                    <a:pt x="6173" y="12946"/>
                  </a:cubicBezTo>
                  <a:cubicBezTo>
                    <a:pt x="5964" y="13225"/>
                    <a:pt x="5588" y="13309"/>
                    <a:pt x="5241" y="13370"/>
                  </a:cubicBezTo>
                  <a:cubicBezTo>
                    <a:pt x="4540" y="13509"/>
                    <a:pt x="3822" y="13643"/>
                    <a:pt x="3110" y="13643"/>
                  </a:cubicBezTo>
                  <a:cubicBezTo>
                    <a:pt x="2817" y="13643"/>
                    <a:pt x="2524" y="13620"/>
                    <a:pt x="2235" y="13566"/>
                  </a:cubicBezTo>
                  <a:cubicBezTo>
                    <a:pt x="1731" y="13472"/>
                    <a:pt x="1229" y="13277"/>
                    <a:pt x="734" y="13277"/>
                  </a:cubicBezTo>
                  <a:cubicBezTo>
                    <a:pt x="605" y="13277"/>
                    <a:pt x="476" y="13290"/>
                    <a:pt x="348" y="13322"/>
                  </a:cubicBezTo>
                  <a:cubicBezTo>
                    <a:pt x="286" y="13335"/>
                    <a:pt x="222" y="13357"/>
                    <a:pt x="181" y="13399"/>
                  </a:cubicBezTo>
                  <a:cubicBezTo>
                    <a:pt x="112" y="13454"/>
                    <a:pt x="90" y="13544"/>
                    <a:pt x="77" y="13627"/>
                  </a:cubicBezTo>
                  <a:cubicBezTo>
                    <a:pt x="0" y="14220"/>
                    <a:pt x="466" y="14616"/>
                    <a:pt x="905" y="14922"/>
                  </a:cubicBezTo>
                  <a:cubicBezTo>
                    <a:pt x="1994" y="15692"/>
                    <a:pt x="3327" y="16096"/>
                    <a:pt x="4658" y="16096"/>
                  </a:cubicBezTo>
                  <a:cubicBezTo>
                    <a:pt x="5334" y="16096"/>
                    <a:pt x="6010" y="15992"/>
                    <a:pt x="6652" y="15778"/>
                  </a:cubicBezTo>
                  <a:cubicBezTo>
                    <a:pt x="7028" y="15660"/>
                    <a:pt x="7390" y="15500"/>
                    <a:pt x="7766" y="15381"/>
                  </a:cubicBezTo>
                  <a:cubicBezTo>
                    <a:pt x="8364" y="15207"/>
                    <a:pt x="8990" y="15139"/>
                    <a:pt x="9609" y="15124"/>
                  </a:cubicBezTo>
                  <a:cubicBezTo>
                    <a:pt x="9649" y="15123"/>
                    <a:pt x="9689" y="15122"/>
                    <a:pt x="9729" y="15122"/>
                  </a:cubicBezTo>
                  <a:cubicBezTo>
                    <a:pt x="10863" y="15122"/>
                    <a:pt x="11850" y="15494"/>
                    <a:pt x="12637" y="16328"/>
                  </a:cubicBezTo>
                  <a:cubicBezTo>
                    <a:pt x="13075" y="16787"/>
                    <a:pt x="13409" y="17330"/>
                    <a:pt x="13791" y="17838"/>
                  </a:cubicBezTo>
                  <a:cubicBezTo>
                    <a:pt x="14202" y="18380"/>
                    <a:pt x="14676" y="18888"/>
                    <a:pt x="14995" y="19494"/>
                  </a:cubicBezTo>
                  <a:cubicBezTo>
                    <a:pt x="15267" y="20002"/>
                    <a:pt x="15428" y="20558"/>
                    <a:pt x="15580" y="21116"/>
                  </a:cubicBezTo>
                  <a:cubicBezTo>
                    <a:pt x="15663" y="21386"/>
                    <a:pt x="15740" y="21672"/>
                    <a:pt x="15740" y="21958"/>
                  </a:cubicBezTo>
                  <a:cubicBezTo>
                    <a:pt x="15747" y="22243"/>
                    <a:pt x="15678" y="22529"/>
                    <a:pt x="15601" y="22806"/>
                  </a:cubicBezTo>
                  <a:cubicBezTo>
                    <a:pt x="15419" y="23531"/>
                    <a:pt x="15184" y="24260"/>
                    <a:pt x="15107" y="25005"/>
                  </a:cubicBezTo>
                  <a:cubicBezTo>
                    <a:pt x="15059" y="25465"/>
                    <a:pt x="14912" y="25895"/>
                    <a:pt x="14912" y="26361"/>
                  </a:cubicBezTo>
                  <a:cubicBezTo>
                    <a:pt x="14905" y="26779"/>
                    <a:pt x="14968" y="27196"/>
                    <a:pt x="15085" y="27600"/>
                  </a:cubicBezTo>
                  <a:cubicBezTo>
                    <a:pt x="15323" y="28407"/>
                    <a:pt x="15795" y="29167"/>
                    <a:pt x="16485" y="29668"/>
                  </a:cubicBezTo>
                  <a:cubicBezTo>
                    <a:pt x="17048" y="30077"/>
                    <a:pt x="17667" y="30440"/>
                    <a:pt x="18342" y="30628"/>
                  </a:cubicBezTo>
                  <a:cubicBezTo>
                    <a:pt x="18444" y="30654"/>
                    <a:pt x="18557" y="30672"/>
                    <a:pt x="18665" y="30672"/>
                  </a:cubicBezTo>
                  <a:cubicBezTo>
                    <a:pt x="18844" y="30672"/>
                    <a:pt x="19013" y="30622"/>
                    <a:pt x="19108" y="30475"/>
                  </a:cubicBezTo>
                  <a:cubicBezTo>
                    <a:pt x="19227" y="30279"/>
                    <a:pt x="19135" y="30022"/>
                    <a:pt x="19045" y="29813"/>
                  </a:cubicBezTo>
                  <a:cubicBezTo>
                    <a:pt x="18926" y="29528"/>
                    <a:pt x="18801" y="29250"/>
                    <a:pt x="18643" y="28985"/>
                  </a:cubicBezTo>
                  <a:cubicBezTo>
                    <a:pt x="18300" y="28415"/>
                    <a:pt x="17786" y="27963"/>
                    <a:pt x="17480" y="27372"/>
                  </a:cubicBezTo>
                  <a:cubicBezTo>
                    <a:pt x="17243" y="26932"/>
                    <a:pt x="17340" y="26620"/>
                    <a:pt x="17474" y="26174"/>
                  </a:cubicBezTo>
                  <a:cubicBezTo>
                    <a:pt x="17661" y="25555"/>
                    <a:pt x="17654" y="24880"/>
                    <a:pt x="17709" y="24240"/>
                  </a:cubicBezTo>
                  <a:cubicBezTo>
                    <a:pt x="17766" y="23509"/>
                    <a:pt x="17828" y="22786"/>
                    <a:pt x="17891" y="22061"/>
                  </a:cubicBezTo>
                  <a:cubicBezTo>
                    <a:pt x="17953" y="21331"/>
                    <a:pt x="18016" y="20586"/>
                    <a:pt x="18322" y="19918"/>
                  </a:cubicBezTo>
                  <a:cubicBezTo>
                    <a:pt x="18627" y="19257"/>
                    <a:pt x="19227" y="18673"/>
                    <a:pt x="19950" y="18604"/>
                  </a:cubicBezTo>
                  <a:cubicBezTo>
                    <a:pt x="19993" y="18600"/>
                    <a:pt x="20037" y="18598"/>
                    <a:pt x="20081" y="18598"/>
                  </a:cubicBezTo>
                  <a:cubicBezTo>
                    <a:pt x="20262" y="18598"/>
                    <a:pt x="20443" y="18638"/>
                    <a:pt x="20583" y="18749"/>
                  </a:cubicBezTo>
                  <a:cubicBezTo>
                    <a:pt x="20673" y="18820"/>
                    <a:pt x="20737" y="18910"/>
                    <a:pt x="20798" y="19000"/>
                  </a:cubicBezTo>
                  <a:cubicBezTo>
                    <a:pt x="21258" y="19751"/>
                    <a:pt x="21279" y="20683"/>
                    <a:pt x="21598" y="21498"/>
                  </a:cubicBezTo>
                  <a:cubicBezTo>
                    <a:pt x="21822" y="22054"/>
                    <a:pt x="22183" y="22555"/>
                    <a:pt x="22642" y="22938"/>
                  </a:cubicBezTo>
                  <a:cubicBezTo>
                    <a:pt x="23283" y="23461"/>
                    <a:pt x="24077" y="23746"/>
                    <a:pt x="24848" y="24017"/>
                  </a:cubicBezTo>
                  <a:cubicBezTo>
                    <a:pt x="25197" y="24142"/>
                    <a:pt x="25558" y="24205"/>
                    <a:pt x="25927" y="24205"/>
                  </a:cubicBezTo>
                  <a:cubicBezTo>
                    <a:pt x="27173" y="24184"/>
                    <a:pt x="27103" y="23850"/>
                    <a:pt x="27048" y="23481"/>
                  </a:cubicBezTo>
                  <a:cubicBezTo>
                    <a:pt x="26957" y="22883"/>
                    <a:pt x="26261" y="22931"/>
                    <a:pt x="26004" y="22751"/>
                  </a:cubicBezTo>
                  <a:cubicBezTo>
                    <a:pt x="25099" y="22125"/>
                    <a:pt x="24257" y="21366"/>
                    <a:pt x="23708" y="20413"/>
                  </a:cubicBezTo>
                  <a:cubicBezTo>
                    <a:pt x="23136" y="19411"/>
                    <a:pt x="22914" y="18255"/>
                    <a:pt x="22545" y="17163"/>
                  </a:cubicBezTo>
                  <a:cubicBezTo>
                    <a:pt x="22183" y="16071"/>
                    <a:pt x="21607" y="14963"/>
                    <a:pt x="20596" y="14414"/>
                  </a:cubicBezTo>
                  <a:cubicBezTo>
                    <a:pt x="19887" y="14025"/>
                    <a:pt x="19234" y="13559"/>
                    <a:pt x="18566" y="13106"/>
                  </a:cubicBezTo>
                  <a:cubicBezTo>
                    <a:pt x="18091" y="12792"/>
                    <a:pt x="17632" y="12467"/>
                    <a:pt x="17131" y="12201"/>
                  </a:cubicBezTo>
                  <a:cubicBezTo>
                    <a:pt x="16847" y="12056"/>
                    <a:pt x="16533" y="11937"/>
                    <a:pt x="16296" y="11722"/>
                  </a:cubicBezTo>
                  <a:cubicBezTo>
                    <a:pt x="15525" y="11006"/>
                    <a:pt x="15615" y="9815"/>
                    <a:pt x="15727" y="8876"/>
                  </a:cubicBezTo>
                  <a:cubicBezTo>
                    <a:pt x="15768" y="8492"/>
                    <a:pt x="15810" y="8116"/>
                    <a:pt x="15837" y="7734"/>
                  </a:cubicBezTo>
                  <a:cubicBezTo>
                    <a:pt x="15929" y="6635"/>
                    <a:pt x="15962" y="5501"/>
                    <a:pt x="15573" y="4464"/>
                  </a:cubicBezTo>
                  <a:cubicBezTo>
                    <a:pt x="15252" y="3616"/>
                    <a:pt x="14668" y="2898"/>
                    <a:pt x="14035" y="2265"/>
                  </a:cubicBezTo>
                  <a:cubicBezTo>
                    <a:pt x="13450" y="1674"/>
                    <a:pt x="12964" y="1054"/>
                    <a:pt x="12393" y="456"/>
                  </a:cubicBezTo>
                  <a:cubicBezTo>
                    <a:pt x="12168" y="226"/>
                    <a:pt x="11853" y="0"/>
                    <a:pt x="11548" y="0"/>
                  </a:cubicBezTo>
                  <a:close/>
                </a:path>
              </a:pathLst>
            </a:custGeom>
            <a:solidFill>
              <a:srgbClr val="0B472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6" name="Google Shape;1856;p48"/>
            <p:cNvSpPr/>
            <p:nvPr/>
          </p:nvSpPr>
          <p:spPr>
            <a:xfrm>
              <a:off x="4026350" y="754125"/>
              <a:ext cx="97625" cy="74625"/>
            </a:xfrm>
            <a:custGeom>
              <a:avLst/>
              <a:gdLst/>
              <a:ahLst/>
              <a:cxnLst/>
              <a:rect l="l" t="t" r="r" b="b"/>
              <a:pathLst>
                <a:path w="3905" h="2985" extrusionOk="0">
                  <a:moveTo>
                    <a:pt x="1180" y="0"/>
                  </a:moveTo>
                  <a:cubicBezTo>
                    <a:pt x="872" y="0"/>
                    <a:pt x="0" y="925"/>
                    <a:pt x="0" y="925"/>
                  </a:cubicBezTo>
                  <a:cubicBezTo>
                    <a:pt x="0" y="925"/>
                    <a:pt x="77" y="1516"/>
                    <a:pt x="216" y="2030"/>
                  </a:cubicBezTo>
                  <a:cubicBezTo>
                    <a:pt x="1065" y="2589"/>
                    <a:pt x="2109" y="2985"/>
                    <a:pt x="3109" y="2985"/>
                  </a:cubicBezTo>
                  <a:cubicBezTo>
                    <a:pt x="3379" y="2985"/>
                    <a:pt x="3646" y="2956"/>
                    <a:pt x="3905" y="2894"/>
                  </a:cubicBezTo>
                  <a:cubicBezTo>
                    <a:pt x="3279" y="2094"/>
                    <a:pt x="1204" y="826"/>
                    <a:pt x="1281" y="215"/>
                  </a:cubicBezTo>
                  <a:cubicBezTo>
                    <a:pt x="1301" y="61"/>
                    <a:pt x="1259" y="0"/>
                    <a:pt x="1180" y="0"/>
                  </a:cubicBezTo>
                  <a:close/>
                </a:path>
              </a:pathLst>
            </a:custGeom>
            <a:solidFill>
              <a:srgbClr val="F65C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7" name="Google Shape;1857;p48"/>
            <p:cNvSpPr/>
            <p:nvPr/>
          </p:nvSpPr>
          <p:spPr>
            <a:xfrm>
              <a:off x="4031725" y="804875"/>
              <a:ext cx="97650" cy="39175"/>
            </a:xfrm>
            <a:custGeom>
              <a:avLst/>
              <a:gdLst/>
              <a:ahLst/>
              <a:cxnLst/>
              <a:rect l="l" t="t" r="r" b="b"/>
              <a:pathLst>
                <a:path w="3906" h="1567" extrusionOk="0">
                  <a:moveTo>
                    <a:pt x="1" y="0"/>
                  </a:moveTo>
                  <a:lnTo>
                    <a:pt x="1" y="0"/>
                  </a:lnTo>
                  <a:cubicBezTo>
                    <a:pt x="78" y="293"/>
                    <a:pt x="174" y="565"/>
                    <a:pt x="286" y="690"/>
                  </a:cubicBezTo>
                  <a:cubicBezTo>
                    <a:pt x="526" y="950"/>
                    <a:pt x="2246" y="1566"/>
                    <a:pt x="3215" y="1566"/>
                  </a:cubicBezTo>
                  <a:cubicBezTo>
                    <a:pt x="3517" y="1566"/>
                    <a:pt x="3746" y="1507"/>
                    <a:pt x="3835" y="1358"/>
                  </a:cubicBezTo>
                  <a:cubicBezTo>
                    <a:pt x="3905" y="1233"/>
                    <a:pt x="3842" y="1058"/>
                    <a:pt x="3690" y="864"/>
                  </a:cubicBezTo>
                  <a:cubicBezTo>
                    <a:pt x="3431" y="926"/>
                    <a:pt x="3164" y="955"/>
                    <a:pt x="2894" y="955"/>
                  </a:cubicBezTo>
                  <a:cubicBezTo>
                    <a:pt x="1894" y="955"/>
                    <a:pt x="850" y="559"/>
                    <a:pt x="1" y="0"/>
                  </a:cubicBezTo>
                  <a:close/>
                </a:path>
              </a:pathLst>
            </a:custGeom>
            <a:solidFill>
              <a:srgbClr val="FFE69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8" name="Google Shape;1858;p48"/>
            <p:cNvSpPr/>
            <p:nvPr/>
          </p:nvSpPr>
          <p:spPr>
            <a:xfrm>
              <a:off x="3866975" y="927050"/>
              <a:ext cx="78325" cy="92350"/>
            </a:xfrm>
            <a:custGeom>
              <a:avLst/>
              <a:gdLst/>
              <a:ahLst/>
              <a:cxnLst/>
              <a:rect l="l" t="t" r="r" b="b"/>
              <a:pathLst>
                <a:path w="3133" h="3694" extrusionOk="0">
                  <a:moveTo>
                    <a:pt x="1535" y="0"/>
                  </a:moveTo>
                  <a:cubicBezTo>
                    <a:pt x="1147" y="0"/>
                    <a:pt x="203" y="457"/>
                    <a:pt x="203" y="457"/>
                  </a:cubicBezTo>
                  <a:cubicBezTo>
                    <a:pt x="203" y="457"/>
                    <a:pt x="64" y="1035"/>
                    <a:pt x="1" y="1565"/>
                  </a:cubicBezTo>
                  <a:cubicBezTo>
                    <a:pt x="752" y="2608"/>
                    <a:pt x="1895" y="3534"/>
                    <a:pt x="3132" y="3694"/>
                  </a:cubicBezTo>
                  <a:cubicBezTo>
                    <a:pt x="2840" y="2719"/>
                    <a:pt x="1359" y="791"/>
                    <a:pt x="1651" y="255"/>
                  </a:cubicBezTo>
                  <a:cubicBezTo>
                    <a:pt x="1752" y="68"/>
                    <a:pt x="1685" y="0"/>
                    <a:pt x="1535" y="0"/>
                  </a:cubicBezTo>
                  <a:close/>
                </a:path>
              </a:pathLst>
            </a:custGeom>
            <a:solidFill>
              <a:srgbClr val="F65C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9" name="Google Shape;1859;p48"/>
            <p:cNvSpPr/>
            <p:nvPr/>
          </p:nvSpPr>
          <p:spPr>
            <a:xfrm>
              <a:off x="3865950" y="966150"/>
              <a:ext cx="81100" cy="67725"/>
            </a:xfrm>
            <a:custGeom>
              <a:avLst/>
              <a:gdLst/>
              <a:ahLst/>
              <a:cxnLst/>
              <a:rect l="l" t="t" r="r" b="b"/>
              <a:pathLst>
                <a:path w="3244" h="2709" extrusionOk="0">
                  <a:moveTo>
                    <a:pt x="42" y="1"/>
                  </a:moveTo>
                  <a:cubicBezTo>
                    <a:pt x="9" y="300"/>
                    <a:pt x="0" y="585"/>
                    <a:pt x="64" y="744"/>
                  </a:cubicBezTo>
                  <a:cubicBezTo>
                    <a:pt x="213" y="1131"/>
                    <a:pt x="2094" y="2708"/>
                    <a:pt x="2897" y="2708"/>
                  </a:cubicBezTo>
                  <a:cubicBezTo>
                    <a:pt x="2992" y="2708"/>
                    <a:pt x="3071" y="2686"/>
                    <a:pt x="3131" y="2638"/>
                  </a:cubicBezTo>
                  <a:cubicBezTo>
                    <a:pt x="3243" y="2554"/>
                    <a:pt x="3243" y="2372"/>
                    <a:pt x="3173" y="2130"/>
                  </a:cubicBezTo>
                  <a:cubicBezTo>
                    <a:pt x="1936" y="1970"/>
                    <a:pt x="793" y="1044"/>
                    <a:pt x="42" y="1"/>
                  </a:cubicBezTo>
                  <a:close/>
                </a:path>
              </a:pathLst>
            </a:custGeom>
            <a:solidFill>
              <a:srgbClr val="FFE69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0" name="Google Shape;1860;p48"/>
            <p:cNvSpPr/>
            <p:nvPr/>
          </p:nvSpPr>
          <p:spPr>
            <a:xfrm>
              <a:off x="3790125" y="572700"/>
              <a:ext cx="285125" cy="371100"/>
            </a:xfrm>
            <a:custGeom>
              <a:avLst/>
              <a:gdLst/>
              <a:ahLst/>
              <a:cxnLst/>
              <a:rect l="l" t="t" r="r" b="b"/>
              <a:pathLst>
                <a:path w="11405" h="14844" extrusionOk="0">
                  <a:moveTo>
                    <a:pt x="6208" y="0"/>
                  </a:moveTo>
                  <a:cubicBezTo>
                    <a:pt x="5403" y="0"/>
                    <a:pt x="4920" y="193"/>
                    <a:pt x="4920" y="193"/>
                  </a:cubicBezTo>
                  <a:lnTo>
                    <a:pt x="0" y="5752"/>
                  </a:lnTo>
                  <a:cubicBezTo>
                    <a:pt x="0" y="5752"/>
                    <a:pt x="3305" y="9935"/>
                    <a:pt x="2596" y="14722"/>
                  </a:cubicBezTo>
                  <a:cubicBezTo>
                    <a:pt x="2596" y="14722"/>
                    <a:pt x="3230" y="14843"/>
                    <a:pt x="3914" y="14843"/>
                  </a:cubicBezTo>
                  <a:cubicBezTo>
                    <a:pt x="4487" y="14843"/>
                    <a:pt x="5095" y="14758"/>
                    <a:pt x="5393" y="14444"/>
                  </a:cubicBezTo>
                  <a:cubicBezTo>
                    <a:pt x="5393" y="14444"/>
                    <a:pt x="6632" y="7951"/>
                    <a:pt x="4140" y="4633"/>
                  </a:cubicBezTo>
                  <a:cubicBezTo>
                    <a:pt x="4140" y="4633"/>
                    <a:pt x="4852" y="3775"/>
                    <a:pt x="5423" y="3775"/>
                  </a:cubicBezTo>
                  <a:cubicBezTo>
                    <a:pt x="5437" y="3775"/>
                    <a:pt x="5450" y="3775"/>
                    <a:pt x="5463" y="3776"/>
                  </a:cubicBezTo>
                  <a:cubicBezTo>
                    <a:pt x="6039" y="3818"/>
                    <a:pt x="7355" y="4563"/>
                    <a:pt x="7724" y="5919"/>
                  </a:cubicBezTo>
                  <a:cubicBezTo>
                    <a:pt x="8093" y="7283"/>
                    <a:pt x="8370" y="8369"/>
                    <a:pt x="8370" y="8369"/>
                  </a:cubicBezTo>
                  <a:cubicBezTo>
                    <a:pt x="8370" y="8369"/>
                    <a:pt x="8652" y="8430"/>
                    <a:pt x="9047" y="8430"/>
                  </a:cubicBezTo>
                  <a:cubicBezTo>
                    <a:pt x="9819" y="8430"/>
                    <a:pt x="11023" y="8196"/>
                    <a:pt x="11405" y="6811"/>
                  </a:cubicBezTo>
                  <a:cubicBezTo>
                    <a:pt x="11405" y="6811"/>
                    <a:pt x="10326" y="1195"/>
                    <a:pt x="8322" y="416"/>
                  </a:cubicBezTo>
                  <a:cubicBezTo>
                    <a:pt x="7496" y="95"/>
                    <a:pt x="6773" y="0"/>
                    <a:pt x="6208" y="0"/>
                  </a:cubicBezTo>
                  <a:close/>
                </a:path>
              </a:pathLst>
            </a:custGeom>
            <a:solidFill>
              <a:srgbClr val="A9AC4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1" name="Google Shape;1861;p48"/>
            <p:cNvSpPr/>
            <p:nvPr/>
          </p:nvSpPr>
          <p:spPr>
            <a:xfrm>
              <a:off x="3857600" y="632650"/>
              <a:ext cx="53800" cy="45775"/>
            </a:xfrm>
            <a:custGeom>
              <a:avLst/>
              <a:gdLst/>
              <a:ahLst/>
              <a:cxnLst/>
              <a:rect l="l" t="t" r="r" b="b"/>
              <a:pathLst>
                <a:path w="2152" h="1831" extrusionOk="0">
                  <a:moveTo>
                    <a:pt x="266" y="1"/>
                  </a:moveTo>
                  <a:lnTo>
                    <a:pt x="0" y="300"/>
                  </a:lnTo>
                  <a:cubicBezTo>
                    <a:pt x="411" y="550"/>
                    <a:pt x="815" y="807"/>
                    <a:pt x="1184" y="1150"/>
                  </a:cubicBezTo>
                  <a:cubicBezTo>
                    <a:pt x="1413" y="1372"/>
                    <a:pt x="1637" y="1594"/>
                    <a:pt x="1837" y="1831"/>
                  </a:cubicBezTo>
                  <a:cubicBezTo>
                    <a:pt x="1936" y="1747"/>
                    <a:pt x="2039" y="1664"/>
                    <a:pt x="2151" y="1587"/>
                  </a:cubicBezTo>
                  <a:cubicBezTo>
                    <a:pt x="1936" y="1337"/>
                    <a:pt x="1705" y="1093"/>
                    <a:pt x="1455" y="864"/>
                  </a:cubicBezTo>
                  <a:cubicBezTo>
                    <a:pt x="1086" y="523"/>
                    <a:pt x="683" y="258"/>
                    <a:pt x="266" y="1"/>
                  </a:cubicBezTo>
                  <a:close/>
                </a:path>
              </a:pathLst>
            </a:custGeom>
            <a:solidFill>
              <a:srgbClr val="8B8E3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2" name="Google Shape;1862;p48"/>
            <p:cNvSpPr/>
            <p:nvPr/>
          </p:nvSpPr>
          <p:spPr>
            <a:xfrm>
              <a:off x="3429850" y="562950"/>
              <a:ext cx="70625" cy="55825"/>
            </a:xfrm>
            <a:custGeom>
              <a:avLst/>
              <a:gdLst/>
              <a:ahLst/>
              <a:cxnLst/>
              <a:rect l="l" t="t" r="r" b="b"/>
              <a:pathLst>
                <a:path w="2825" h="2233" extrusionOk="0">
                  <a:moveTo>
                    <a:pt x="707" y="1"/>
                  </a:moveTo>
                  <a:cubicBezTo>
                    <a:pt x="670" y="1"/>
                    <a:pt x="637" y="11"/>
                    <a:pt x="619" y="40"/>
                  </a:cubicBezTo>
                  <a:cubicBezTo>
                    <a:pt x="592" y="88"/>
                    <a:pt x="612" y="152"/>
                    <a:pt x="641" y="200"/>
                  </a:cubicBezTo>
                  <a:cubicBezTo>
                    <a:pt x="779" y="437"/>
                    <a:pt x="981" y="681"/>
                    <a:pt x="1197" y="848"/>
                  </a:cubicBezTo>
                  <a:cubicBezTo>
                    <a:pt x="911" y="743"/>
                    <a:pt x="627" y="639"/>
                    <a:pt x="335" y="563"/>
                  </a:cubicBezTo>
                  <a:cubicBezTo>
                    <a:pt x="300" y="547"/>
                    <a:pt x="258" y="541"/>
                    <a:pt x="216" y="541"/>
                  </a:cubicBezTo>
                  <a:cubicBezTo>
                    <a:pt x="168" y="547"/>
                    <a:pt x="126" y="569"/>
                    <a:pt x="111" y="604"/>
                  </a:cubicBezTo>
                  <a:cubicBezTo>
                    <a:pt x="76" y="673"/>
                    <a:pt x="133" y="743"/>
                    <a:pt x="181" y="798"/>
                  </a:cubicBezTo>
                  <a:cubicBezTo>
                    <a:pt x="383" y="1015"/>
                    <a:pt x="647" y="1215"/>
                    <a:pt x="919" y="1341"/>
                  </a:cubicBezTo>
                  <a:cubicBezTo>
                    <a:pt x="788" y="1301"/>
                    <a:pt x="651" y="1283"/>
                    <a:pt x="514" y="1283"/>
                  </a:cubicBezTo>
                  <a:cubicBezTo>
                    <a:pt x="389" y="1283"/>
                    <a:pt x="265" y="1298"/>
                    <a:pt x="146" y="1327"/>
                  </a:cubicBezTo>
                  <a:cubicBezTo>
                    <a:pt x="111" y="1341"/>
                    <a:pt x="69" y="1356"/>
                    <a:pt x="43" y="1382"/>
                  </a:cubicBezTo>
                  <a:cubicBezTo>
                    <a:pt x="1" y="1433"/>
                    <a:pt x="8" y="1516"/>
                    <a:pt x="49" y="1571"/>
                  </a:cubicBezTo>
                  <a:cubicBezTo>
                    <a:pt x="91" y="1626"/>
                    <a:pt x="153" y="1655"/>
                    <a:pt x="216" y="1683"/>
                  </a:cubicBezTo>
                  <a:cubicBezTo>
                    <a:pt x="878" y="1989"/>
                    <a:pt x="1629" y="2037"/>
                    <a:pt x="2331" y="2233"/>
                  </a:cubicBezTo>
                  <a:cubicBezTo>
                    <a:pt x="2353" y="2210"/>
                    <a:pt x="2361" y="2200"/>
                    <a:pt x="2376" y="2200"/>
                  </a:cubicBezTo>
                  <a:cubicBezTo>
                    <a:pt x="2385" y="2200"/>
                    <a:pt x="2396" y="2203"/>
                    <a:pt x="2414" y="2211"/>
                  </a:cubicBezTo>
                  <a:cubicBezTo>
                    <a:pt x="2533" y="2072"/>
                    <a:pt x="2589" y="1899"/>
                    <a:pt x="2638" y="1725"/>
                  </a:cubicBezTo>
                  <a:lnTo>
                    <a:pt x="2825" y="1077"/>
                  </a:lnTo>
                  <a:cubicBezTo>
                    <a:pt x="2526" y="910"/>
                    <a:pt x="2227" y="736"/>
                    <a:pt x="1935" y="569"/>
                  </a:cubicBezTo>
                  <a:cubicBezTo>
                    <a:pt x="1629" y="396"/>
                    <a:pt x="1280" y="180"/>
                    <a:pt x="808" y="20"/>
                  </a:cubicBezTo>
                  <a:cubicBezTo>
                    <a:pt x="777" y="9"/>
                    <a:pt x="741" y="1"/>
                    <a:pt x="707" y="1"/>
                  </a:cubicBezTo>
                  <a:close/>
                </a:path>
              </a:pathLst>
            </a:custGeom>
            <a:solidFill>
              <a:srgbClr val="FFC0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3" name="Google Shape;1863;p48"/>
            <p:cNvSpPr/>
            <p:nvPr/>
          </p:nvSpPr>
          <p:spPr>
            <a:xfrm>
              <a:off x="3728000" y="238000"/>
              <a:ext cx="62475" cy="70400"/>
            </a:xfrm>
            <a:custGeom>
              <a:avLst/>
              <a:gdLst/>
              <a:ahLst/>
              <a:cxnLst/>
              <a:rect l="l" t="t" r="r" b="b"/>
              <a:pathLst>
                <a:path w="2499" h="2816" extrusionOk="0">
                  <a:moveTo>
                    <a:pt x="1421" y="0"/>
                  </a:moveTo>
                  <a:cubicBezTo>
                    <a:pt x="1412" y="0"/>
                    <a:pt x="1402" y="2"/>
                    <a:pt x="1393" y="5"/>
                  </a:cubicBezTo>
                  <a:cubicBezTo>
                    <a:pt x="1336" y="18"/>
                    <a:pt x="1323" y="89"/>
                    <a:pt x="1316" y="144"/>
                  </a:cubicBezTo>
                  <a:cubicBezTo>
                    <a:pt x="1275" y="416"/>
                    <a:pt x="1288" y="728"/>
                    <a:pt x="1351" y="994"/>
                  </a:cubicBezTo>
                  <a:cubicBezTo>
                    <a:pt x="1198" y="736"/>
                    <a:pt x="1038" y="478"/>
                    <a:pt x="850" y="242"/>
                  </a:cubicBezTo>
                  <a:cubicBezTo>
                    <a:pt x="829" y="207"/>
                    <a:pt x="800" y="172"/>
                    <a:pt x="767" y="152"/>
                  </a:cubicBezTo>
                  <a:cubicBezTo>
                    <a:pt x="746" y="135"/>
                    <a:pt x="719" y="125"/>
                    <a:pt x="692" y="125"/>
                  </a:cubicBezTo>
                  <a:cubicBezTo>
                    <a:pt x="675" y="125"/>
                    <a:pt x="658" y="129"/>
                    <a:pt x="642" y="137"/>
                  </a:cubicBezTo>
                  <a:cubicBezTo>
                    <a:pt x="578" y="172"/>
                    <a:pt x="572" y="256"/>
                    <a:pt x="585" y="332"/>
                  </a:cubicBezTo>
                  <a:cubicBezTo>
                    <a:pt x="613" y="625"/>
                    <a:pt x="697" y="952"/>
                    <a:pt x="835" y="1209"/>
                  </a:cubicBezTo>
                  <a:cubicBezTo>
                    <a:pt x="683" y="1000"/>
                    <a:pt x="475" y="833"/>
                    <a:pt x="231" y="728"/>
                  </a:cubicBezTo>
                  <a:cubicBezTo>
                    <a:pt x="202" y="717"/>
                    <a:pt x="169" y="706"/>
                    <a:pt x="139" y="706"/>
                  </a:cubicBezTo>
                  <a:cubicBezTo>
                    <a:pt x="132" y="706"/>
                    <a:pt x="125" y="707"/>
                    <a:pt x="119" y="708"/>
                  </a:cubicBezTo>
                  <a:cubicBezTo>
                    <a:pt x="49" y="721"/>
                    <a:pt x="7" y="792"/>
                    <a:pt x="7" y="862"/>
                  </a:cubicBezTo>
                  <a:cubicBezTo>
                    <a:pt x="0" y="930"/>
                    <a:pt x="36" y="994"/>
                    <a:pt x="64" y="1049"/>
                  </a:cubicBezTo>
                  <a:cubicBezTo>
                    <a:pt x="405" y="1697"/>
                    <a:pt x="967" y="2198"/>
                    <a:pt x="1407" y="2782"/>
                  </a:cubicBezTo>
                  <a:cubicBezTo>
                    <a:pt x="1422" y="2780"/>
                    <a:pt x="1433" y="2778"/>
                    <a:pt x="1441" y="2778"/>
                  </a:cubicBezTo>
                  <a:cubicBezTo>
                    <a:pt x="1461" y="2778"/>
                    <a:pt x="1470" y="2787"/>
                    <a:pt x="1490" y="2816"/>
                  </a:cubicBezTo>
                  <a:cubicBezTo>
                    <a:pt x="1664" y="2782"/>
                    <a:pt x="1817" y="2670"/>
                    <a:pt x="1956" y="2565"/>
                  </a:cubicBezTo>
                  <a:cubicBezTo>
                    <a:pt x="2136" y="2433"/>
                    <a:pt x="2318" y="2301"/>
                    <a:pt x="2499" y="2169"/>
                  </a:cubicBezTo>
                  <a:cubicBezTo>
                    <a:pt x="2367" y="1855"/>
                    <a:pt x="2242" y="1536"/>
                    <a:pt x="2110" y="1222"/>
                  </a:cubicBezTo>
                  <a:cubicBezTo>
                    <a:pt x="1949" y="833"/>
                    <a:pt x="1789" y="444"/>
                    <a:pt x="1552" y="95"/>
                  </a:cubicBezTo>
                  <a:cubicBezTo>
                    <a:pt x="1523" y="48"/>
                    <a:pt x="1473" y="0"/>
                    <a:pt x="1421" y="0"/>
                  </a:cubicBezTo>
                  <a:close/>
                </a:path>
              </a:pathLst>
            </a:custGeom>
            <a:solidFill>
              <a:srgbClr val="FFC0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4" name="Google Shape;1864;p48"/>
            <p:cNvSpPr/>
            <p:nvPr/>
          </p:nvSpPr>
          <p:spPr>
            <a:xfrm>
              <a:off x="3747500" y="279475"/>
              <a:ext cx="129450" cy="215425"/>
            </a:xfrm>
            <a:custGeom>
              <a:avLst/>
              <a:gdLst/>
              <a:ahLst/>
              <a:cxnLst/>
              <a:rect l="l" t="t" r="r" b="b"/>
              <a:pathLst>
                <a:path w="5178" h="8617" extrusionOk="0">
                  <a:moveTo>
                    <a:pt x="1569" y="0"/>
                  </a:moveTo>
                  <a:cubicBezTo>
                    <a:pt x="785" y="0"/>
                    <a:pt x="0" y="768"/>
                    <a:pt x="0" y="768"/>
                  </a:cubicBezTo>
                  <a:cubicBezTo>
                    <a:pt x="2358" y="3481"/>
                    <a:pt x="62" y="7246"/>
                    <a:pt x="62" y="7246"/>
                  </a:cubicBezTo>
                  <a:lnTo>
                    <a:pt x="2435" y="8617"/>
                  </a:lnTo>
                  <a:cubicBezTo>
                    <a:pt x="5177" y="4477"/>
                    <a:pt x="1712" y="9"/>
                    <a:pt x="1712" y="9"/>
                  </a:cubicBezTo>
                  <a:cubicBezTo>
                    <a:pt x="1665" y="3"/>
                    <a:pt x="1617" y="0"/>
                    <a:pt x="1569" y="0"/>
                  </a:cubicBezTo>
                  <a:close/>
                </a:path>
              </a:pathLst>
            </a:custGeom>
            <a:solidFill>
              <a:srgbClr val="12477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5" name="Google Shape;1865;p48"/>
            <p:cNvSpPr/>
            <p:nvPr/>
          </p:nvSpPr>
          <p:spPr>
            <a:xfrm>
              <a:off x="3753050" y="446325"/>
              <a:ext cx="70125" cy="27375"/>
            </a:xfrm>
            <a:custGeom>
              <a:avLst/>
              <a:gdLst/>
              <a:ahLst/>
              <a:cxnLst/>
              <a:rect l="l" t="t" r="r" b="b"/>
              <a:pathLst>
                <a:path w="2805" h="1095" extrusionOk="0">
                  <a:moveTo>
                    <a:pt x="265" y="1"/>
                  </a:moveTo>
                  <a:cubicBezTo>
                    <a:pt x="218" y="1"/>
                    <a:pt x="174" y="1"/>
                    <a:pt x="132" y="2"/>
                  </a:cubicBezTo>
                  <a:cubicBezTo>
                    <a:pt x="84" y="106"/>
                    <a:pt x="42" y="196"/>
                    <a:pt x="0" y="273"/>
                  </a:cubicBezTo>
                  <a:cubicBezTo>
                    <a:pt x="75" y="269"/>
                    <a:pt x="159" y="267"/>
                    <a:pt x="253" y="267"/>
                  </a:cubicBezTo>
                  <a:cubicBezTo>
                    <a:pt x="938" y="267"/>
                    <a:pt x="2074" y="390"/>
                    <a:pt x="2687" y="1094"/>
                  </a:cubicBezTo>
                  <a:cubicBezTo>
                    <a:pt x="2729" y="1004"/>
                    <a:pt x="2771" y="921"/>
                    <a:pt x="2804" y="829"/>
                  </a:cubicBezTo>
                  <a:cubicBezTo>
                    <a:pt x="2113" y="123"/>
                    <a:pt x="967" y="1"/>
                    <a:pt x="265" y="1"/>
                  </a:cubicBezTo>
                  <a:close/>
                </a:path>
              </a:pathLst>
            </a:custGeom>
            <a:solidFill>
              <a:srgbClr val="F1C0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6" name="Google Shape;1866;p48"/>
            <p:cNvSpPr/>
            <p:nvPr/>
          </p:nvSpPr>
          <p:spPr>
            <a:xfrm>
              <a:off x="3767000" y="411700"/>
              <a:ext cx="65225" cy="32400"/>
            </a:xfrm>
            <a:custGeom>
              <a:avLst/>
              <a:gdLst/>
              <a:ahLst/>
              <a:cxnLst/>
              <a:rect l="l" t="t" r="r" b="b"/>
              <a:pathLst>
                <a:path w="2609" h="1296" extrusionOk="0">
                  <a:moveTo>
                    <a:pt x="69" y="1"/>
                  </a:moveTo>
                  <a:cubicBezTo>
                    <a:pt x="49" y="93"/>
                    <a:pt x="27" y="176"/>
                    <a:pt x="0" y="266"/>
                  </a:cubicBezTo>
                  <a:cubicBezTo>
                    <a:pt x="626" y="302"/>
                    <a:pt x="1927" y="475"/>
                    <a:pt x="2539" y="1295"/>
                  </a:cubicBezTo>
                  <a:cubicBezTo>
                    <a:pt x="2567" y="1185"/>
                    <a:pt x="2589" y="1073"/>
                    <a:pt x="2609" y="970"/>
                  </a:cubicBezTo>
                  <a:cubicBezTo>
                    <a:pt x="1912" y="225"/>
                    <a:pt x="717" y="43"/>
                    <a:pt x="69" y="1"/>
                  </a:cubicBezTo>
                  <a:close/>
                </a:path>
              </a:pathLst>
            </a:custGeom>
            <a:solidFill>
              <a:srgbClr val="F1C0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7" name="Google Shape;1867;p48"/>
            <p:cNvSpPr/>
            <p:nvPr/>
          </p:nvSpPr>
          <p:spPr>
            <a:xfrm>
              <a:off x="3772375" y="383750"/>
              <a:ext cx="61950" cy="12875"/>
            </a:xfrm>
            <a:custGeom>
              <a:avLst/>
              <a:gdLst/>
              <a:ahLst/>
              <a:cxnLst/>
              <a:rect l="l" t="t" r="r" b="b"/>
              <a:pathLst>
                <a:path w="2478" h="515" extrusionOk="0">
                  <a:moveTo>
                    <a:pt x="1271" y="1"/>
                  </a:moveTo>
                  <a:cubicBezTo>
                    <a:pt x="792" y="1"/>
                    <a:pt x="344" y="80"/>
                    <a:pt x="36" y="152"/>
                  </a:cubicBezTo>
                  <a:cubicBezTo>
                    <a:pt x="21" y="242"/>
                    <a:pt x="14" y="341"/>
                    <a:pt x="1" y="431"/>
                  </a:cubicBezTo>
                  <a:cubicBezTo>
                    <a:pt x="294" y="359"/>
                    <a:pt x="759" y="270"/>
                    <a:pt x="1255" y="270"/>
                  </a:cubicBezTo>
                  <a:cubicBezTo>
                    <a:pt x="1668" y="270"/>
                    <a:pt x="2102" y="331"/>
                    <a:pt x="2477" y="514"/>
                  </a:cubicBezTo>
                  <a:cubicBezTo>
                    <a:pt x="2471" y="409"/>
                    <a:pt x="2464" y="312"/>
                    <a:pt x="2457" y="209"/>
                  </a:cubicBezTo>
                  <a:cubicBezTo>
                    <a:pt x="2080" y="54"/>
                    <a:pt x="1665" y="1"/>
                    <a:pt x="1271" y="1"/>
                  </a:cubicBezTo>
                  <a:close/>
                </a:path>
              </a:pathLst>
            </a:custGeom>
            <a:solidFill>
              <a:srgbClr val="F1C0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8" name="Google Shape;1868;p48"/>
            <p:cNvSpPr/>
            <p:nvPr/>
          </p:nvSpPr>
          <p:spPr>
            <a:xfrm>
              <a:off x="3773925" y="351650"/>
              <a:ext cx="54125" cy="21675"/>
            </a:xfrm>
            <a:custGeom>
              <a:avLst/>
              <a:gdLst/>
              <a:ahLst/>
              <a:cxnLst/>
              <a:rect l="l" t="t" r="r" b="b"/>
              <a:pathLst>
                <a:path w="2165" h="867" extrusionOk="0">
                  <a:moveTo>
                    <a:pt x="1874" y="0"/>
                  </a:moveTo>
                  <a:cubicBezTo>
                    <a:pt x="1179" y="0"/>
                    <a:pt x="487" y="294"/>
                    <a:pt x="0" y="559"/>
                  </a:cubicBezTo>
                  <a:cubicBezTo>
                    <a:pt x="7" y="664"/>
                    <a:pt x="7" y="768"/>
                    <a:pt x="7" y="867"/>
                  </a:cubicBezTo>
                  <a:cubicBezTo>
                    <a:pt x="472" y="597"/>
                    <a:pt x="1178" y="269"/>
                    <a:pt x="1876" y="269"/>
                  </a:cubicBezTo>
                  <a:cubicBezTo>
                    <a:pt x="1973" y="269"/>
                    <a:pt x="2069" y="275"/>
                    <a:pt x="2165" y="289"/>
                  </a:cubicBezTo>
                  <a:cubicBezTo>
                    <a:pt x="2136" y="190"/>
                    <a:pt x="2116" y="100"/>
                    <a:pt x="2088" y="10"/>
                  </a:cubicBezTo>
                  <a:cubicBezTo>
                    <a:pt x="2017" y="3"/>
                    <a:pt x="1946" y="0"/>
                    <a:pt x="1874" y="0"/>
                  </a:cubicBezTo>
                  <a:close/>
                </a:path>
              </a:pathLst>
            </a:custGeom>
            <a:solidFill>
              <a:srgbClr val="F1C0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9" name="Google Shape;1869;p48"/>
            <p:cNvSpPr/>
            <p:nvPr/>
          </p:nvSpPr>
          <p:spPr>
            <a:xfrm>
              <a:off x="3769925" y="318650"/>
              <a:ext cx="46150" cy="29075"/>
            </a:xfrm>
            <a:custGeom>
              <a:avLst/>
              <a:gdLst/>
              <a:ahLst/>
              <a:cxnLst/>
              <a:rect l="l" t="t" r="r" b="b"/>
              <a:pathLst>
                <a:path w="1846" h="1163" extrusionOk="0">
                  <a:moveTo>
                    <a:pt x="1734" y="0"/>
                  </a:moveTo>
                  <a:cubicBezTo>
                    <a:pt x="1052" y="132"/>
                    <a:pt x="426" y="543"/>
                    <a:pt x="0" y="877"/>
                  </a:cubicBezTo>
                  <a:cubicBezTo>
                    <a:pt x="29" y="976"/>
                    <a:pt x="50" y="1066"/>
                    <a:pt x="70" y="1163"/>
                  </a:cubicBezTo>
                  <a:cubicBezTo>
                    <a:pt x="481" y="829"/>
                    <a:pt x="1142" y="376"/>
                    <a:pt x="1845" y="251"/>
                  </a:cubicBezTo>
                  <a:cubicBezTo>
                    <a:pt x="1810" y="167"/>
                    <a:pt x="1769" y="84"/>
                    <a:pt x="1734" y="0"/>
                  </a:cubicBezTo>
                  <a:close/>
                </a:path>
              </a:pathLst>
            </a:custGeom>
            <a:solidFill>
              <a:srgbClr val="F1C0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0" name="Google Shape;1870;p48"/>
            <p:cNvSpPr/>
            <p:nvPr/>
          </p:nvSpPr>
          <p:spPr>
            <a:xfrm>
              <a:off x="3759475" y="291350"/>
              <a:ext cx="42325" cy="30300"/>
            </a:xfrm>
            <a:custGeom>
              <a:avLst/>
              <a:gdLst/>
              <a:ahLst/>
              <a:cxnLst/>
              <a:rect l="l" t="t" r="r" b="b"/>
              <a:pathLst>
                <a:path w="1693" h="1212" extrusionOk="0">
                  <a:moveTo>
                    <a:pt x="1545" y="0"/>
                  </a:moveTo>
                  <a:cubicBezTo>
                    <a:pt x="934" y="174"/>
                    <a:pt x="391" y="585"/>
                    <a:pt x="1" y="961"/>
                  </a:cubicBezTo>
                  <a:cubicBezTo>
                    <a:pt x="51" y="1044"/>
                    <a:pt x="92" y="1128"/>
                    <a:pt x="134" y="1211"/>
                  </a:cubicBezTo>
                  <a:cubicBezTo>
                    <a:pt x="517" y="829"/>
                    <a:pt x="1079" y="389"/>
                    <a:pt x="1692" y="237"/>
                  </a:cubicBezTo>
                  <a:cubicBezTo>
                    <a:pt x="1644" y="147"/>
                    <a:pt x="1595" y="70"/>
                    <a:pt x="1545" y="0"/>
                  </a:cubicBezTo>
                  <a:close/>
                </a:path>
              </a:pathLst>
            </a:custGeom>
            <a:solidFill>
              <a:srgbClr val="F1C0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1" name="Google Shape;1871;p48"/>
            <p:cNvSpPr/>
            <p:nvPr/>
          </p:nvSpPr>
          <p:spPr>
            <a:xfrm>
              <a:off x="3475250" y="558050"/>
              <a:ext cx="220950" cy="92200"/>
            </a:xfrm>
            <a:custGeom>
              <a:avLst/>
              <a:gdLst/>
              <a:ahLst/>
              <a:cxnLst/>
              <a:rect l="l" t="t" r="r" b="b"/>
              <a:pathLst>
                <a:path w="8838" h="3688" extrusionOk="0">
                  <a:moveTo>
                    <a:pt x="7210" y="0"/>
                  </a:moveTo>
                  <a:cubicBezTo>
                    <a:pt x="7210" y="0"/>
                    <a:pt x="5369" y="1428"/>
                    <a:pt x="3229" y="1428"/>
                  </a:cubicBezTo>
                  <a:cubicBezTo>
                    <a:pt x="2423" y="1428"/>
                    <a:pt x="1574" y="1226"/>
                    <a:pt x="765" y="668"/>
                  </a:cubicBezTo>
                  <a:cubicBezTo>
                    <a:pt x="765" y="668"/>
                    <a:pt x="0" y="1642"/>
                    <a:pt x="202" y="2449"/>
                  </a:cubicBezTo>
                  <a:cubicBezTo>
                    <a:pt x="202" y="2449"/>
                    <a:pt x="2235" y="3688"/>
                    <a:pt x="4702" y="3688"/>
                  </a:cubicBezTo>
                  <a:cubicBezTo>
                    <a:pt x="6038" y="3688"/>
                    <a:pt x="7501" y="3325"/>
                    <a:pt x="8838" y="2205"/>
                  </a:cubicBezTo>
                  <a:lnTo>
                    <a:pt x="7210" y="0"/>
                  </a:lnTo>
                  <a:close/>
                </a:path>
              </a:pathLst>
            </a:custGeom>
            <a:solidFill>
              <a:srgbClr val="12477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2" name="Google Shape;1872;p48"/>
            <p:cNvSpPr/>
            <p:nvPr/>
          </p:nvSpPr>
          <p:spPr>
            <a:xfrm>
              <a:off x="3636850" y="566175"/>
              <a:ext cx="36025" cy="67050"/>
            </a:xfrm>
            <a:custGeom>
              <a:avLst/>
              <a:gdLst/>
              <a:ahLst/>
              <a:cxnLst/>
              <a:rect l="l" t="t" r="r" b="b"/>
              <a:pathLst>
                <a:path w="1441" h="2682" extrusionOk="0">
                  <a:moveTo>
                    <a:pt x="258" y="1"/>
                  </a:moveTo>
                  <a:cubicBezTo>
                    <a:pt x="175" y="51"/>
                    <a:pt x="91" y="106"/>
                    <a:pt x="1" y="155"/>
                  </a:cubicBezTo>
                  <a:cubicBezTo>
                    <a:pt x="56" y="928"/>
                    <a:pt x="300" y="2110"/>
                    <a:pt x="1170" y="2681"/>
                  </a:cubicBezTo>
                  <a:cubicBezTo>
                    <a:pt x="1260" y="2631"/>
                    <a:pt x="1350" y="2583"/>
                    <a:pt x="1440" y="2534"/>
                  </a:cubicBezTo>
                  <a:cubicBezTo>
                    <a:pt x="515" y="2033"/>
                    <a:pt x="300" y="752"/>
                    <a:pt x="258" y="1"/>
                  </a:cubicBezTo>
                  <a:close/>
                </a:path>
              </a:pathLst>
            </a:custGeom>
            <a:solidFill>
              <a:srgbClr val="F1C0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3" name="Google Shape;1873;p48"/>
            <p:cNvSpPr/>
            <p:nvPr/>
          </p:nvSpPr>
          <p:spPr>
            <a:xfrm>
              <a:off x="3611100" y="579750"/>
              <a:ext cx="33975" cy="64575"/>
            </a:xfrm>
            <a:custGeom>
              <a:avLst/>
              <a:gdLst/>
              <a:ahLst/>
              <a:cxnLst/>
              <a:rect l="l" t="t" r="r" b="b"/>
              <a:pathLst>
                <a:path w="1359" h="2583" extrusionOk="0">
                  <a:moveTo>
                    <a:pt x="258" y="1"/>
                  </a:moveTo>
                  <a:cubicBezTo>
                    <a:pt x="174" y="36"/>
                    <a:pt x="84" y="71"/>
                    <a:pt x="0" y="106"/>
                  </a:cubicBezTo>
                  <a:cubicBezTo>
                    <a:pt x="71" y="726"/>
                    <a:pt x="293" y="1908"/>
                    <a:pt x="1051" y="2583"/>
                  </a:cubicBezTo>
                  <a:cubicBezTo>
                    <a:pt x="1149" y="2556"/>
                    <a:pt x="1253" y="2527"/>
                    <a:pt x="1358" y="2492"/>
                  </a:cubicBezTo>
                  <a:cubicBezTo>
                    <a:pt x="537" y="1879"/>
                    <a:pt x="314" y="585"/>
                    <a:pt x="258" y="1"/>
                  </a:cubicBezTo>
                  <a:close/>
                </a:path>
              </a:pathLst>
            </a:custGeom>
            <a:solidFill>
              <a:srgbClr val="F1C0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4" name="Google Shape;1874;p48"/>
            <p:cNvSpPr/>
            <p:nvPr/>
          </p:nvSpPr>
          <p:spPr>
            <a:xfrm>
              <a:off x="3562575" y="592825"/>
              <a:ext cx="20200" cy="57100"/>
            </a:xfrm>
            <a:custGeom>
              <a:avLst/>
              <a:gdLst/>
              <a:ahLst/>
              <a:cxnLst/>
              <a:rect l="l" t="t" r="r" b="b"/>
              <a:pathLst>
                <a:path w="808" h="2284" extrusionOk="0">
                  <a:moveTo>
                    <a:pt x="307" y="0"/>
                  </a:moveTo>
                  <a:cubicBezTo>
                    <a:pt x="216" y="14"/>
                    <a:pt x="126" y="20"/>
                    <a:pt x="36" y="29"/>
                  </a:cubicBezTo>
                  <a:cubicBezTo>
                    <a:pt x="1" y="647"/>
                    <a:pt x="36" y="1565"/>
                    <a:pt x="467" y="2262"/>
                  </a:cubicBezTo>
                  <a:cubicBezTo>
                    <a:pt x="579" y="2268"/>
                    <a:pt x="689" y="2283"/>
                    <a:pt x="808" y="2283"/>
                  </a:cubicBezTo>
                  <a:cubicBezTo>
                    <a:pt x="300" y="1629"/>
                    <a:pt x="265" y="640"/>
                    <a:pt x="307" y="0"/>
                  </a:cubicBezTo>
                  <a:close/>
                </a:path>
              </a:pathLst>
            </a:custGeom>
            <a:solidFill>
              <a:srgbClr val="F1C0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5" name="Google Shape;1875;p48"/>
            <p:cNvSpPr/>
            <p:nvPr/>
          </p:nvSpPr>
          <p:spPr>
            <a:xfrm>
              <a:off x="3586600" y="588325"/>
              <a:ext cx="26275" cy="61600"/>
            </a:xfrm>
            <a:custGeom>
              <a:avLst/>
              <a:gdLst/>
              <a:ahLst/>
              <a:cxnLst/>
              <a:rect l="l" t="t" r="r" b="b"/>
              <a:pathLst>
                <a:path w="1051" h="2464" extrusionOk="0">
                  <a:moveTo>
                    <a:pt x="271" y="0"/>
                  </a:moveTo>
                  <a:cubicBezTo>
                    <a:pt x="181" y="27"/>
                    <a:pt x="90" y="49"/>
                    <a:pt x="0" y="69"/>
                  </a:cubicBezTo>
                  <a:cubicBezTo>
                    <a:pt x="0" y="737"/>
                    <a:pt x="119" y="1774"/>
                    <a:pt x="717" y="2463"/>
                  </a:cubicBezTo>
                  <a:cubicBezTo>
                    <a:pt x="828" y="2455"/>
                    <a:pt x="939" y="2442"/>
                    <a:pt x="1051" y="2428"/>
                  </a:cubicBezTo>
                  <a:cubicBezTo>
                    <a:pt x="369" y="1809"/>
                    <a:pt x="264" y="675"/>
                    <a:pt x="271" y="0"/>
                  </a:cubicBezTo>
                  <a:close/>
                </a:path>
              </a:pathLst>
            </a:custGeom>
            <a:solidFill>
              <a:srgbClr val="F1C0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6" name="Google Shape;1876;p48"/>
            <p:cNvSpPr/>
            <p:nvPr/>
          </p:nvSpPr>
          <p:spPr>
            <a:xfrm>
              <a:off x="3538200" y="593150"/>
              <a:ext cx="14300" cy="52775"/>
            </a:xfrm>
            <a:custGeom>
              <a:avLst/>
              <a:gdLst/>
              <a:ahLst/>
              <a:cxnLst/>
              <a:rect l="l" t="t" r="r" b="b"/>
              <a:pathLst>
                <a:path w="572" h="2111" extrusionOk="0">
                  <a:moveTo>
                    <a:pt x="293" y="1"/>
                  </a:moveTo>
                  <a:cubicBezTo>
                    <a:pt x="126" y="585"/>
                    <a:pt x="1" y="1359"/>
                    <a:pt x="218" y="2040"/>
                  </a:cubicBezTo>
                  <a:cubicBezTo>
                    <a:pt x="321" y="2068"/>
                    <a:pt x="426" y="2088"/>
                    <a:pt x="530" y="2110"/>
                  </a:cubicBezTo>
                  <a:cubicBezTo>
                    <a:pt x="251" y="1442"/>
                    <a:pt x="391" y="620"/>
                    <a:pt x="572" y="23"/>
                  </a:cubicBezTo>
                  <a:cubicBezTo>
                    <a:pt x="482" y="16"/>
                    <a:pt x="385" y="7"/>
                    <a:pt x="293" y="1"/>
                  </a:cubicBezTo>
                  <a:close/>
                </a:path>
              </a:pathLst>
            </a:custGeom>
            <a:solidFill>
              <a:srgbClr val="F1C0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7" name="Google Shape;1877;p48"/>
            <p:cNvSpPr/>
            <p:nvPr/>
          </p:nvSpPr>
          <p:spPr>
            <a:xfrm>
              <a:off x="3511600" y="588325"/>
              <a:ext cx="16725" cy="49075"/>
            </a:xfrm>
            <a:custGeom>
              <a:avLst/>
              <a:gdLst/>
              <a:ahLst/>
              <a:cxnLst/>
              <a:rect l="l" t="t" r="r" b="b"/>
              <a:pathLst>
                <a:path w="669" h="1963" extrusionOk="0">
                  <a:moveTo>
                    <a:pt x="405" y="0"/>
                  </a:moveTo>
                  <a:cubicBezTo>
                    <a:pt x="203" y="508"/>
                    <a:pt x="1" y="1196"/>
                    <a:pt x="71" y="1857"/>
                  </a:cubicBezTo>
                  <a:cubicBezTo>
                    <a:pt x="161" y="1892"/>
                    <a:pt x="258" y="1927"/>
                    <a:pt x="355" y="1962"/>
                  </a:cubicBezTo>
                  <a:cubicBezTo>
                    <a:pt x="245" y="1308"/>
                    <a:pt x="453" y="591"/>
                    <a:pt x="669" y="75"/>
                  </a:cubicBezTo>
                  <a:cubicBezTo>
                    <a:pt x="579" y="55"/>
                    <a:pt x="495" y="27"/>
                    <a:pt x="405" y="0"/>
                  </a:cubicBezTo>
                  <a:close/>
                </a:path>
              </a:pathLst>
            </a:custGeom>
            <a:solidFill>
              <a:srgbClr val="F1C0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8" name="Google Shape;1878;p48"/>
            <p:cNvSpPr/>
            <p:nvPr/>
          </p:nvSpPr>
          <p:spPr>
            <a:xfrm>
              <a:off x="3487275" y="577500"/>
              <a:ext cx="17375" cy="49800"/>
            </a:xfrm>
            <a:custGeom>
              <a:avLst/>
              <a:gdLst/>
              <a:ahLst/>
              <a:cxnLst/>
              <a:rect l="l" t="t" r="r" b="b"/>
              <a:pathLst>
                <a:path w="695" h="1992" extrusionOk="0">
                  <a:moveTo>
                    <a:pt x="466" y="1"/>
                  </a:moveTo>
                  <a:cubicBezTo>
                    <a:pt x="229" y="508"/>
                    <a:pt x="0" y="1185"/>
                    <a:pt x="49" y="1853"/>
                  </a:cubicBezTo>
                  <a:cubicBezTo>
                    <a:pt x="125" y="1894"/>
                    <a:pt x="222" y="1943"/>
                    <a:pt x="334" y="1991"/>
                  </a:cubicBezTo>
                  <a:cubicBezTo>
                    <a:pt x="236" y="1343"/>
                    <a:pt x="459" y="655"/>
                    <a:pt x="695" y="141"/>
                  </a:cubicBezTo>
                  <a:cubicBezTo>
                    <a:pt x="618" y="99"/>
                    <a:pt x="543" y="49"/>
                    <a:pt x="466" y="1"/>
                  </a:cubicBezTo>
                  <a:close/>
                </a:path>
              </a:pathLst>
            </a:custGeom>
            <a:solidFill>
              <a:srgbClr val="F1C0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9" name="Google Shape;1879;p48"/>
            <p:cNvSpPr/>
            <p:nvPr/>
          </p:nvSpPr>
          <p:spPr>
            <a:xfrm>
              <a:off x="3656150" y="460600"/>
              <a:ext cx="269850" cy="263600"/>
            </a:xfrm>
            <a:custGeom>
              <a:avLst/>
              <a:gdLst/>
              <a:ahLst/>
              <a:cxnLst/>
              <a:rect l="l" t="t" r="r" b="b"/>
              <a:pathLst>
                <a:path w="10794" h="10544" extrusionOk="0">
                  <a:moveTo>
                    <a:pt x="3716" y="1"/>
                  </a:moveTo>
                  <a:lnTo>
                    <a:pt x="1914" y="1921"/>
                  </a:lnTo>
                  <a:lnTo>
                    <a:pt x="0" y="3918"/>
                  </a:lnTo>
                  <a:cubicBezTo>
                    <a:pt x="167" y="4806"/>
                    <a:pt x="5079" y="10543"/>
                    <a:pt x="5316" y="10543"/>
                  </a:cubicBezTo>
                  <a:cubicBezTo>
                    <a:pt x="5316" y="10543"/>
                    <a:pt x="5317" y="10543"/>
                    <a:pt x="5318" y="10543"/>
                  </a:cubicBezTo>
                  <a:cubicBezTo>
                    <a:pt x="5428" y="10528"/>
                    <a:pt x="7252" y="9102"/>
                    <a:pt x="8664" y="7502"/>
                  </a:cubicBezTo>
                  <a:cubicBezTo>
                    <a:pt x="9917" y="6089"/>
                    <a:pt x="10794" y="4496"/>
                    <a:pt x="10688" y="4287"/>
                  </a:cubicBezTo>
                  <a:cubicBezTo>
                    <a:pt x="10466" y="3848"/>
                    <a:pt x="3716" y="1"/>
                    <a:pt x="3716" y="1"/>
                  </a:cubicBezTo>
                  <a:close/>
                </a:path>
              </a:pathLst>
            </a:custGeom>
            <a:solidFill>
              <a:srgbClr val="275F8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0" name="Google Shape;1880;p48"/>
            <p:cNvSpPr/>
            <p:nvPr/>
          </p:nvSpPr>
          <p:spPr>
            <a:xfrm>
              <a:off x="3661025" y="466350"/>
              <a:ext cx="103700" cy="108600"/>
            </a:xfrm>
            <a:custGeom>
              <a:avLst/>
              <a:gdLst/>
              <a:ahLst/>
              <a:cxnLst/>
              <a:rect l="l" t="t" r="r" b="b"/>
              <a:pathLst>
                <a:path w="4148" h="4344" extrusionOk="0">
                  <a:moveTo>
                    <a:pt x="3919" y="1"/>
                  </a:moveTo>
                  <a:cubicBezTo>
                    <a:pt x="2778" y="1511"/>
                    <a:pt x="954" y="3242"/>
                    <a:pt x="1" y="4113"/>
                  </a:cubicBezTo>
                  <a:cubicBezTo>
                    <a:pt x="43" y="4183"/>
                    <a:pt x="91" y="4260"/>
                    <a:pt x="139" y="4343"/>
                  </a:cubicBezTo>
                  <a:cubicBezTo>
                    <a:pt x="717" y="3814"/>
                    <a:pt x="1642" y="2944"/>
                    <a:pt x="2541" y="1998"/>
                  </a:cubicBezTo>
                  <a:cubicBezTo>
                    <a:pt x="3125" y="1385"/>
                    <a:pt x="3688" y="737"/>
                    <a:pt x="4147" y="133"/>
                  </a:cubicBezTo>
                  <a:cubicBezTo>
                    <a:pt x="4064" y="84"/>
                    <a:pt x="3989" y="43"/>
                    <a:pt x="3919" y="1"/>
                  </a:cubicBezTo>
                  <a:close/>
                </a:path>
              </a:pathLst>
            </a:custGeom>
            <a:solidFill>
              <a:srgbClr val="F1C0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1" name="Google Shape;1881;p48"/>
            <p:cNvSpPr/>
            <p:nvPr/>
          </p:nvSpPr>
          <p:spPr>
            <a:xfrm>
              <a:off x="3678075" y="480975"/>
              <a:ext cx="112075" cy="118625"/>
            </a:xfrm>
            <a:custGeom>
              <a:avLst/>
              <a:gdLst/>
              <a:ahLst/>
              <a:cxnLst/>
              <a:rect l="l" t="t" r="r" b="b"/>
              <a:pathLst>
                <a:path w="4483" h="4745" extrusionOk="0">
                  <a:moveTo>
                    <a:pt x="4252" y="0"/>
                  </a:moveTo>
                  <a:cubicBezTo>
                    <a:pt x="2944" y="1719"/>
                    <a:pt x="793" y="3785"/>
                    <a:pt x="0" y="4530"/>
                  </a:cubicBezTo>
                  <a:cubicBezTo>
                    <a:pt x="50" y="4600"/>
                    <a:pt x="105" y="4670"/>
                    <a:pt x="160" y="4745"/>
                  </a:cubicBezTo>
                  <a:cubicBezTo>
                    <a:pt x="613" y="4321"/>
                    <a:pt x="1538" y="3431"/>
                    <a:pt x="2505" y="2415"/>
                  </a:cubicBezTo>
                  <a:cubicBezTo>
                    <a:pt x="3202" y="1677"/>
                    <a:pt x="3918" y="871"/>
                    <a:pt x="4482" y="132"/>
                  </a:cubicBezTo>
                  <a:cubicBezTo>
                    <a:pt x="4406" y="91"/>
                    <a:pt x="4329" y="42"/>
                    <a:pt x="4252" y="0"/>
                  </a:cubicBezTo>
                  <a:close/>
                </a:path>
              </a:pathLst>
            </a:custGeom>
            <a:solidFill>
              <a:srgbClr val="F1C0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2" name="Google Shape;1882;p48"/>
            <p:cNvSpPr/>
            <p:nvPr/>
          </p:nvSpPr>
          <p:spPr>
            <a:xfrm>
              <a:off x="3691625" y="492450"/>
              <a:ext cx="118175" cy="124900"/>
            </a:xfrm>
            <a:custGeom>
              <a:avLst/>
              <a:gdLst/>
              <a:ahLst/>
              <a:cxnLst/>
              <a:rect l="l" t="t" r="r" b="b"/>
              <a:pathLst>
                <a:path w="4727" h="4996" extrusionOk="0">
                  <a:moveTo>
                    <a:pt x="4497" y="1"/>
                  </a:moveTo>
                  <a:cubicBezTo>
                    <a:pt x="4142" y="432"/>
                    <a:pt x="3697" y="871"/>
                    <a:pt x="3216" y="1322"/>
                  </a:cubicBezTo>
                  <a:cubicBezTo>
                    <a:pt x="2910" y="1622"/>
                    <a:pt x="2589" y="1935"/>
                    <a:pt x="2297" y="2240"/>
                  </a:cubicBezTo>
                  <a:cubicBezTo>
                    <a:pt x="1310" y="3284"/>
                    <a:pt x="427" y="4301"/>
                    <a:pt x="1" y="4787"/>
                  </a:cubicBezTo>
                  <a:cubicBezTo>
                    <a:pt x="58" y="4857"/>
                    <a:pt x="113" y="4927"/>
                    <a:pt x="168" y="4996"/>
                  </a:cubicBezTo>
                  <a:cubicBezTo>
                    <a:pt x="572" y="4530"/>
                    <a:pt x="1484" y="3493"/>
                    <a:pt x="2486" y="2422"/>
                  </a:cubicBezTo>
                  <a:cubicBezTo>
                    <a:pt x="2785" y="2115"/>
                    <a:pt x="3099" y="1809"/>
                    <a:pt x="3404" y="1517"/>
                  </a:cubicBezTo>
                  <a:cubicBezTo>
                    <a:pt x="3892" y="1044"/>
                    <a:pt x="4358" y="592"/>
                    <a:pt x="4727" y="133"/>
                  </a:cubicBezTo>
                  <a:cubicBezTo>
                    <a:pt x="4643" y="84"/>
                    <a:pt x="4567" y="42"/>
                    <a:pt x="4497" y="1"/>
                  </a:cubicBezTo>
                  <a:close/>
                </a:path>
              </a:pathLst>
            </a:custGeom>
            <a:solidFill>
              <a:srgbClr val="F1C0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3" name="Google Shape;1883;p48"/>
            <p:cNvSpPr/>
            <p:nvPr/>
          </p:nvSpPr>
          <p:spPr>
            <a:xfrm>
              <a:off x="3709200" y="506200"/>
              <a:ext cx="123900" cy="133075"/>
            </a:xfrm>
            <a:custGeom>
              <a:avLst/>
              <a:gdLst/>
              <a:ahLst/>
              <a:cxnLst/>
              <a:rect l="l" t="t" r="r" b="b"/>
              <a:pathLst>
                <a:path w="4956" h="5323" extrusionOk="0">
                  <a:moveTo>
                    <a:pt x="4725" y="0"/>
                  </a:moveTo>
                  <a:cubicBezTo>
                    <a:pt x="4239" y="571"/>
                    <a:pt x="3578" y="1259"/>
                    <a:pt x="2980" y="1886"/>
                  </a:cubicBezTo>
                  <a:cubicBezTo>
                    <a:pt x="2763" y="2108"/>
                    <a:pt x="2563" y="2316"/>
                    <a:pt x="2381" y="2519"/>
                  </a:cubicBezTo>
                  <a:cubicBezTo>
                    <a:pt x="1337" y="3619"/>
                    <a:pt x="392" y="4676"/>
                    <a:pt x="1" y="5122"/>
                  </a:cubicBezTo>
                  <a:cubicBezTo>
                    <a:pt x="58" y="5184"/>
                    <a:pt x="113" y="5254"/>
                    <a:pt x="168" y="5322"/>
                  </a:cubicBezTo>
                  <a:cubicBezTo>
                    <a:pt x="544" y="4905"/>
                    <a:pt x="1504" y="3819"/>
                    <a:pt x="2569" y="2701"/>
                  </a:cubicBezTo>
                  <a:cubicBezTo>
                    <a:pt x="2756" y="2505"/>
                    <a:pt x="2959" y="2290"/>
                    <a:pt x="3167" y="2066"/>
                  </a:cubicBezTo>
                  <a:cubicBezTo>
                    <a:pt x="3787" y="1426"/>
                    <a:pt x="4462" y="723"/>
                    <a:pt x="4956" y="132"/>
                  </a:cubicBezTo>
                  <a:cubicBezTo>
                    <a:pt x="4879" y="90"/>
                    <a:pt x="4802" y="42"/>
                    <a:pt x="4725" y="0"/>
                  </a:cubicBezTo>
                  <a:close/>
                </a:path>
              </a:pathLst>
            </a:custGeom>
            <a:solidFill>
              <a:srgbClr val="F1C0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4" name="Google Shape;1884;p48"/>
            <p:cNvSpPr/>
            <p:nvPr/>
          </p:nvSpPr>
          <p:spPr>
            <a:xfrm>
              <a:off x="3726275" y="519425"/>
              <a:ext cx="129250" cy="140550"/>
            </a:xfrm>
            <a:custGeom>
              <a:avLst/>
              <a:gdLst/>
              <a:ahLst/>
              <a:cxnLst/>
              <a:rect l="l" t="t" r="r" b="b"/>
              <a:pathLst>
                <a:path w="5170" h="5622" extrusionOk="0">
                  <a:moveTo>
                    <a:pt x="4941" y="1"/>
                  </a:moveTo>
                  <a:cubicBezTo>
                    <a:pt x="4426" y="689"/>
                    <a:pt x="3354" y="2101"/>
                    <a:pt x="2539" y="2965"/>
                  </a:cubicBezTo>
                  <a:cubicBezTo>
                    <a:pt x="1462" y="4105"/>
                    <a:pt x="397" y="5066"/>
                    <a:pt x="1" y="5413"/>
                  </a:cubicBezTo>
                  <a:cubicBezTo>
                    <a:pt x="56" y="5483"/>
                    <a:pt x="111" y="5553"/>
                    <a:pt x="168" y="5622"/>
                  </a:cubicBezTo>
                  <a:cubicBezTo>
                    <a:pt x="557" y="5274"/>
                    <a:pt x="1614" y="4328"/>
                    <a:pt x="2686" y="3194"/>
                  </a:cubicBezTo>
                  <a:cubicBezTo>
                    <a:pt x="2700" y="3180"/>
                    <a:pt x="2715" y="3159"/>
                    <a:pt x="2735" y="3145"/>
                  </a:cubicBezTo>
                  <a:cubicBezTo>
                    <a:pt x="3563" y="2262"/>
                    <a:pt x="4655" y="821"/>
                    <a:pt x="5170" y="139"/>
                  </a:cubicBezTo>
                  <a:cubicBezTo>
                    <a:pt x="5094" y="91"/>
                    <a:pt x="5018" y="49"/>
                    <a:pt x="4941" y="1"/>
                  </a:cubicBezTo>
                  <a:close/>
                </a:path>
              </a:pathLst>
            </a:custGeom>
            <a:solidFill>
              <a:srgbClr val="F1C0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5" name="Google Shape;1885;p48"/>
            <p:cNvSpPr/>
            <p:nvPr/>
          </p:nvSpPr>
          <p:spPr>
            <a:xfrm>
              <a:off x="3745900" y="532450"/>
              <a:ext cx="131225" cy="150675"/>
            </a:xfrm>
            <a:custGeom>
              <a:avLst/>
              <a:gdLst/>
              <a:ahLst/>
              <a:cxnLst/>
              <a:rect l="l" t="t" r="r" b="b"/>
              <a:pathLst>
                <a:path w="5249" h="6027" extrusionOk="0">
                  <a:moveTo>
                    <a:pt x="5019" y="1"/>
                  </a:moveTo>
                  <a:cubicBezTo>
                    <a:pt x="4824" y="258"/>
                    <a:pt x="4602" y="557"/>
                    <a:pt x="4365" y="877"/>
                  </a:cubicBezTo>
                  <a:cubicBezTo>
                    <a:pt x="3626" y="1859"/>
                    <a:pt x="2791" y="2972"/>
                    <a:pt x="2277" y="3521"/>
                  </a:cubicBezTo>
                  <a:lnTo>
                    <a:pt x="2235" y="3571"/>
                  </a:lnTo>
                  <a:cubicBezTo>
                    <a:pt x="1330" y="4523"/>
                    <a:pt x="468" y="5366"/>
                    <a:pt x="1" y="5826"/>
                  </a:cubicBezTo>
                  <a:cubicBezTo>
                    <a:pt x="58" y="5894"/>
                    <a:pt x="113" y="5958"/>
                    <a:pt x="176" y="6026"/>
                  </a:cubicBezTo>
                  <a:cubicBezTo>
                    <a:pt x="642" y="5567"/>
                    <a:pt x="1512" y="4712"/>
                    <a:pt x="2422" y="3751"/>
                  </a:cubicBezTo>
                  <a:lnTo>
                    <a:pt x="2472" y="3703"/>
                  </a:lnTo>
                  <a:cubicBezTo>
                    <a:pt x="2994" y="3145"/>
                    <a:pt x="3835" y="2026"/>
                    <a:pt x="4573" y="1038"/>
                  </a:cubicBezTo>
                  <a:cubicBezTo>
                    <a:pt x="4824" y="704"/>
                    <a:pt x="5053" y="405"/>
                    <a:pt x="5248" y="139"/>
                  </a:cubicBezTo>
                  <a:cubicBezTo>
                    <a:pt x="5171" y="97"/>
                    <a:pt x="5094" y="49"/>
                    <a:pt x="5019" y="1"/>
                  </a:cubicBezTo>
                  <a:close/>
                </a:path>
              </a:pathLst>
            </a:custGeom>
            <a:solidFill>
              <a:srgbClr val="F1C0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6" name="Google Shape;1886;p48"/>
            <p:cNvSpPr/>
            <p:nvPr/>
          </p:nvSpPr>
          <p:spPr>
            <a:xfrm>
              <a:off x="3764200" y="554700"/>
              <a:ext cx="147900" cy="149125"/>
            </a:xfrm>
            <a:custGeom>
              <a:avLst/>
              <a:gdLst/>
              <a:ahLst/>
              <a:cxnLst/>
              <a:rect l="l" t="t" r="r" b="b"/>
              <a:pathLst>
                <a:path w="5916" h="5965" extrusionOk="0">
                  <a:moveTo>
                    <a:pt x="5698" y="1"/>
                  </a:moveTo>
                  <a:cubicBezTo>
                    <a:pt x="5393" y="335"/>
                    <a:pt x="5004" y="774"/>
                    <a:pt x="4564" y="1262"/>
                  </a:cubicBezTo>
                  <a:cubicBezTo>
                    <a:pt x="3903" y="2005"/>
                    <a:pt x="3160" y="2848"/>
                    <a:pt x="2470" y="3571"/>
                  </a:cubicBezTo>
                  <a:lnTo>
                    <a:pt x="2450" y="3591"/>
                  </a:lnTo>
                  <a:cubicBezTo>
                    <a:pt x="1510" y="4587"/>
                    <a:pt x="515" y="5380"/>
                    <a:pt x="0" y="5771"/>
                  </a:cubicBezTo>
                  <a:cubicBezTo>
                    <a:pt x="55" y="5839"/>
                    <a:pt x="119" y="5903"/>
                    <a:pt x="174" y="5964"/>
                  </a:cubicBezTo>
                  <a:cubicBezTo>
                    <a:pt x="703" y="5562"/>
                    <a:pt x="1699" y="4769"/>
                    <a:pt x="2644" y="3773"/>
                  </a:cubicBezTo>
                  <a:lnTo>
                    <a:pt x="2659" y="3758"/>
                  </a:lnTo>
                  <a:cubicBezTo>
                    <a:pt x="3354" y="3022"/>
                    <a:pt x="4105" y="2180"/>
                    <a:pt x="4767" y="1435"/>
                  </a:cubicBezTo>
                  <a:cubicBezTo>
                    <a:pt x="5212" y="934"/>
                    <a:pt x="5608" y="488"/>
                    <a:pt x="5916" y="154"/>
                  </a:cubicBezTo>
                  <a:cubicBezTo>
                    <a:pt x="5852" y="106"/>
                    <a:pt x="5775" y="57"/>
                    <a:pt x="5698" y="1"/>
                  </a:cubicBezTo>
                  <a:close/>
                </a:path>
              </a:pathLst>
            </a:custGeom>
            <a:solidFill>
              <a:srgbClr val="F1C0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7" name="Google Shape;1887;p48"/>
            <p:cNvSpPr/>
            <p:nvPr/>
          </p:nvSpPr>
          <p:spPr>
            <a:xfrm>
              <a:off x="3669500" y="483675"/>
              <a:ext cx="80750" cy="72250"/>
            </a:xfrm>
            <a:custGeom>
              <a:avLst/>
              <a:gdLst/>
              <a:ahLst/>
              <a:cxnLst/>
              <a:rect l="l" t="t" r="r" b="b"/>
              <a:pathLst>
                <a:path w="3230" h="2890" extrusionOk="0">
                  <a:moveTo>
                    <a:pt x="2213" y="1"/>
                  </a:moveTo>
                  <a:cubicBezTo>
                    <a:pt x="1874" y="1"/>
                    <a:pt x="1525" y="111"/>
                    <a:pt x="1312" y="317"/>
                  </a:cubicBezTo>
                  <a:cubicBezTo>
                    <a:pt x="769" y="831"/>
                    <a:pt x="594" y="1130"/>
                    <a:pt x="594" y="1130"/>
                  </a:cubicBezTo>
                  <a:cubicBezTo>
                    <a:pt x="568" y="1170"/>
                    <a:pt x="0" y="2890"/>
                    <a:pt x="913" y="2890"/>
                  </a:cubicBezTo>
                  <a:cubicBezTo>
                    <a:pt x="944" y="2890"/>
                    <a:pt x="977" y="2888"/>
                    <a:pt x="1011" y="2883"/>
                  </a:cubicBezTo>
                  <a:cubicBezTo>
                    <a:pt x="2063" y="2767"/>
                    <a:pt x="1596" y="1264"/>
                    <a:pt x="1596" y="1264"/>
                  </a:cubicBezTo>
                  <a:lnTo>
                    <a:pt x="1596" y="1264"/>
                  </a:lnTo>
                  <a:cubicBezTo>
                    <a:pt x="1596" y="1264"/>
                    <a:pt x="1700" y="1270"/>
                    <a:pt x="1854" y="1270"/>
                  </a:cubicBezTo>
                  <a:cubicBezTo>
                    <a:pt x="2288" y="1270"/>
                    <a:pt x="3121" y="1221"/>
                    <a:pt x="3162" y="846"/>
                  </a:cubicBezTo>
                  <a:cubicBezTo>
                    <a:pt x="3230" y="263"/>
                    <a:pt x="2734" y="1"/>
                    <a:pt x="2213" y="1"/>
                  </a:cubicBezTo>
                  <a:close/>
                </a:path>
              </a:pathLst>
            </a:custGeom>
            <a:solidFill>
              <a:srgbClr val="B1E9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8" name="Google Shape;1888;p48"/>
            <p:cNvSpPr/>
            <p:nvPr/>
          </p:nvSpPr>
          <p:spPr>
            <a:xfrm>
              <a:off x="3685750" y="491250"/>
              <a:ext cx="37050" cy="37750"/>
            </a:xfrm>
            <a:custGeom>
              <a:avLst/>
              <a:gdLst/>
              <a:ahLst/>
              <a:cxnLst/>
              <a:rect l="l" t="t" r="r" b="b"/>
              <a:pathLst>
                <a:path w="1482" h="1510" extrusionOk="0">
                  <a:moveTo>
                    <a:pt x="1009" y="0"/>
                  </a:moveTo>
                  <a:cubicBezTo>
                    <a:pt x="752" y="431"/>
                    <a:pt x="431" y="765"/>
                    <a:pt x="0" y="1044"/>
                  </a:cubicBezTo>
                  <a:lnTo>
                    <a:pt x="438" y="1510"/>
                  </a:lnTo>
                  <a:cubicBezTo>
                    <a:pt x="438" y="1510"/>
                    <a:pt x="1176" y="1343"/>
                    <a:pt x="1482" y="508"/>
                  </a:cubicBezTo>
                  <a:lnTo>
                    <a:pt x="1009" y="0"/>
                  </a:lnTo>
                  <a:close/>
                </a:path>
              </a:pathLst>
            </a:custGeom>
            <a:solidFill>
              <a:srgbClr val="FFC0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9" name="Google Shape;1889;p48"/>
            <p:cNvSpPr/>
            <p:nvPr/>
          </p:nvSpPr>
          <p:spPr>
            <a:xfrm>
              <a:off x="3676175" y="476100"/>
              <a:ext cx="34825" cy="41275"/>
            </a:xfrm>
            <a:custGeom>
              <a:avLst/>
              <a:gdLst/>
              <a:ahLst/>
              <a:cxnLst/>
              <a:rect l="l" t="t" r="r" b="b"/>
              <a:pathLst>
                <a:path w="1393" h="1651" extrusionOk="0">
                  <a:moveTo>
                    <a:pt x="836" y="0"/>
                  </a:moveTo>
                  <a:lnTo>
                    <a:pt x="1" y="1239"/>
                  </a:lnTo>
                  <a:lnTo>
                    <a:pt x="383" y="1650"/>
                  </a:lnTo>
                  <a:cubicBezTo>
                    <a:pt x="814" y="1371"/>
                    <a:pt x="1135" y="1037"/>
                    <a:pt x="1392" y="606"/>
                  </a:cubicBezTo>
                  <a:lnTo>
                    <a:pt x="836" y="0"/>
                  </a:lnTo>
                  <a:close/>
                </a:path>
              </a:pathLst>
            </a:custGeom>
            <a:solidFill>
              <a:srgbClr val="F5A0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0" name="Google Shape;1890;p48"/>
            <p:cNvSpPr/>
            <p:nvPr/>
          </p:nvSpPr>
          <p:spPr>
            <a:xfrm>
              <a:off x="3662400" y="336250"/>
              <a:ext cx="48925" cy="49925"/>
            </a:xfrm>
            <a:custGeom>
              <a:avLst/>
              <a:gdLst/>
              <a:ahLst/>
              <a:cxnLst/>
              <a:rect l="l" t="t" r="r" b="b"/>
              <a:pathLst>
                <a:path w="1957" h="1997" extrusionOk="0">
                  <a:moveTo>
                    <a:pt x="887" y="1"/>
                  </a:moveTo>
                  <a:cubicBezTo>
                    <a:pt x="684" y="1"/>
                    <a:pt x="496" y="85"/>
                    <a:pt x="357" y="167"/>
                  </a:cubicBezTo>
                  <a:cubicBezTo>
                    <a:pt x="36" y="347"/>
                    <a:pt x="1" y="890"/>
                    <a:pt x="286" y="1384"/>
                  </a:cubicBezTo>
                  <a:cubicBezTo>
                    <a:pt x="502" y="1761"/>
                    <a:pt x="843" y="1996"/>
                    <a:pt x="1130" y="1996"/>
                  </a:cubicBezTo>
                  <a:cubicBezTo>
                    <a:pt x="1215" y="1996"/>
                    <a:pt x="1294" y="1976"/>
                    <a:pt x="1365" y="1933"/>
                  </a:cubicBezTo>
                  <a:cubicBezTo>
                    <a:pt x="1686" y="1753"/>
                    <a:pt x="1956" y="1107"/>
                    <a:pt x="1693" y="612"/>
                  </a:cubicBezTo>
                  <a:cubicBezTo>
                    <a:pt x="1441" y="142"/>
                    <a:pt x="1150" y="1"/>
                    <a:pt x="887" y="1"/>
                  </a:cubicBezTo>
                  <a:close/>
                </a:path>
              </a:pathLst>
            </a:custGeom>
            <a:solidFill>
              <a:srgbClr val="F5A0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1" name="Google Shape;1891;p48"/>
            <p:cNvSpPr/>
            <p:nvPr/>
          </p:nvSpPr>
          <p:spPr>
            <a:xfrm>
              <a:off x="3518575" y="474650"/>
              <a:ext cx="58275" cy="52650"/>
            </a:xfrm>
            <a:custGeom>
              <a:avLst/>
              <a:gdLst/>
              <a:ahLst/>
              <a:cxnLst/>
              <a:rect l="l" t="t" r="r" b="b"/>
              <a:pathLst>
                <a:path w="2331" h="2106" extrusionOk="0">
                  <a:moveTo>
                    <a:pt x="1391" y="1"/>
                  </a:moveTo>
                  <a:cubicBezTo>
                    <a:pt x="949" y="1"/>
                    <a:pt x="479" y="442"/>
                    <a:pt x="341" y="713"/>
                  </a:cubicBezTo>
                  <a:cubicBezTo>
                    <a:pt x="174" y="1047"/>
                    <a:pt x="1" y="1625"/>
                    <a:pt x="856" y="2020"/>
                  </a:cubicBezTo>
                  <a:cubicBezTo>
                    <a:pt x="983" y="2080"/>
                    <a:pt x="1119" y="2106"/>
                    <a:pt x="1252" y="2106"/>
                  </a:cubicBezTo>
                  <a:cubicBezTo>
                    <a:pt x="1652" y="2106"/>
                    <a:pt x="2038" y="1876"/>
                    <a:pt x="2163" y="1631"/>
                  </a:cubicBezTo>
                  <a:cubicBezTo>
                    <a:pt x="2330" y="1297"/>
                    <a:pt x="2163" y="315"/>
                    <a:pt x="1662" y="65"/>
                  </a:cubicBezTo>
                  <a:cubicBezTo>
                    <a:pt x="1575" y="20"/>
                    <a:pt x="1484" y="1"/>
                    <a:pt x="1391" y="1"/>
                  </a:cubicBezTo>
                  <a:close/>
                </a:path>
              </a:pathLst>
            </a:custGeom>
            <a:solidFill>
              <a:srgbClr val="F5A0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2" name="Google Shape;1892;p48"/>
            <p:cNvSpPr/>
            <p:nvPr/>
          </p:nvSpPr>
          <p:spPr>
            <a:xfrm>
              <a:off x="3539450" y="347550"/>
              <a:ext cx="247200" cy="192125"/>
            </a:xfrm>
            <a:custGeom>
              <a:avLst/>
              <a:gdLst/>
              <a:ahLst/>
              <a:cxnLst/>
              <a:rect l="l" t="t" r="r" b="b"/>
              <a:pathLst>
                <a:path w="9888" h="7685" extrusionOk="0">
                  <a:moveTo>
                    <a:pt x="4050" y="0"/>
                  </a:moveTo>
                  <a:cubicBezTo>
                    <a:pt x="4050" y="0"/>
                    <a:pt x="376" y="1747"/>
                    <a:pt x="1" y="4265"/>
                  </a:cubicBezTo>
                  <a:cubicBezTo>
                    <a:pt x="1" y="4265"/>
                    <a:pt x="1103" y="7684"/>
                    <a:pt x="3275" y="7684"/>
                  </a:cubicBezTo>
                  <a:cubicBezTo>
                    <a:pt x="4035" y="7684"/>
                    <a:pt x="4927" y="7264"/>
                    <a:pt x="5949" y="6131"/>
                  </a:cubicBezTo>
                  <a:cubicBezTo>
                    <a:pt x="9887" y="1760"/>
                    <a:pt x="4050" y="0"/>
                    <a:pt x="4050" y="0"/>
                  </a:cubicBezTo>
                  <a:close/>
                </a:path>
              </a:pathLst>
            </a:custGeom>
            <a:solidFill>
              <a:srgbClr val="FFC0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3" name="Google Shape;1893;p48"/>
            <p:cNvSpPr/>
            <p:nvPr/>
          </p:nvSpPr>
          <p:spPr>
            <a:xfrm>
              <a:off x="3583300" y="491325"/>
              <a:ext cx="32700" cy="27975"/>
            </a:xfrm>
            <a:custGeom>
              <a:avLst/>
              <a:gdLst/>
              <a:ahLst/>
              <a:cxnLst/>
              <a:rect l="l" t="t" r="r" b="b"/>
              <a:pathLst>
                <a:path w="1308" h="1119" extrusionOk="0">
                  <a:moveTo>
                    <a:pt x="614" y="1"/>
                  </a:moveTo>
                  <a:cubicBezTo>
                    <a:pt x="310" y="1"/>
                    <a:pt x="66" y="151"/>
                    <a:pt x="34" y="477"/>
                  </a:cubicBezTo>
                  <a:cubicBezTo>
                    <a:pt x="0" y="832"/>
                    <a:pt x="257" y="1083"/>
                    <a:pt x="598" y="1116"/>
                  </a:cubicBezTo>
                  <a:cubicBezTo>
                    <a:pt x="619" y="1118"/>
                    <a:pt x="640" y="1119"/>
                    <a:pt x="661" y="1119"/>
                  </a:cubicBezTo>
                  <a:cubicBezTo>
                    <a:pt x="976" y="1119"/>
                    <a:pt x="1246" y="920"/>
                    <a:pt x="1273" y="588"/>
                  </a:cubicBezTo>
                  <a:cubicBezTo>
                    <a:pt x="1308" y="233"/>
                    <a:pt x="1036" y="39"/>
                    <a:pt x="695" y="4"/>
                  </a:cubicBezTo>
                  <a:cubicBezTo>
                    <a:pt x="668" y="2"/>
                    <a:pt x="641" y="1"/>
                    <a:pt x="614" y="1"/>
                  </a:cubicBezTo>
                  <a:close/>
                </a:path>
              </a:pathLst>
            </a:custGeom>
            <a:solidFill>
              <a:srgbClr val="FFAF9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4" name="Google Shape;1894;p48"/>
            <p:cNvSpPr/>
            <p:nvPr/>
          </p:nvSpPr>
          <p:spPr>
            <a:xfrm>
              <a:off x="3679975" y="387125"/>
              <a:ext cx="30300" cy="31325"/>
            </a:xfrm>
            <a:custGeom>
              <a:avLst/>
              <a:gdLst/>
              <a:ahLst/>
              <a:cxnLst/>
              <a:rect l="l" t="t" r="r" b="b"/>
              <a:pathLst>
                <a:path w="1212" h="1253" extrusionOk="0">
                  <a:moveTo>
                    <a:pt x="584" y="1"/>
                  </a:moveTo>
                  <a:cubicBezTo>
                    <a:pt x="549" y="1"/>
                    <a:pt x="513" y="4"/>
                    <a:pt x="475" y="10"/>
                  </a:cubicBezTo>
                  <a:cubicBezTo>
                    <a:pt x="120" y="74"/>
                    <a:pt x="1" y="386"/>
                    <a:pt x="64" y="727"/>
                  </a:cubicBezTo>
                  <a:cubicBezTo>
                    <a:pt x="114" y="1026"/>
                    <a:pt x="291" y="1252"/>
                    <a:pt x="583" y="1252"/>
                  </a:cubicBezTo>
                  <a:cubicBezTo>
                    <a:pt x="618" y="1252"/>
                    <a:pt x="653" y="1249"/>
                    <a:pt x="691" y="1243"/>
                  </a:cubicBezTo>
                  <a:cubicBezTo>
                    <a:pt x="1038" y="1179"/>
                    <a:pt x="1212" y="874"/>
                    <a:pt x="1157" y="533"/>
                  </a:cubicBezTo>
                  <a:cubicBezTo>
                    <a:pt x="1100" y="227"/>
                    <a:pt x="883" y="1"/>
                    <a:pt x="584" y="1"/>
                  </a:cubicBezTo>
                  <a:close/>
                </a:path>
              </a:pathLst>
            </a:custGeom>
            <a:solidFill>
              <a:srgbClr val="FFAF9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5" name="Google Shape;1895;p48"/>
            <p:cNvSpPr/>
            <p:nvPr/>
          </p:nvSpPr>
          <p:spPr>
            <a:xfrm>
              <a:off x="3484475" y="289800"/>
              <a:ext cx="192225" cy="211800"/>
            </a:xfrm>
            <a:custGeom>
              <a:avLst/>
              <a:gdLst/>
              <a:ahLst/>
              <a:cxnLst/>
              <a:rect l="l" t="t" r="r" b="b"/>
              <a:pathLst>
                <a:path w="7689" h="8472" extrusionOk="0">
                  <a:moveTo>
                    <a:pt x="5015" y="0"/>
                  </a:moveTo>
                  <a:cubicBezTo>
                    <a:pt x="4828" y="0"/>
                    <a:pt x="4673" y="143"/>
                    <a:pt x="4551" y="284"/>
                  </a:cubicBezTo>
                  <a:cubicBezTo>
                    <a:pt x="4321" y="550"/>
                    <a:pt x="4162" y="856"/>
                    <a:pt x="4070" y="1190"/>
                  </a:cubicBezTo>
                  <a:cubicBezTo>
                    <a:pt x="4092" y="952"/>
                    <a:pt x="3980" y="717"/>
                    <a:pt x="3793" y="570"/>
                  </a:cubicBezTo>
                  <a:cubicBezTo>
                    <a:pt x="3729" y="515"/>
                    <a:pt x="3646" y="473"/>
                    <a:pt x="3562" y="473"/>
                  </a:cubicBezTo>
                  <a:cubicBezTo>
                    <a:pt x="3559" y="473"/>
                    <a:pt x="3555" y="473"/>
                    <a:pt x="3551" y="473"/>
                  </a:cubicBezTo>
                  <a:cubicBezTo>
                    <a:pt x="3396" y="473"/>
                    <a:pt x="3268" y="601"/>
                    <a:pt x="3173" y="724"/>
                  </a:cubicBezTo>
                  <a:cubicBezTo>
                    <a:pt x="2923" y="1058"/>
                    <a:pt x="2756" y="1440"/>
                    <a:pt x="2833" y="1844"/>
                  </a:cubicBezTo>
                  <a:cubicBezTo>
                    <a:pt x="2641" y="1763"/>
                    <a:pt x="2432" y="1687"/>
                    <a:pt x="2229" y="1687"/>
                  </a:cubicBezTo>
                  <a:cubicBezTo>
                    <a:pt x="2151" y="1687"/>
                    <a:pt x="2073" y="1699"/>
                    <a:pt x="1998" y="1726"/>
                  </a:cubicBezTo>
                  <a:cubicBezTo>
                    <a:pt x="1754" y="1816"/>
                    <a:pt x="1593" y="2060"/>
                    <a:pt x="1532" y="2310"/>
                  </a:cubicBezTo>
                  <a:cubicBezTo>
                    <a:pt x="1490" y="2512"/>
                    <a:pt x="1538" y="2769"/>
                    <a:pt x="1690" y="2908"/>
                  </a:cubicBezTo>
                  <a:cubicBezTo>
                    <a:pt x="1542" y="2900"/>
                    <a:pt x="1393" y="2890"/>
                    <a:pt x="1246" y="2890"/>
                  </a:cubicBezTo>
                  <a:cubicBezTo>
                    <a:pt x="1132" y="2890"/>
                    <a:pt x="1018" y="2896"/>
                    <a:pt x="905" y="2915"/>
                  </a:cubicBezTo>
                  <a:cubicBezTo>
                    <a:pt x="647" y="2956"/>
                    <a:pt x="389" y="3062"/>
                    <a:pt x="209" y="3249"/>
                  </a:cubicBezTo>
                  <a:cubicBezTo>
                    <a:pt x="97" y="3367"/>
                    <a:pt x="14" y="3528"/>
                    <a:pt x="14" y="3688"/>
                  </a:cubicBezTo>
                  <a:cubicBezTo>
                    <a:pt x="14" y="3883"/>
                    <a:pt x="126" y="4064"/>
                    <a:pt x="271" y="4182"/>
                  </a:cubicBezTo>
                  <a:cubicBezTo>
                    <a:pt x="424" y="4307"/>
                    <a:pt x="613" y="4411"/>
                    <a:pt x="794" y="4488"/>
                  </a:cubicBezTo>
                  <a:cubicBezTo>
                    <a:pt x="348" y="4593"/>
                    <a:pt x="7" y="5024"/>
                    <a:pt x="0" y="5476"/>
                  </a:cubicBezTo>
                  <a:cubicBezTo>
                    <a:pt x="0" y="5538"/>
                    <a:pt x="0" y="5602"/>
                    <a:pt x="29" y="5657"/>
                  </a:cubicBezTo>
                  <a:cubicBezTo>
                    <a:pt x="55" y="5705"/>
                    <a:pt x="97" y="5747"/>
                    <a:pt x="146" y="5789"/>
                  </a:cubicBezTo>
                  <a:cubicBezTo>
                    <a:pt x="354" y="5947"/>
                    <a:pt x="645" y="6033"/>
                    <a:pt x="919" y="6033"/>
                  </a:cubicBezTo>
                  <a:cubicBezTo>
                    <a:pt x="995" y="6033"/>
                    <a:pt x="1070" y="6026"/>
                    <a:pt x="1141" y="6013"/>
                  </a:cubicBezTo>
                  <a:lnTo>
                    <a:pt x="1141" y="6013"/>
                  </a:lnTo>
                  <a:cubicBezTo>
                    <a:pt x="787" y="6694"/>
                    <a:pt x="912" y="7599"/>
                    <a:pt x="1448" y="8155"/>
                  </a:cubicBezTo>
                  <a:cubicBezTo>
                    <a:pt x="1621" y="8328"/>
                    <a:pt x="1858" y="8472"/>
                    <a:pt x="2092" y="8472"/>
                  </a:cubicBezTo>
                  <a:cubicBezTo>
                    <a:pt x="2159" y="8472"/>
                    <a:pt x="2225" y="8460"/>
                    <a:pt x="2290" y="8434"/>
                  </a:cubicBezTo>
                  <a:cubicBezTo>
                    <a:pt x="2525" y="8336"/>
                    <a:pt x="2659" y="8065"/>
                    <a:pt x="2672" y="7808"/>
                  </a:cubicBezTo>
                  <a:cubicBezTo>
                    <a:pt x="2692" y="7549"/>
                    <a:pt x="2624" y="7292"/>
                    <a:pt x="2575" y="7035"/>
                  </a:cubicBezTo>
                  <a:cubicBezTo>
                    <a:pt x="2525" y="6777"/>
                    <a:pt x="2499" y="6505"/>
                    <a:pt x="2609" y="6270"/>
                  </a:cubicBezTo>
                  <a:cubicBezTo>
                    <a:pt x="2624" y="6228"/>
                    <a:pt x="2651" y="6186"/>
                    <a:pt x="2686" y="6164"/>
                  </a:cubicBezTo>
                  <a:cubicBezTo>
                    <a:pt x="2749" y="6123"/>
                    <a:pt x="2833" y="6138"/>
                    <a:pt x="2909" y="6129"/>
                  </a:cubicBezTo>
                  <a:cubicBezTo>
                    <a:pt x="3152" y="6116"/>
                    <a:pt x="3299" y="5859"/>
                    <a:pt x="3354" y="5628"/>
                  </a:cubicBezTo>
                  <a:cubicBezTo>
                    <a:pt x="3382" y="5503"/>
                    <a:pt x="3424" y="5371"/>
                    <a:pt x="3431" y="5239"/>
                  </a:cubicBezTo>
                  <a:cubicBezTo>
                    <a:pt x="3437" y="5164"/>
                    <a:pt x="3437" y="5017"/>
                    <a:pt x="3548" y="5017"/>
                  </a:cubicBezTo>
                  <a:cubicBezTo>
                    <a:pt x="3551" y="5017"/>
                    <a:pt x="3553" y="5017"/>
                    <a:pt x="3556" y="5017"/>
                  </a:cubicBezTo>
                  <a:cubicBezTo>
                    <a:pt x="3591" y="5017"/>
                    <a:pt x="3626" y="5044"/>
                    <a:pt x="3653" y="5059"/>
                  </a:cubicBezTo>
                  <a:cubicBezTo>
                    <a:pt x="3691" y="5077"/>
                    <a:pt x="3732" y="5085"/>
                    <a:pt x="3772" y="5085"/>
                  </a:cubicBezTo>
                  <a:cubicBezTo>
                    <a:pt x="3885" y="5085"/>
                    <a:pt x="3999" y="5021"/>
                    <a:pt x="4070" y="4934"/>
                  </a:cubicBezTo>
                  <a:cubicBezTo>
                    <a:pt x="4169" y="4808"/>
                    <a:pt x="4210" y="4648"/>
                    <a:pt x="4245" y="4494"/>
                  </a:cubicBezTo>
                  <a:cubicBezTo>
                    <a:pt x="4287" y="4343"/>
                    <a:pt x="4336" y="4182"/>
                    <a:pt x="4454" y="4077"/>
                  </a:cubicBezTo>
                  <a:cubicBezTo>
                    <a:pt x="4474" y="4057"/>
                    <a:pt x="4496" y="4035"/>
                    <a:pt x="4523" y="4035"/>
                  </a:cubicBezTo>
                  <a:cubicBezTo>
                    <a:pt x="4529" y="4033"/>
                    <a:pt x="4536" y="4032"/>
                    <a:pt x="4543" y="4032"/>
                  </a:cubicBezTo>
                  <a:cubicBezTo>
                    <a:pt x="4560" y="4032"/>
                    <a:pt x="4577" y="4037"/>
                    <a:pt x="4593" y="4042"/>
                  </a:cubicBezTo>
                  <a:cubicBezTo>
                    <a:pt x="4697" y="4074"/>
                    <a:pt x="4799" y="4149"/>
                    <a:pt x="4908" y="4149"/>
                  </a:cubicBezTo>
                  <a:cubicBezTo>
                    <a:pt x="4916" y="4149"/>
                    <a:pt x="4925" y="4148"/>
                    <a:pt x="4934" y="4147"/>
                  </a:cubicBezTo>
                  <a:cubicBezTo>
                    <a:pt x="4982" y="4140"/>
                    <a:pt x="5030" y="4119"/>
                    <a:pt x="5065" y="4084"/>
                  </a:cubicBezTo>
                  <a:cubicBezTo>
                    <a:pt x="5212" y="3967"/>
                    <a:pt x="5254" y="3771"/>
                    <a:pt x="5323" y="3604"/>
                  </a:cubicBezTo>
                  <a:cubicBezTo>
                    <a:pt x="5386" y="3431"/>
                    <a:pt x="5511" y="3242"/>
                    <a:pt x="5692" y="3235"/>
                  </a:cubicBezTo>
                  <a:cubicBezTo>
                    <a:pt x="5699" y="3235"/>
                    <a:pt x="5707" y="3234"/>
                    <a:pt x="5715" y="3234"/>
                  </a:cubicBezTo>
                  <a:cubicBezTo>
                    <a:pt x="5798" y="3234"/>
                    <a:pt x="5881" y="3264"/>
                    <a:pt x="5964" y="3270"/>
                  </a:cubicBezTo>
                  <a:cubicBezTo>
                    <a:pt x="5970" y="3271"/>
                    <a:pt x="5976" y="3271"/>
                    <a:pt x="5981" y="3271"/>
                  </a:cubicBezTo>
                  <a:cubicBezTo>
                    <a:pt x="6095" y="3271"/>
                    <a:pt x="6211" y="3210"/>
                    <a:pt x="6270" y="3110"/>
                  </a:cubicBezTo>
                  <a:cubicBezTo>
                    <a:pt x="6366" y="2965"/>
                    <a:pt x="6395" y="2824"/>
                    <a:pt x="6590" y="2783"/>
                  </a:cubicBezTo>
                  <a:cubicBezTo>
                    <a:pt x="6622" y="2776"/>
                    <a:pt x="6653" y="2772"/>
                    <a:pt x="6681" y="2772"/>
                  </a:cubicBezTo>
                  <a:cubicBezTo>
                    <a:pt x="6795" y="2772"/>
                    <a:pt x="6885" y="2825"/>
                    <a:pt x="6979" y="2908"/>
                  </a:cubicBezTo>
                  <a:cubicBezTo>
                    <a:pt x="7076" y="2990"/>
                    <a:pt x="7192" y="3034"/>
                    <a:pt x="7300" y="3034"/>
                  </a:cubicBezTo>
                  <a:cubicBezTo>
                    <a:pt x="7467" y="3034"/>
                    <a:pt x="7617" y="2932"/>
                    <a:pt x="7654" y="2714"/>
                  </a:cubicBezTo>
                  <a:cubicBezTo>
                    <a:pt x="7689" y="2554"/>
                    <a:pt x="7641" y="2387"/>
                    <a:pt x="7585" y="2233"/>
                  </a:cubicBezTo>
                  <a:cubicBezTo>
                    <a:pt x="7487" y="1948"/>
                    <a:pt x="7335" y="1662"/>
                    <a:pt x="7076" y="1503"/>
                  </a:cubicBezTo>
                  <a:cubicBezTo>
                    <a:pt x="6966" y="1433"/>
                    <a:pt x="6841" y="1392"/>
                    <a:pt x="6715" y="1363"/>
                  </a:cubicBezTo>
                  <a:cubicBezTo>
                    <a:pt x="6639" y="1343"/>
                    <a:pt x="6485" y="1336"/>
                    <a:pt x="6450" y="1245"/>
                  </a:cubicBezTo>
                  <a:lnTo>
                    <a:pt x="6450" y="1238"/>
                  </a:lnTo>
                  <a:cubicBezTo>
                    <a:pt x="6430" y="1148"/>
                    <a:pt x="6533" y="987"/>
                    <a:pt x="6555" y="897"/>
                  </a:cubicBezTo>
                  <a:cubicBezTo>
                    <a:pt x="6590" y="779"/>
                    <a:pt x="6604" y="653"/>
                    <a:pt x="6604" y="528"/>
                  </a:cubicBezTo>
                  <a:cubicBezTo>
                    <a:pt x="6597" y="438"/>
                    <a:pt x="6575" y="334"/>
                    <a:pt x="6500" y="278"/>
                  </a:cubicBezTo>
                  <a:cubicBezTo>
                    <a:pt x="6472" y="258"/>
                    <a:pt x="6430" y="243"/>
                    <a:pt x="6395" y="236"/>
                  </a:cubicBezTo>
                  <a:cubicBezTo>
                    <a:pt x="6363" y="229"/>
                    <a:pt x="6331" y="226"/>
                    <a:pt x="6298" y="226"/>
                  </a:cubicBezTo>
                  <a:cubicBezTo>
                    <a:pt x="6208" y="226"/>
                    <a:pt x="6115" y="251"/>
                    <a:pt x="6032" y="293"/>
                  </a:cubicBezTo>
                  <a:cubicBezTo>
                    <a:pt x="5922" y="348"/>
                    <a:pt x="5824" y="425"/>
                    <a:pt x="5733" y="515"/>
                  </a:cubicBezTo>
                  <a:cubicBezTo>
                    <a:pt x="5615" y="627"/>
                    <a:pt x="5483" y="807"/>
                    <a:pt x="5399" y="946"/>
                  </a:cubicBezTo>
                  <a:cubicBezTo>
                    <a:pt x="5470" y="759"/>
                    <a:pt x="5511" y="557"/>
                    <a:pt x="5456" y="361"/>
                  </a:cubicBezTo>
                  <a:cubicBezTo>
                    <a:pt x="5399" y="174"/>
                    <a:pt x="5232" y="7"/>
                    <a:pt x="5030" y="0"/>
                  </a:cubicBezTo>
                  <a:cubicBezTo>
                    <a:pt x="5025" y="0"/>
                    <a:pt x="5020" y="0"/>
                    <a:pt x="5015" y="0"/>
                  </a:cubicBezTo>
                  <a:close/>
                </a:path>
              </a:pathLst>
            </a:custGeom>
            <a:solidFill>
              <a:srgbClr val="F47C0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6" name="Google Shape;1896;p48"/>
            <p:cNvSpPr/>
            <p:nvPr/>
          </p:nvSpPr>
          <p:spPr>
            <a:xfrm>
              <a:off x="3526725" y="379800"/>
              <a:ext cx="12950" cy="32325"/>
            </a:xfrm>
            <a:custGeom>
              <a:avLst/>
              <a:gdLst/>
              <a:ahLst/>
              <a:cxnLst/>
              <a:rect l="l" t="t" r="r" b="b"/>
              <a:pathLst>
                <a:path w="518" h="1293" extrusionOk="0">
                  <a:moveTo>
                    <a:pt x="283" y="0"/>
                  </a:moveTo>
                  <a:cubicBezTo>
                    <a:pt x="244" y="0"/>
                    <a:pt x="206" y="19"/>
                    <a:pt x="182" y="66"/>
                  </a:cubicBezTo>
                  <a:cubicBezTo>
                    <a:pt x="92" y="255"/>
                    <a:pt x="0" y="450"/>
                    <a:pt x="9" y="666"/>
                  </a:cubicBezTo>
                  <a:cubicBezTo>
                    <a:pt x="15" y="874"/>
                    <a:pt x="141" y="1048"/>
                    <a:pt x="237" y="1228"/>
                  </a:cubicBezTo>
                  <a:cubicBezTo>
                    <a:pt x="261" y="1274"/>
                    <a:pt x="299" y="1293"/>
                    <a:pt x="338" y="1293"/>
                  </a:cubicBezTo>
                  <a:cubicBezTo>
                    <a:pt x="426" y="1293"/>
                    <a:pt x="517" y="1198"/>
                    <a:pt x="460" y="1097"/>
                  </a:cubicBezTo>
                  <a:cubicBezTo>
                    <a:pt x="391" y="958"/>
                    <a:pt x="279" y="826"/>
                    <a:pt x="273" y="666"/>
                  </a:cubicBezTo>
                  <a:cubicBezTo>
                    <a:pt x="259" y="505"/>
                    <a:pt x="343" y="345"/>
                    <a:pt x="411" y="200"/>
                  </a:cubicBezTo>
                  <a:cubicBezTo>
                    <a:pt x="464" y="98"/>
                    <a:pt x="371" y="0"/>
                    <a:pt x="283" y="0"/>
                  </a:cubicBezTo>
                  <a:close/>
                </a:path>
              </a:pathLst>
            </a:custGeom>
            <a:solidFill>
              <a:srgbClr val="DA6C0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7" name="Google Shape;1897;p48"/>
            <p:cNvSpPr/>
            <p:nvPr/>
          </p:nvSpPr>
          <p:spPr>
            <a:xfrm>
              <a:off x="3577700" y="341125"/>
              <a:ext cx="17775" cy="28825"/>
            </a:xfrm>
            <a:custGeom>
              <a:avLst/>
              <a:gdLst/>
              <a:ahLst/>
              <a:cxnLst/>
              <a:rect l="l" t="t" r="r" b="b"/>
              <a:pathLst>
                <a:path w="711" h="1153" extrusionOk="0">
                  <a:moveTo>
                    <a:pt x="208" y="0"/>
                  </a:moveTo>
                  <a:cubicBezTo>
                    <a:pt x="83" y="0"/>
                    <a:pt x="0" y="183"/>
                    <a:pt x="132" y="244"/>
                  </a:cubicBezTo>
                  <a:cubicBezTo>
                    <a:pt x="425" y="382"/>
                    <a:pt x="425" y="710"/>
                    <a:pt x="356" y="987"/>
                  </a:cubicBezTo>
                  <a:cubicBezTo>
                    <a:pt x="331" y="1087"/>
                    <a:pt x="414" y="1153"/>
                    <a:pt x="493" y="1153"/>
                  </a:cubicBezTo>
                  <a:cubicBezTo>
                    <a:pt x="546" y="1153"/>
                    <a:pt x="597" y="1124"/>
                    <a:pt x="613" y="1057"/>
                  </a:cubicBezTo>
                  <a:cubicBezTo>
                    <a:pt x="710" y="675"/>
                    <a:pt x="662" y="209"/>
                    <a:pt x="266" y="13"/>
                  </a:cubicBezTo>
                  <a:cubicBezTo>
                    <a:pt x="246" y="4"/>
                    <a:pt x="227" y="0"/>
                    <a:pt x="208" y="0"/>
                  </a:cubicBezTo>
                  <a:close/>
                </a:path>
              </a:pathLst>
            </a:custGeom>
            <a:solidFill>
              <a:srgbClr val="DA6C0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8" name="Google Shape;1898;p48"/>
            <p:cNvSpPr/>
            <p:nvPr/>
          </p:nvSpPr>
          <p:spPr>
            <a:xfrm>
              <a:off x="3556450" y="375125"/>
              <a:ext cx="12250" cy="31400"/>
            </a:xfrm>
            <a:custGeom>
              <a:avLst/>
              <a:gdLst/>
              <a:ahLst/>
              <a:cxnLst/>
              <a:rect l="l" t="t" r="r" b="b"/>
              <a:pathLst>
                <a:path w="490" h="1256" extrusionOk="0">
                  <a:moveTo>
                    <a:pt x="211" y="1"/>
                  </a:moveTo>
                  <a:cubicBezTo>
                    <a:pt x="129" y="1"/>
                    <a:pt x="50" y="63"/>
                    <a:pt x="92" y="156"/>
                  </a:cubicBezTo>
                  <a:cubicBezTo>
                    <a:pt x="218" y="477"/>
                    <a:pt x="127" y="789"/>
                    <a:pt x="30" y="1097"/>
                  </a:cubicBezTo>
                  <a:cubicBezTo>
                    <a:pt x="0" y="1192"/>
                    <a:pt x="80" y="1256"/>
                    <a:pt x="160" y="1256"/>
                  </a:cubicBezTo>
                  <a:cubicBezTo>
                    <a:pt x="212" y="1256"/>
                    <a:pt x="265" y="1228"/>
                    <a:pt x="288" y="1165"/>
                  </a:cubicBezTo>
                  <a:cubicBezTo>
                    <a:pt x="398" y="818"/>
                    <a:pt x="490" y="442"/>
                    <a:pt x="343" y="86"/>
                  </a:cubicBezTo>
                  <a:cubicBezTo>
                    <a:pt x="319" y="27"/>
                    <a:pt x="264" y="1"/>
                    <a:pt x="211" y="1"/>
                  </a:cubicBezTo>
                  <a:close/>
                </a:path>
              </a:pathLst>
            </a:custGeom>
            <a:solidFill>
              <a:srgbClr val="DA6C0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9" name="Google Shape;1899;p48"/>
            <p:cNvSpPr/>
            <p:nvPr/>
          </p:nvSpPr>
          <p:spPr>
            <a:xfrm>
              <a:off x="3525675" y="444800"/>
              <a:ext cx="8225" cy="23450"/>
            </a:xfrm>
            <a:custGeom>
              <a:avLst/>
              <a:gdLst/>
              <a:ahLst/>
              <a:cxnLst/>
              <a:rect l="l" t="t" r="r" b="b"/>
              <a:pathLst>
                <a:path w="329" h="938" extrusionOk="0">
                  <a:moveTo>
                    <a:pt x="171" y="1"/>
                  </a:moveTo>
                  <a:cubicBezTo>
                    <a:pt x="120" y="1"/>
                    <a:pt x="71" y="30"/>
                    <a:pt x="57" y="96"/>
                  </a:cubicBezTo>
                  <a:cubicBezTo>
                    <a:pt x="1" y="347"/>
                    <a:pt x="1" y="591"/>
                    <a:pt x="42" y="841"/>
                  </a:cubicBezTo>
                  <a:cubicBezTo>
                    <a:pt x="54" y="908"/>
                    <a:pt x="101" y="937"/>
                    <a:pt x="152" y="937"/>
                  </a:cubicBezTo>
                  <a:cubicBezTo>
                    <a:pt x="227" y="937"/>
                    <a:pt x="310" y="873"/>
                    <a:pt x="293" y="773"/>
                  </a:cubicBezTo>
                  <a:cubicBezTo>
                    <a:pt x="266" y="571"/>
                    <a:pt x="266" y="369"/>
                    <a:pt x="308" y="167"/>
                  </a:cubicBezTo>
                  <a:cubicBezTo>
                    <a:pt x="329" y="66"/>
                    <a:pt x="247" y="1"/>
                    <a:pt x="171" y="1"/>
                  </a:cubicBezTo>
                  <a:close/>
                </a:path>
              </a:pathLst>
            </a:custGeom>
            <a:solidFill>
              <a:srgbClr val="DA6C0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0" name="Google Shape;1900;p48"/>
            <p:cNvSpPr/>
            <p:nvPr/>
          </p:nvSpPr>
          <p:spPr>
            <a:xfrm>
              <a:off x="3602225" y="329250"/>
              <a:ext cx="28900" cy="15900"/>
            </a:xfrm>
            <a:custGeom>
              <a:avLst/>
              <a:gdLst/>
              <a:ahLst/>
              <a:cxnLst/>
              <a:rect l="l" t="t" r="r" b="b"/>
              <a:pathLst>
                <a:path w="1156" h="636" extrusionOk="0">
                  <a:moveTo>
                    <a:pt x="184" y="0"/>
                  </a:moveTo>
                  <a:cubicBezTo>
                    <a:pt x="92" y="0"/>
                    <a:pt x="1" y="95"/>
                    <a:pt x="63" y="196"/>
                  </a:cubicBezTo>
                  <a:cubicBezTo>
                    <a:pt x="259" y="523"/>
                    <a:pt x="628" y="607"/>
                    <a:pt x="988" y="635"/>
                  </a:cubicBezTo>
                  <a:cubicBezTo>
                    <a:pt x="991" y="635"/>
                    <a:pt x="993" y="635"/>
                    <a:pt x="995" y="635"/>
                  </a:cubicBezTo>
                  <a:cubicBezTo>
                    <a:pt x="1155" y="635"/>
                    <a:pt x="1153" y="385"/>
                    <a:pt x="988" y="370"/>
                  </a:cubicBezTo>
                  <a:cubicBezTo>
                    <a:pt x="725" y="350"/>
                    <a:pt x="439" y="308"/>
                    <a:pt x="294" y="64"/>
                  </a:cubicBezTo>
                  <a:cubicBezTo>
                    <a:pt x="266" y="19"/>
                    <a:pt x="225" y="0"/>
                    <a:pt x="184" y="0"/>
                  </a:cubicBezTo>
                  <a:close/>
                </a:path>
              </a:pathLst>
            </a:custGeom>
            <a:solidFill>
              <a:srgbClr val="DA6C0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1" name="Google Shape;1901;p48"/>
            <p:cNvSpPr/>
            <p:nvPr/>
          </p:nvSpPr>
          <p:spPr>
            <a:xfrm>
              <a:off x="3616450" y="420175"/>
              <a:ext cx="67650" cy="70700"/>
            </a:xfrm>
            <a:custGeom>
              <a:avLst/>
              <a:gdLst/>
              <a:ahLst/>
              <a:cxnLst/>
              <a:rect l="l" t="t" r="r" b="b"/>
              <a:pathLst>
                <a:path w="2706" h="2828" extrusionOk="0">
                  <a:moveTo>
                    <a:pt x="2463" y="1"/>
                  </a:moveTo>
                  <a:cubicBezTo>
                    <a:pt x="2404" y="1"/>
                    <a:pt x="2345" y="33"/>
                    <a:pt x="2306" y="108"/>
                  </a:cubicBezTo>
                  <a:cubicBezTo>
                    <a:pt x="1861" y="985"/>
                    <a:pt x="1074" y="2000"/>
                    <a:pt x="197" y="2481"/>
                  </a:cubicBezTo>
                  <a:cubicBezTo>
                    <a:pt x="0" y="2586"/>
                    <a:pt x="120" y="2828"/>
                    <a:pt x="315" y="2828"/>
                  </a:cubicBezTo>
                  <a:cubicBezTo>
                    <a:pt x="340" y="2828"/>
                    <a:pt x="366" y="2824"/>
                    <a:pt x="393" y="2815"/>
                  </a:cubicBezTo>
                  <a:cubicBezTo>
                    <a:pt x="920" y="2641"/>
                    <a:pt x="1353" y="2272"/>
                    <a:pt x="1735" y="1841"/>
                  </a:cubicBezTo>
                  <a:cubicBezTo>
                    <a:pt x="2181" y="1340"/>
                    <a:pt x="2480" y="881"/>
                    <a:pt x="2654" y="297"/>
                  </a:cubicBezTo>
                  <a:cubicBezTo>
                    <a:pt x="2705" y="133"/>
                    <a:pt x="2584" y="1"/>
                    <a:pt x="2463" y="1"/>
                  </a:cubicBezTo>
                  <a:close/>
                </a:path>
              </a:pathLst>
            </a:custGeom>
            <a:solidFill>
              <a:srgbClr val="F65C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2" name="Google Shape;1902;p48"/>
            <p:cNvSpPr/>
            <p:nvPr/>
          </p:nvSpPr>
          <p:spPr>
            <a:xfrm>
              <a:off x="3625700" y="428575"/>
              <a:ext cx="22500" cy="21650"/>
            </a:xfrm>
            <a:custGeom>
              <a:avLst/>
              <a:gdLst/>
              <a:ahLst/>
              <a:cxnLst/>
              <a:rect l="l" t="t" r="r" b="b"/>
              <a:pathLst>
                <a:path w="900" h="866" extrusionOk="0">
                  <a:moveTo>
                    <a:pt x="356" y="1"/>
                  </a:moveTo>
                  <a:cubicBezTo>
                    <a:pt x="253" y="1"/>
                    <a:pt x="153" y="39"/>
                    <a:pt x="78" y="134"/>
                  </a:cubicBezTo>
                  <a:cubicBezTo>
                    <a:pt x="1" y="231"/>
                    <a:pt x="16" y="411"/>
                    <a:pt x="58" y="523"/>
                  </a:cubicBezTo>
                  <a:cubicBezTo>
                    <a:pt x="99" y="655"/>
                    <a:pt x="203" y="774"/>
                    <a:pt x="335" y="829"/>
                  </a:cubicBezTo>
                  <a:cubicBezTo>
                    <a:pt x="382" y="852"/>
                    <a:pt x="428" y="866"/>
                    <a:pt x="478" y="866"/>
                  </a:cubicBezTo>
                  <a:cubicBezTo>
                    <a:pt x="488" y="866"/>
                    <a:pt x="498" y="865"/>
                    <a:pt x="509" y="864"/>
                  </a:cubicBezTo>
                  <a:cubicBezTo>
                    <a:pt x="607" y="864"/>
                    <a:pt x="697" y="809"/>
                    <a:pt x="759" y="725"/>
                  </a:cubicBezTo>
                  <a:cubicBezTo>
                    <a:pt x="899" y="545"/>
                    <a:pt x="878" y="266"/>
                    <a:pt x="684" y="119"/>
                  </a:cubicBezTo>
                  <a:cubicBezTo>
                    <a:pt x="591" y="49"/>
                    <a:pt x="472" y="1"/>
                    <a:pt x="356" y="1"/>
                  </a:cubicBezTo>
                  <a:close/>
                </a:path>
              </a:pathLst>
            </a:custGeom>
            <a:solidFill>
              <a:srgbClr val="EB765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3" name="Google Shape;1903;p48"/>
            <p:cNvSpPr/>
            <p:nvPr/>
          </p:nvSpPr>
          <p:spPr>
            <a:xfrm>
              <a:off x="3642725" y="387700"/>
              <a:ext cx="29925" cy="26750"/>
            </a:xfrm>
            <a:custGeom>
              <a:avLst/>
              <a:gdLst/>
              <a:ahLst/>
              <a:cxnLst/>
              <a:rect l="l" t="t" r="r" b="b"/>
              <a:pathLst>
                <a:path w="1197" h="1070" extrusionOk="0">
                  <a:moveTo>
                    <a:pt x="928" y="0"/>
                  </a:moveTo>
                  <a:cubicBezTo>
                    <a:pt x="433" y="0"/>
                    <a:pt x="67" y="417"/>
                    <a:pt x="10" y="912"/>
                  </a:cubicBezTo>
                  <a:cubicBezTo>
                    <a:pt x="1" y="1008"/>
                    <a:pt x="84" y="1069"/>
                    <a:pt x="157" y="1069"/>
                  </a:cubicBezTo>
                  <a:cubicBezTo>
                    <a:pt x="206" y="1069"/>
                    <a:pt x="251" y="1041"/>
                    <a:pt x="260" y="976"/>
                  </a:cubicBezTo>
                  <a:cubicBezTo>
                    <a:pt x="312" y="573"/>
                    <a:pt x="561" y="264"/>
                    <a:pt x="960" y="264"/>
                  </a:cubicBezTo>
                  <a:cubicBezTo>
                    <a:pt x="982" y="264"/>
                    <a:pt x="1003" y="264"/>
                    <a:pt x="1025" y="266"/>
                  </a:cubicBezTo>
                  <a:cubicBezTo>
                    <a:pt x="1027" y="266"/>
                    <a:pt x="1029" y="266"/>
                    <a:pt x="1031" y="266"/>
                  </a:cubicBezTo>
                  <a:cubicBezTo>
                    <a:pt x="1173" y="266"/>
                    <a:pt x="1197" y="29"/>
                    <a:pt x="1053" y="9"/>
                  </a:cubicBezTo>
                  <a:cubicBezTo>
                    <a:pt x="1011" y="3"/>
                    <a:pt x="969" y="0"/>
                    <a:pt x="928" y="0"/>
                  </a:cubicBezTo>
                  <a:close/>
                </a:path>
              </a:pathLst>
            </a:custGeom>
            <a:solidFill>
              <a:srgbClr val="EB765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4" name="Google Shape;1904;p48"/>
            <p:cNvSpPr/>
            <p:nvPr/>
          </p:nvSpPr>
          <p:spPr>
            <a:xfrm>
              <a:off x="3582050" y="449600"/>
              <a:ext cx="29575" cy="29475"/>
            </a:xfrm>
            <a:custGeom>
              <a:avLst/>
              <a:gdLst/>
              <a:ahLst/>
              <a:cxnLst/>
              <a:rect l="l" t="t" r="r" b="b"/>
              <a:pathLst>
                <a:path w="1183" h="1179" extrusionOk="0">
                  <a:moveTo>
                    <a:pt x="979" y="1"/>
                  </a:moveTo>
                  <a:cubicBezTo>
                    <a:pt x="971" y="1"/>
                    <a:pt x="962" y="1"/>
                    <a:pt x="954" y="3"/>
                  </a:cubicBezTo>
                  <a:cubicBezTo>
                    <a:pt x="426" y="86"/>
                    <a:pt x="0" y="531"/>
                    <a:pt x="112" y="1088"/>
                  </a:cubicBezTo>
                  <a:cubicBezTo>
                    <a:pt x="124" y="1151"/>
                    <a:pt x="176" y="1179"/>
                    <a:pt x="230" y="1179"/>
                  </a:cubicBezTo>
                  <a:cubicBezTo>
                    <a:pt x="301" y="1179"/>
                    <a:pt x="375" y="1130"/>
                    <a:pt x="363" y="1047"/>
                  </a:cubicBezTo>
                  <a:cubicBezTo>
                    <a:pt x="307" y="608"/>
                    <a:pt x="613" y="322"/>
                    <a:pt x="1031" y="247"/>
                  </a:cubicBezTo>
                  <a:cubicBezTo>
                    <a:pt x="1182" y="220"/>
                    <a:pt x="1122" y="1"/>
                    <a:pt x="979" y="1"/>
                  </a:cubicBezTo>
                  <a:close/>
                </a:path>
              </a:pathLst>
            </a:custGeom>
            <a:solidFill>
              <a:srgbClr val="EB765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5" name="Google Shape;1905;p48"/>
            <p:cNvSpPr/>
            <p:nvPr/>
          </p:nvSpPr>
          <p:spPr>
            <a:xfrm>
              <a:off x="3620850" y="370400"/>
              <a:ext cx="31800" cy="23750"/>
            </a:xfrm>
            <a:custGeom>
              <a:avLst/>
              <a:gdLst/>
              <a:ahLst/>
              <a:cxnLst/>
              <a:rect l="l" t="t" r="r" b="b"/>
              <a:pathLst>
                <a:path w="1272" h="950" extrusionOk="0">
                  <a:moveTo>
                    <a:pt x="886" y="0"/>
                  </a:moveTo>
                  <a:cubicBezTo>
                    <a:pt x="846" y="0"/>
                    <a:pt x="803" y="10"/>
                    <a:pt x="759" y="33"/>
                  </a:cubicBezTo>
                  <a:cubicBezTo>
                    <a:pt x="529" y="150"/>
                    <a:pt x="327" y="317"/>
                    <a:pt x="160" y="512"/>
                  </a:cubicBezTo>
                  <a:cubicBezTo>
                    <a:pt x="1" y="703"/>
                    <a:pt x="173" y="950"/>
                    <a:pt x="362" y="950"/>
                  </a:cubicBezTo>
                  <a:cubicBezTo>
                    <a:pt x="422" y="950"/>
                    <a:pt x="483" y="926"/>
                    <a:pt x="536" y="868"/>
                  </a:cubicBezTo>
                  <a:cubicBezTo>
                    <a:pt x="683" y="708"/>
                    <a:pt x="843" y="582"/>
                    <a:pt x="1023" y="471"/>
                  </a:cubicBezTo>
                  <a:cubicBezTo>
                    <a:pt x="1272" y="328"/>
                    <a:pt x="1118" y="0"/>
                    <a:pt x="886" y="0"/>
                  </a:cubicBezTo>
                  <a:close/>
                </a:path>
              </a:pathLst>
            </a:custGeom>
            <a:solidFill>
              <a:srgbClr val="DA6C0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6" name="Google Shape;1906;p48"/>
            <p:cNvSpPr/>
            <p:nvPr/>
          </p:nvSpPr>
          <p:spPr>
            <a:xfrm>
              <a:off x="3561175" y="437475"/>
              <a:ext cx="23200" cy="29775"/>
            </a:xfrm>
            <a:custGeom>
              <a:avLst/>
              <a:gdLst/>
              <a:ahLst/>
              <a:cxnLst/>
              <a:rect l="l" t="t" r="r" b="b"/>
              <a:pathLst>
                <a:path w="928" h="1191" extrusionOk="0">
                  <a:moveTo>
                    <a:pt x="556" y="1"/>
                  </a:moveTo>
                  <a:cubicBezTo>
                    <a:pt x="495" y="1"/>
                    <a:pt x="435" y="25"/>
                    <a:pt x="391" y="84"/>
                  </a:cubicBezTo>
                  <a:cubicBezTo>
                    <a:pt x="209" y="321"/>
                    <a:pt x="50" y="578"/>
                    <a:pt x="15" y="877"/>
                  </a:cubicBezTo>
                  <a:cubicBezTo>
                    <a:pt x="0" y="1016"/>
                    <a:pt x="64" y="1149"/>
                    <a:pt x="209" y="1183"/>
                  </a:cubicBezTo>
                  <a:cubicBezTo>
                    <a:pt x="228" y="1188"/>
                    <a:pt x="248" y="1191"/>
                    <a:pt x="269" y="1191"/>
                  </a:cubicBezTo>
                  <a:cubicBezTo>
                    <a:pt x="380" y="1191"/>
                    <a:pt x="498" y="1113"/>
                    <a:pt x="516" y="996"/>
                  </a:cubicBezTo>
                  <a:cubicBezTo>
                    <a:pt x="551" y="759"/>
                    <a:pt x="676" y="578"/>
                    <a:pt x="808" y="389"/>
                  </a:cubicBezTo>
                  <a:cubicBezTo>
                    <a:pt x="928" y="209"/>
                    <a:pt x="734" y="1"/>
                    <a:pt x="556" y="1"/>
                  </a:cubicBezTo>
                  <a:close/>
                </a:path>
              </a:pathLst>
            </a:custGeom>
            <a:solidFill>
              <a:srgbClr val="DA6C0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7" name="Google Shape;1907;p48"/>
            <p:cNvSpPr/>
            <p:nvPr/>
          </p:nvSpPr>
          <p:spPr>
            <a:xfrm>
              <a:off x="3656525" y="413800"/>
              <a:ext cx="8375" cy="7450"/>
            </a:xfrm>
            <a:custGeom>
              <a:avLst/>
              <a:gdLst/>
              <a:ahLst/>
              <a:cxnLst/>
              <a:rect l="l" t="t" r="r" b="b"/>
              <a:pathLst>
                <a:path w="335" h="298" extrusionOk="0">
                  <a:moveTo>
                    <a:pt x="164" y="1"/>
                  </a:moveTo>
                  <a:cubicBezTo>
                    <a:pt x="126" y="1"/>
                    <a:pt x="87" y="15"/>
                    <a:pt x="56" y="42"/>
                  </a:cubicBezTo>
                  <a:cubicBezTo>
                    <a:pt x="0" y="106"/>
                    <a:pt x="7" y="196"/>
                    <a:pt x="62" y="259"/>
                  </a:cubicBezTo>
                  <a:cubicBezTo>
                    <a:pt x="92" y="285"/>
                    <a:pt x="127" y="297"/>
                    <a:pt x="162" y="297"/>
                  </a:cubicBezTo>
                  <a:cubicBezTo>
                    <a:pt x="202" y="297"/>
                    <a:pt x="242" y="281"/>
                    <a:pt x="271" y="251"/>
                  </a:cubicBezTo>
                  <a:cubicBezTo>
                    <a:pt x="334" y="189"/>
                    <a:pt x="328" y="99"/>
                    <a:pt x="271" y="42"/>
                  </a:cubicBezTo>
                  <a:cubicBezTo>
                    <a:pt x="240" y="15"/>
                    <a:pt x="202" y="1"/>
                    <a:pt x="164" y="1"/>
                  </a:cubicBezTo>
                  <a:close/>
                </a:path>
              </a:pathLst>
            </a:custGeom>
            <a:solidFill>
              <a:srgbClr val="FFB35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8" name="Google Shape;1908;p48"/>
            <p:cNvSpPr/>
            <p:nvPr/>
          </p:nvSpPr>
          <p:spPr>
            <a:xfrm>
              <a:off x="3664875" y="401025"/>
              <a:ext cx="8200" cy="7425"/>
            </a:xfrm>
            <a:custGeom>
              <a:avLst/>
              <a:gdLst/>
              <a:ahLst/>
              <a:cxnLst/>
              <a:rect l="l" t="t" r="r" b="b"/>
              <a:pathLst>
                <a:path w="328" h="297" extrusionOk="0">
                  <a:moveTo>
                    <a:pt x="167" y="1"/>
                  </a:moveTo>
                  <a:cubicBezTo>
                    <a:pt x="126" y="1"/>
                    <a:pt x="85" y="16"/>
                    <a:pt x="56" y="45"/>
                  </a:cubicBezTo>
                  <a:cubicBezTo>
                    <a:pt x="0" y="109"/>
                    <a:pt x="0" y="199"/>
                    <a:pt x="62" y="254"/>
                  </a:cubicBezTo>
                  <a:cubicBezTo>
                    <a:pt x="90" y="282"/>
                    <a:pt x="127" y="296"/>
                    <a:pt x="164" y="296"/>
                  </a:cubicBezTo>
                  <a:cubicBezTo>
                    <a:pt x="203" y="296"/>
                    <a:pt x="243" y="280"/>
                    <a:pt x="271" y="248"/>
                  </a:cubicBezTo>
                  <a:cubicBezTo>
                    <a:pt x="328" y="192"/>
                    <a:pt x="328" y="94"/>
                    <a:pt x="264" y="39"/>
                  </a:cubicBezTo>
                  <a:cubicBezTo>
                    <a:pt x="238" y="13"/>
                    <a:pt x="203" y="1"/>
                    <a:pt x="167" y="1"/>
                  </a:cubicBezTo>
                  <a:close/>
                </a:path>
              </a:pathLst>
            </a:custGeom>
            <a:solidFill>
              <a:srgbClr val="FFB35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9" name="Google Shape;1909;p48"/>
            <p:cNvSpPr/>
            <p:nvPr/>
          </p:nvSpPr>
          <p:spPr>
            <a:xfrm>
              <a:off x="3652675" y="426875"/>
              <a:ext cx="8225" cy="7400"/>
            </a:xfrm>
            <a:custGeom>
              <a:avLst/>
              <a:gdLst/>
              <a:ahLst/>
              <a:cxnLst/>
              <a:rect l="l" t="t" r="r" b="b"/>
              <a:pathLst>
                <a:path w="329" h="296" extrusionOk="0">
                  <a:moveTo>
                    <a:pt x="161" y="1"/>
                  </a:moveTo>
                  <a:cubicBezTo>
                    <a:pt x="123" y="1"/>
                    <a:pt x="84" y="14"/>
                    <a:pt x="56" y="42"/>
                  </a:cubicBezTo>
                  <a:cubicBezTo>
                    <a:pt x="1" y="104"/>
                    <a:pt x="1" y="202"/>
                    <a:pt x="64" y="257"/>
                  </a:cubicBezTo>
                  <a:cubicBezTo>
                    <a:pt x="90" y="283"/>
                    <a:pt x="125" y="295"/>
                    <a:pt x="161" y="295"/>
                  </a:cubicBezTo>
                  <a:cubicBezTo>
                    <a:pt x="201" y="295"/>
                    <a:pt x="243" y="280"/>
                    <a:pt x="273" y="251"/>
                  </a:cubicBezTo>
                  <a:cubicBezTo>
                    <a:pt x="328" y="187"/>
                    <a:pt x="328" y="97"/>
                    <a:pt x="265" y="42"/>
                  </a:cubicBezTo>
                  <a:cubicBezTo>
                    <a:pt x="237" y="14"/>
                    <a:pt x="199" y="1"/>
                    <a:pt x="161" y="1"/>
                  </a:cubicBezTo>
                  <a:close/>
                </a:path>
              </a:pathLst>
            </a:custGeom>
            <a:solidFill>
              <a:srgbClr val="FFB35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0" name="Google Shape;1910;p48"/>
            <p:cNvSpPr/>
            <p:nvPr/>
          </p:nvSpPr>
          <p:spPr>
            <a:xfrm>
              <a:off x="3627475" y="415925"/>
              <a:ext cx="8200" cy="7475"/>
            </a:xfrm>
            <a:custGeom>
              <a:avLst/>
              <a:gdLst/>
              <a:ahLst/>
              <a:cxnLst/>
              <a:rect l="l" t="t" r="r" b="b"/>
              <a:pathLst>
                <a:path w="328" h="299" extrusionOk="0">
                  <a:moveTo>
                    <a:pt x="162" y="0"/>
                  </a:moveTo>
                  <a:cubicBezTo>
                    <a:pt x="123" y="0"/>
                    <a:pt x="85" y="16"/>
                    <a:pt x="55" y="49"/>
                  </a:cubicBezTo>
                  <a:cubicBezTo>
                    <a:pt x="0" y="111"/>
                    <a:pt x="0" y="201"/>
                    <a:pt x="55" y="258"/>
                  </a:cubicBezTo>
                  <a:cubicBezTo>
                    <a:pt x="86" y="284"/>
                    <a:pt x="123" y="298"/>
                    <a:pt x="159" y="298"/>
                  </a:cubicBezTo>
                  <a:cubicBezTo>
                    <a:pt x="199" y="298"/>
                    <a:pt x="239" y="282"/>
                    <a:pt x="271" y="249"/>
                  </a:cubicBezTo>
                  <a:cubicBezTo>
                    <a:pt x="327" y="194"/>
                    <a:pt x="321" y="97"/>
                    <a:pt x="264" y="41"/>
                  </a:cubicBezTo>
                  <a:cubicBezTo>
                    <a:pt x="234" y="14"/>
                    <a:pt x="198" y="0"/>
                    <a:pt x="162" y="0"/>
                  </a:cubicBezTo>
                  <a:close/>
                </a:path>
              </a:pathLst>
            </a:custGeom>
            <a:solidFill>
              <a:srgbClr val="FFB35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1" name="Google Shape;1911;p48"/>
            <p:cNvSpPr/>
            <p:nvPr/>
          </p:nvSpPr>
          <p:spPr>
            <a:xfrm>
              <a:off x="3619825" y="403575"/>
              <a:ext cx="8175" cy="7450"/>
            </a:xfrm>
            <a:custGeom>
              <a:avLst/>
              <a:gdLst/>
              <a:ahLst/>
              <a:cxnLst/>
              <a:rect l="l" t="t" r="r" b="b"/>
              <a:pathLst>
                <a:path w="327" h="298" extrusionOk="0">
                  <a:moveTo>
                    <a:pt x="160" y="0"/>
                  </a:moveTo>
                  <a:cubicBezTo>
                    <a:pt x="121" y="0"/>
                    <a:pt x="84" y="16"/>
                    <a:pt x="56" y="49"/>
                  </a:cubicBezTo>
                  <a:cubicBezTo>
                    <a:pt x="0" y="110"/>
                    <a:pt x="0" y="201"/>
                    <a:pt x="62" y="257"/>
                  </a:cubicBezTo>
                  <a:cubicBezTo>
                    <a:pt x="89" y="284"/>
                    <a:pt x="126" y="298"/>
                    <a:pt x="163" y="298"/>
                  </a:cubicBezTo>
                  <a:cubicBezTo>
                    <a:pt x="203" y="298"/>
                    <a:pt x="243" y="283"/>
                    <a:pt x="271" y="251"/>
                  </a:cubicBezTo>
                  <a:cubicBezTo>
                    <a:pt x="326" y="194"/>
                    <a:pt x="319" y="97"/>
                    <a:pt x="264" y="42"/>
                  </a:cubicBezTo>
                  <a:cubicBezTo>
                    <a:pt x="233" y="14"/>
                    <a:pt x="196" y="0"/>
                    <a:pt x="160" y="0"/>
                  </a:cubicBezTo>
                  <a:close/>
                </a:path>
              </a:pathLst>
            </a:custGeom>
            <a:solidFill>
              <a:srgbClr val="FFB35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2" name="Google Shape;1912;p48"/>
            <p:cNvSpPr/>
            <p:nvPr/>
          </p:nvSpPr>
          <p:spPr>
            <a:xfrm>
              <a:off x="3605000" y="413650"/>
              <a:ext cx="8375" cy="7475"/>
            </a:xfrm>
            <a:custGeom>
              <a:avLst/>
              <a:gdLst/>
              <a:ahLst/>
              <a:cxnLst/>
              <a:rect l="l" t="t" r="r" b="b"/>
              <a:pathLst>
                <a:path w="335" h="299" extrusionOk="0">
                  <a:moveTo>
                    <a:pt x="169" y="1"/>
                  </a:moveTo>
                  <a:cubicBezTo>
                    <a:pt x="130" y="1"/>
                    <a:pt x="92" y="16"/>
                    <a:pt x="64" y="48"/>
                  </a:cubicBezTo>
                  <a:cubicBezTo>
                    <a:pt x="1" y="105"/>
                    <a:pt x="9" y="202"/>
                    <a:pt x="64" y="257"/>
                  </a:cubicBezTo>
                  <a:cubicBezTo>
                    <a:pt x="94" y="285"/>
                    <a:pt x="131" y="299"/>
                    <a:pt x="168" y="299"/>
                  </a:cubicBezTo>
                  <a:cubicBezTo>
                    <a:pt x="206" y="299"/>
                    <a:pt x="245" y="283"/>
                    <a:pt x="273" y="250"/>
                  </a:cubicBezTo>
                  <a:cubicBezTo>
                    <a:pt x="335" y="195"/>
                    <a:pt x="328" y="98"/>
                    <a:pt x="273" y="41"/>
                  </a:cubicBezTo>
                  <a:cubicBezTo>
                    <a:pt x="242" y="15"/>
                    <a:pt x="205" y="1"/>
                    <a:pt x="169" y="1"/>
                  </a:cubicBezTo>
                  <a:close/>
                </a:path>
              </a:pathLst>
            </a:custGeom>
            <a:solidFill>
              <a:srgbClr val="FFB35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3" name="Google Shape;1913;p48"/>
            <p:cNvSpPr/>
            <p:nvPr/>
          </p:nvSpPr>
          <p:spPr>
            <a:xfrm>
              <a:off x="3607975" y="432450"/>
              <a:ext cx="8200" cy="7400"/>
            </a:xfrm>
            <a:custGeom>
              <a:avLst/>
              <a:gdLst/>
              <a:ahLst/>
              <a:cxnLst/>
              <a:rect l="l" t="t" r="r" b="b"/>
              <a:pathLst>
                <a:path w="328" h="296" extrusionOk="0">
                  <a:moveTo>
                    <a:pt x="164" y="0"/>
                  </a:moveTo>
                  <a:cubicBezTo>
                    <a:pt x="125" y="0"/>
                    <a:pt x="85" y="16"/>
                    <a:pt x="57" y="48"/>
                  </a:cubicBezTo>
                  <a:cubicBezTo>
                    <a:pt x="0" y="104"/>
                    <a:pt x="7" y="201"/>
                    <a:pt x="64" y="256"/>
                  </a:cubicBezTo>
                  <a:cubicBezTo>
                    <a:pt x="93" y="283"/>
                    <a:pt x="128" y="296"/>
                    <a:pt x="163" y="296"/>
                  </a:cubicBezTo>
                  <a:cubicBezTo>
                    <a:pt x="203" y="296"/>
                    <a:pt x="242" y="280"/>
                    <a:pt x="272" y="250"/>
                  </a:cubicBezTo>
                  <a:cubicBezTo>
                    <a:pt x="328" y="188"/>
                    <a:pt x="328" y="98"/>
                    <a:pt x="266" y="41"/>
                  </a:cubicBezTo>
                  <a:cubicBezTo>
                    <a:pt x="238" y="14"/>
                    <a:pt x="201" y="0"/>
                    <a:pt x="164" y="0"/>
                  </a:cubicBezTo>
                  <a:close/>
                </a:path>
              </a:pathLst>
            </a:custGeom>
            <a:solidFill>
              <a:srgbClr val="FFB35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4" name="Google Shape;1914;p48"/>
            <p:cNvSpPr/>
            <p:nvPr/>
          </p:nvSpPr>
          <p:spPr>
            <a:xfrm>
              <a:off x="3620875" y="459575"/>
              <a:ext cx="8150" cy="7475"/>
            </a:xfrm>
            <a:custGeom>
              <a:avLst/>
              <a:gdLst/>
              <a:ahLst/>
              <a:cxnLst/>
              <a:rect l="l" t="t" r="r" b="b"/>
              <a:pathLst>
                <a:path w="326" h="299" extrusionOk="0">
                  <a:moveTo>
                    <a:pt x="166" y="1"/>
                  </a:moveTo>
                  <a:cubicBezTo>
                    <a:pt x="127" y="1"/>
                    <a:pt x="87" y="16"/>
                    <a:pt x="55" y="48"/>
                  </a:cubicBezTo>
                  <a:cubicBezTo>
                    <a:pt x="0" y="112"/>
                    <a:pt x="7" y="202"/>
                    <a:pt x="62" y="257"/>
                  </a:cubicBezTo>
                  <a:cubicBezTo>
                    <a:pt x="93" y="285"/>
                    <a:pt x="130" y="299"/>
                    <a:pt x="166" y="299"/>
                  </a:cubicBezTo>
                  <a:cubicBezTo>
                    <a:pt x="205" y="299"/>
                    <a:pt x="242" y="283"/>
                    <a:pt x="271" y="250"/>
                  </a:cubicBezTo>
                  <a:cubicBezTo>
                    <a:pt x="326" y="195"/>
                    <a:pt x="326" y="98"/>
                    <a:pt x="271" y="42"/>
                  </a:cubicBezTo>
                  <a:cubicBezTo>
                    <a:pt x="241" y="15"/>
                    <a:pt x="204" y="1"/>
                    <a:pt x="166" y="1"/>
                  </a:cubicBezTo>
                  <a:close/>
                </a:path>
              </a:pathLst>
            </a:custGeom>
            <a:solidFill>
              <a:srgbClr val="FFB35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5" name="Google Shape;1915;p48"/>
            <p:cNvSpPr/>
            <p:nvPr/>
          </p:nvSpPr>
          <p:spPr>
            <a:xfrm>
              <a:off x="3615450" y="446425"/>
              <a:ext cx="8200" cy="7400"/>
            </a:xfrm>
            <a:custGeom>
              <a:avLst/>
              <a:gdLst/>
              <a:ahLst/>
              <a:cxnLst/>
              <a:rect l="l" t="t" r="r" b="b"/>
              <a:pathLst>
                <a:path w="328" h="296" extrusionOk="0">
                  <a:moveTo>
                    <a:pt x="165" y="0"/>
                  </a:moveTo>
                  <a:cubicBezTo>
                    <a:pt x="125" y="0"/>
                    <a:pt x="86" y="16"/>
                    <a:pt x="57" y="46"/>
                  </a:cubicBezTo>
                  <a:cubicBezTo>
                    <a:pt x="0" y="108"/>
                    <a:pt x="0" y="198"/>
                    <a:pt x="64" y="255"/>
                  </a:cubicBezTo>
                  <a:cubicBezTo>
                    <a:pt x="90" y="282"/>
                    <a:pt x="127" y="296"/>
                    <a:pt x="165" y="296"/>
                  </a:cubicBezTo>
                  <a:cubicBezTo>
                    <a:pt x="204" y="296"/>
                    <a:pt x="244" y="280"/>
                    <a:pt x="272" y="249"/>
                  </a:cubicBezTo>
                  <a:cubicBezTo>
                    <a:pt x="327" y="192"/>
                    <a:pt x="321" y="95"/>
                    <a:pt x="266" y="40"/>
                  </a:cubicBezTo>
                  <a:cubicBezTo>
                    <a:pt x="236" y="13"/>
                    <a:pt x="200" y="0"/>
                    <a:pt x="165" y="0"/>
                  </a:cubicBezTo>
                  <a:close/>
                </a:path>
              </a:pathLst>
            </a:custGeom>
            <a:solidFill>
              <a:srgbClr val="FFB35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6" name="Google Shape;1916;p48"/>
            <p:cNvSpPr/>
            <p:nvPr/>
          </p:nvSpPr>
          <p:spPr>
            <a:xfrm>
              <a:off x="3606925" y="471550"/>
              <a:ext cx="8200" cy="7450"/>
            </a:xfrm>
            <a:custGeom>
              <a:avLst/>
              <a:gdLst/>
              <a:ahLst/>
              <a:cxnLst/>
              <a:rect l="l" t="t" r="r" b="b"/>
              <a:pathLst>
                <a:path w="328" h="298" extrusionOk="0">
                  <a:moveTo>
                    <a:pt x="161" y="1"/>
                  </a:moveTo>
                  <a:cubicBezTo>
                    <a:pt x="123" y="1"/>
                    <a:pt x="85" y="15"/>
                    <a:pt x="57" y="43"/>
                  </a:cubicBezTo>
                  <a:cubicBezTo>
                    <a:pt x="0" y="105"/>
                    <a:pt x="0" y="195"/>
                    <a:pt x="64" y="259"/>
                  </a:cubicBezTo>
                  <a:cubicBezTo>
                    <a:pt x="90" y="285"/>
                    <a:pt x="125" y="297"/>
                    <a:pt x="161" y="297"/>
                  </a:cubicBezTo>
                  <a:cubicBezTo>
                    <a:pt x="201" y="297"/>
                    <a:pt x="243" y="281"/>
                    <a:pt x="273" y="252"/>
                  </a:cubicBezTo>
                  <a:cubicBezTo>
                    <a:pt x="328" y="189"/>
                    <a:pt x="328" y="99"/>
                    <a:pt x="266" y="43"/>
                  </a:cubicBezTo>
                  <a:cubicBezTo>
                    <a:pt x="238" y="15"/>
                    <a:pt x="199" y="1"/>
                    <a:pt x="161" y="1"/>
                  </a:cubicBezTo>
                  <a:close/>
                </a:path>
              </a:pathLst>
            </a:custGeom>
            <a:solidFill>
              <a:srgbClr val="FFB35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7" name="Google Shape;1917;p48"/>
            <p:cNvSpPr/>
            <p:nvPr/>
          </p:nvSpPr>
          <p:spPr>
            <a:xfrm>
              <a:off x="3589025" y="429375"/>
              <a:ext cx="8200" cy="7500"/>
            </a:xfrm>
            <a:custGeom>
              <a:avLst/>
              <a:gdLst/>
              <a:ahLst/>
              <a:cxnLst/>
              <a:rect l="l" t="t" r="r" b="b"/>
              <a:pathLst>
                <a:path w="328" h="300" extrusionOk="0">
                  <a:moveTo>
                    <a:pt x="167" y="1"/>
                  </a:moveTo>
                  <a:cubicBezTo>
                    <a:pt x="127" y="1"/>
                    <a:pt x="85" y="16"/>
                    <a:pt x="55" y="45"/>
                  </a:cubicBezTo>
                  <a:cubicBezTo>
                    <a:pt x="0" y="109"/>
                    <a:pt x="0" y="199"/>
                    <a:pt x="63" y="254"/>
                  </a:cubicBezTo>
                  <a:cubicBezTo>
                    <a:pt x="94" y="285"/>
                    <a:pt x="130" y="299"/>
                    <a:pt x="167" y="299"/>
                  </a:cubicBezTo>
                  <a:cubicBezTo>
                    <a:pt x="205" y="299"/>
                    <a:pt x="243" y="283"/>
                    <a:pt x="272" y="254"/>
                  </a:cubicBezTo>
                  <a:cubicBezTo>
                    <a:pt x="327" y="192"/>
                    <a:pt x="327" y="102"/>
                    <a:pt x="264" y="39"/>
                  </a:cubicBezTo>
                  <a:cubicBezTo>
                    <a:pt x="238" y="13"/>
                    <a:pt x="203" y="1"/>
                    <a:pt x="167" y="1"/>
                  </a:cubicBezTo>
                  <a:close/>
                </a:path>
              </a:pathLst>
            </a:custGeom>
            <a:solidFill>
              <a:srgbClr val="FFB35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8" name="Google Shape;1918;p48"/>
            <p:cNvSpPr/>
            <p:nvPr/>
          </p:nvSpPr>
          <p:spPr>
            <a:xfrm>
              <a:off x="3980075" y="579100"/>
              <a:ext cx="66825" cy="72250"/>
            </a:xfrm>
            <a:custGeom>
              <a:avLst/>
              <a:gdLst/>
              <a:ahLst/>
              <a:cxnLst/>
              <a:rect l="l" t="t" r="r" b="b"/>
              <a:pathLst>
                <a:path w="2673" h="2890" extrusionOk="0">
                  <a:moveTo>
                    <a:pt x="251" y="0"/>
                  </a:moveTo>
                  <a:lnTo>
                    <a:pt x="251" y="0"/>
                  </a:lnTo>
                  <a:cubicBezTo>
                    <a:pt x="8" y="661"/>
                    <a:pt x="1" y="1336"/>
                    <a:pt x="487" y="1941"/>
                  </a:cubicBezTo>
                  <a:cubicBezTo>
                    <a:pt x="894" y="2455"/>
                    <a:pt x="1447" y="2890"/>
                    <a:pt x="2073" y="2890"/>
                  </a:cubicBezTo>
                  <a:cubicBezTo>
                    <a:pt x="2251" y="2890"/>
                    <a:pt x="2436" y="2854"/>
                    <a:pt x="2625" y="2776"/>
                  </a:cubicBezTo>
                  <a:cubicBezTo>
                    <a:pt x="2645" y="2769"/>
                    <a:pt x="2658" y="2762"/>
                    <a:pt x="2673" y="2749"/>
                  </a:cubicBezTo>
                  <a:cubicBezTo>
                    <a:pt x="2179" y="1558"/>
                    <a:pt x="1524" y="473"/>
                    <a:pt x="724" y="160"/>
                  </a:cubicBezTo>
                  <a:cubicBezTo>
                    <a:pt x="564" y="97"/>
                    <a:pt x="403" y="42"/>
                    <a:pt x="251" y="0"/>
                  </a:cubicBezTo>
                  <a:close/>
                </a:path>
              </a:pathLst>
            </a:custGeom>
            <a:solidFill>
              <a:srgbClr val="D2D56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9" name="Google Shape;1919;p48"/>
            <p:cNvSpPr/>
            <p:nvPr/>
          </p:nvSpPr>
          <p:spPr>
            <a:xfrm>
              <a:off x="3897075" y="752350"/>
              <a:ext cx="35525" cy="90675"/>
            </a:xfrm>
            <a:custGeom>
              <a:avLst/>
              <a:gdLst/>
              <a:ahLst/>
              <a:cxnLst/>
              <a:rect l="l" t="t" r="r" b="b"/>
              <a:pathLst>
                <a:path w="1421" h="3627" extrusionOk="0">
                  <a:moveTo>
                    <a:pt x="1018" y="1"/>
                  </a:moveTo>
                  <a:cubicBezTo>
                    <a:pt x="392" y="563"/>
                    <a:pt x="1" y="1266"/>
                    <a:pt x="251" y="2130"/>
                  </a:cubicBezTo>
                  <a:cubicBezTo>
                    <a:pt x="440" y="2783"/>
                    <a:pt x="809" y="3409"/>
                    <a:pt x="1420" y="3626"/>
                  </a:cubicBezTo>
                  <a:cubicBezTo>
                    <a:pt x="1420" y="2477"/>
                    <a:pt x="1324" y="1196"/>
                    <a:pt x="1018" y="1"/>
                  </a:cubicBezTo>
                  <a:close/>
                </a:path>
              </a:pathLst>
            </a:custGeom>
            <a:solidFill>
              <a:srgbClr val="D2D56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920" name="Google Shape;1920;p48"/>
          <p:cNvGrpSpPr/>
          <p:nvPr/>
        </p:nvGrpSpPr>
        <p:grpSpPr>
          <a:xfrm>
            <a:off x="7749914" y="5124948"/>
            <a:ext cx="1325997" cy="1058229"/>
            <a:chOff x="5812435" y="3843711"/>
            <a:chExt cx="994498" cy="793672"/>
          </a:xfrm>
        </p:grpSpPr>
        <p:sp>
          <p:nvSpPr>
            <p:cNvPr id="1921" name="Google Shape;1921;p48"/>
            <p:cNvSpPr/>
            <p:nvPr/>
          </p:nvSpPr>
          <p:spPr>
            <a:xfrm>
              <a:off x="5854784" y="3923070"/>
              <a:ext cx="808164" cy="714313"/>
            </a:xfrm>
            <a:custGeom>
              <a:avLst/>
              <a:gdLst/>
              <a:ahLst/>
              <a:cxnLst/>
              <a:rect l="l" t="t" r="r" b="b"/>
              <a:pathLst>
                <a:path w="10744" h="9496" extrusionOk="0">
                  <a:moveTo>
                    <a:pt x="2583" y="0"/>
                  </a:moveTo>
                  <a:cubicBezTo>
                    <a:pt x="2074" y="0"/>
                    <a:pt x="1559" y="95"/>
                    <a:pt x="1198" y="469"/>
                  </a:cubicBezTo>
                  <a:cubicBezTo>
                    <a:pt x="745" y="935"/>
                    <a:pt x="425" y="1526"/>
                    <a:pt x="244" y="2146"/>
                  </a:cubicBezTo>
                  <a:cubicBezTo>
                    <a:pt x="148" y="2495"/>
                    <a:pt x="84" y="2855"/>
                    <a:pt x="64" y="3211"/>
                  </a:cubicBezTo>
                  <a:cubicBezTo>
                    <a:pt x="1" y="4400"/>
                    <a:pt x="356" y="5584"/>
                    <a:pt x="884" y="6648"/>
                  </a:cubicBezTo>
                  <a:cubicBezTo>
                    <a:pt x="1225" y="7329"/>
                    <a:pt x="1651" y="7971"/>
                    <a:pt x="2200" y="8498"/>
                  </a:cubicBezTo>
                  <a:cubicBezTo>
                    <a:pt x="2928" y="9186"/>
                    <a:pt x="3932" y="9495"/>
                    <a:pt x="4940" y="9495"/>
                  </a:cubicBezTo>
                  <a:cubicBezTo>
                    <a:pt x="5676" y="9495"/>
                    <a:pt x="6415" y="9330"/>
                    <a:pt x="7050" y="9028"/>
                  </a:cubicBezTo>
                  <a:cubicBezTo>
                    <a:pt x="7746" y="8700"/>
                    <a:pt x="8392" y="8283"/>
                    <a:pt x="8970" y="7775"/>
                  </a:cubicBezTo>
                  <a:cubicBezTo>
                    <a:pt x="9834" y="7017"/>
                    <a:pt x="10744" y="5800"/>
                    <a:pt x="10425" y="4589"/>
                  </a:cubicBezTo>
                  <a:cubicBezTo>
                    <a:pt x="10326" y="4191"/>
                    <a:pt x="10104" y="3844"/>
                    <a:pt x="9875" y="3510"/>
                  </a:cubicBezTo>
                  <a:cubicBezTo>
                    <a:pt x="9610" y="3106"/>
                    <a:pt x="9241" y="2835"/>
                    <a:pt x="8893" y="2515"/>
                  </a:cubicBezTo>
                  <a:cubicBezTo>
                    <a:pt x="7252" y="1018"/>
                    <a:pt x="5087" y="121"/>
                    <a:pt x="2875" y="10"/>
                  </a:cubicBezTo>
                  <a:cubicBezTo>
                    <a:pt x="2778" y="4"/>
                    <a:pt x="2681" y="0"/>
                    <a:pt x="2583" y="0"/>
                  </a:cubicBezTo>
                  <a:close/>
                </a:path>
              </a:pathLst>
            </a:custGeom>
            <a:solidFill>
              <a:srgbClr val="0B472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922" name="Google Shape;1922;p48"/>
            <p:cNvGrpSpPr/>
            <p:nvPr/>
          </p:nvGrpSpPr>
          <p:grpSpPr>
            <a:xfrm>
              <a:off x="5812435" y="3843711"/>
              <a:ext cx="994498" cy="752149"/>
              <a:chOff x="5812435" y="3843711"/>
              <a:chExt cx="994498" cy="752149"/>
            </a:xfrm>
          </p:grpSpPr>
          <p:sp>
            <p:nvSpPr>
              <p:cNvPr id="1923" name="Google Shape;1923;p48"/>
              <p:cNvSpPr/>
              <p:nvPr/>
            </p:nvSpPr>
            <p:spPr>
              <a:xfrm>
                <a:off x="5932338" y="3843711"/>
                <a:ext cx="720232" cy="454645"/>
              </a:xfrm>
              <a:custGeom>
                <a:avLst/>
                <a:gdLst/>
                <a:ahLst/>
                <a:cxnLst/>
                <a:rect l="l" t="t" r="r" b="b"/>
                <a:pathLst>
                  <a:path w="9575" h="6044" extrusionOk="0">
                    <a:moveTo>
                      <a:pt x="3461" y="1"/>
                    </a:moveTo>
                    <a:cubicBezTo>
                      <a:pt x="1703" y="1"/>
                      <a:pt x="530" y="844"/>
                      <a:pt x="0" y="1462"/>
                    </a:cubicBezTo>
                    <a:cubicBezTo>
                      <a:pt x="598" y="1691"/>
                      <a:pt x="1231" y="2115"/>
                      <a:pt x="1231" y="2115"/>
                    </a:cubicBezTo>
                    <a:cubicBezTo>
                      <a:pt x="1231" y="2115"/>
                      <a:pt x="4384" y="6043"/>
                      <a:pt x="6746" y="6043"/>
                    </a:cubicBezTo>
                    <a:cubicBezTo>
                      <a:pt x="6786" y="6043"/>
                      <a:pt x="6827" y="6042"/>
                      <a:pt x="6867" y="6040"/>
                    </a:cubicBezTo>
                    <a:cubicBezTo>
                      <a:pt x="9240" y="5908"/>
                      <a:pt x="9442" y="4259"/>
                      <a:pt x="9442" y="4259"/>
                    </a:cubicBezTo>
                    <a:cubicBezTo>
                      <a:pt x="9442" y="4259"/>
                      <a:pt x="9574" y="1955"/>
                      <a:pt x="5970" y="522"/>
                    </a:cubicBezTo>
                    <a:cubicBezTo>
                      <a:pt x="5034" y="148"/>
                      <a:pt x="4196" y="1"/>
                      <a:pt x="3461" y="1"/>
                    </a:cubicBezTo>
                    <a:close/>
                  </a:path>
                </a:pathLst>
              </a:custGeom>
              <a:solidFill>
                <a:srgbClr val="F47C0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4" name="Google Shape;1924;p48"/>
              <p:cNvSpPr/>
              <p:nvPr/>
            </p:nvSpPr>
            <p:spPr>
              <a:xfrm>
                <a:off x="5983563" y="3971062"/>
                <a:ext cx="411453" cy="551907"/>
              </a:xfrm>
              <a:custGeom>
                <a:avLst/>
                <a:gdLst/>
                <a:ahLst/>
                <a:cxnLst/>
                <a:rect l="l" t="t" r="r" b="b"/>
                <a:pathLst>
                  <a:path w="5470" h="7337" extrusionOk="0">
                    <a:moveTo>
                      <a:pt x="2285" y="0"/>
                    </a:moveTo>
                    <a:cubicBezTo>
                      <a:pt x="1371" y="0"/>
                      <a:pt x="550" y="422"/>
                      <a:pt x="550" y="422"/>
                    </a:cubicBezTo>
                    <a:cubicBezTo>
                      <a:pt x="306" y="582"/>
                      <a:pt x="244" y="881"/>
                      <a:pt x="216" y="1118"/>
                    </a:cubicBezTo>
                    <a:cubicBezTo>
                      <a:pt x="0" y="2788"/>
                      <a:pt x="1149" y="4340"/>
                      <a:pt x="2268" y="5522"/>
                    </a:cubicBezTo>
                    <a:cubicBezTo>
                      <a:pt x="3276" y="6593"/>
                      <a:pt x="4222" y="7336"/>
                      <a:pt x="4785" y="7336"/>
                    </a:cubicBezTo>
                    <a:cubicBezTo>
                      <a:pt x="4910" y="7336"/>
                      <a:pt x="5017" y="7299"/>
                      <a:pt x="5101" y="7221"/>
                    </a:cubicBezTo>
                    <a:cubicBezTo>
                      <a:pt x="5470" y="6867"/>
                      <a:pt x="3835" y="4709"/>
                      <a:pt x="3835" y="4709"/>
                    </a:cubicBezTo>
                    <a:cubicBezTo>
                      <a:pt x="3835" y="4709"/>
                      <a:pt x="5241" y="3011"/>
                      <a:pt x="4239" y="1153"/>
                    </a:cubicBezTo>
                    <a:cubicBezTo>
                      <a:pt x="3758" y="254"/>
                      <a:pt x="2994" y="0"/>
                      <a:pt x="2285" y="0"/>
                    </a:cubicBezTo>
                    <a:close/>
                  </a:path>
                </a:pathLst>
              </a:custGeom>
              <a:solidFill>
                <a:srgbClr val="FF8A1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5" name="Google Shape;1925;p48"/>
              <p:cNvSpPr/>
              <p:nvPr/>
            </p:nvSpPr>
            <p:spPr>
              <a:xfrm>
                <a:off x="6332665" y="4287294"/>
                <a:ext cx="306822" cy="214008"/>
              </a:xfrm>
              <a:custGeom>
                <a:avLst/>
                <a:gdLst/>
                <a:ahLst/>
                <a:cxnLst/>
                <a:rect l="l" t="t" r="r" b="b"/>
                <a:pathLst>
                  <a:path w="4079" h="2845" extrusionOk="0">
                    <a:moveTo>
                      <a:pt x="3899" y="0"/>
                    </a:moveTo>
                    <a:cubicBezTo>
                      <a:pt x="3388" y="0"/>
                      <a:pt x="1914" y="742"/>
                      <a:pt x="1914" y="742"/>
                    </a:cubicBezTo>
                    <a:cubicBezTo>
                      <a:pt x="1914" y="742"/>
                      <a:pt x="0" y="2439"/>
                      <a:pt x="1009" y="2808"/>
                    </a:cubicBezTo>
                    <a:cubicBezTo>
                      <a:pt x="1076" y="2833"/>
                      <a:pt x="1147" y="2844"/>
                      <a:pt x="1222" y="2844"/>
                    </a:cubicBezTo>
                    <a:cubicBezTo>
                      <a:pt x="2283" y="2844"/>
                      <a:pt x="4078" y="518"/>
                      <a:pt x="4072" y="107"/>
                    </a:cubicBezTo>
                    <a:cubicBezTo>
                      <a:pt x="4069" y="32"/>
                      <a:pt x="4005" y="0"/>
                      <a:pt x="3899" y="0"/>
                    </a:cubicBezTo>
                    <a:close/>
                  </a:path>
                </a:pathLst>
              </a:custGeom>
              <a:solidFill>
                <a:srgbClr val="E0700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6" name="Google Shape;1926;p48"/>
              <p:cNvSpPr/>
              <p:nvPr/>
            </p:nvSpPr>
            <p:spPr>
              <a:xfrm>
                <a:off x="6250524" y="4146930"/>
                <a:ext cx="209036" cy="293368"/>
              </a:xfrm>
              <a:custGeom>
                <a:avLst/>
                <a:gdLst/>
                <a:ahLst/>
                <a:cxnLst/>
                <a:rect l="l" t="t" r="r" b="b"/>
                <a:pathLst>
                  <a:path w="2779" h="3900" extrusionOk="0">
                    <a:moveTo>
                      <a:pt x="2401" y="1"/>
                    </a:moveTo>
                    <a:cubicBezTo>
                      <a:pt x="2392" y="1"/>
                      <a:pt x="2383" y="2"/>
                      <a:pt x="2373" y="5"/>
                    </a:cubicBezTo>
                    <a:cubicBezTo>
                      <a:pt x="1942" y="123"/>
                      <a:pt x="0" y="2850"/>
                      <a:pt x="640" y="3707"/>
                    </a:cubicBezTo>
                    <a:cubicBezTo>
                      <a:pt x="741" y="3843"/>
                      <a:pt x="854" y="3900"/>
                      <a:pt x="971" y="3900"/>
                    </a:cubicBezTo>
                    <a:cubicBezTo>
                      <a:pt x="1602" y="3900"/>
                      <a:pt x="2373" y="2252"/>
                      <a:pt x="2373" y="2252"/>
                    </a:cubicBezTo>
                    <a:cubicBezTo>
                      <a:pt x="2373" y="2252"/>
                      <a:pt x="2778" y="1"/>
                      <a:pt x="2401" y="1"/>
                    </a:cubicBezTo>
                    <a:close/>
                  </a:path>
                </a:pathLst>
              </a:custGeom>
              <a:solidFill>
                <a:srgbClr val="E0700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7" name="Google Shape;1927;p48"/>
              <p:cNvSpPr/>
              <p:nvPr/>
            </p:nvSpPr>
            <p:spPr>
              <a:xfrm>
                <a:off x="6635280" y="4114284"/>
                <a:ext cx="171652" cy="157140"/>
              </a:xfrm>
              <a:custGeom>
                <a:avLst/>
                <a:gdLst/>
                <a:ahLst/>
                <a:cxnLst/>
                <a:rect l="l" t="t" r="r" b="b"/>
                <a:pathLst>
                  <a:path w="2282" h="2089" extrusionOk="0">
                    <a:moveTo>
                      <a:pt x="1447" y="0"/>
                    </a:moveTo>
                    <a:cubicBezTo>
                      <a:pt x="855" y="0"/>
                      <a:pt x="0" y="377"/>
                      <a:pt x="0" y="377"/>
                    </a:cubicBezTo>
                    <a:lnTo>
                      <a:pt x="389" y="2089"/>
                    </a:lnTo>
                    <a:cubicBezTo>
                      <a:pt x="389" y="2089"/>
                      <a:pt x="2282" y="634"/>
                      <a:pt x="1921" y="168"/>
                    </a:cubicBezTo>
                    <a:cubicBezTo>
                      <a:pt x="1826" y="46"/>
                      <a:pt x="1652" y="0"/>
                      <a:pt x="1447" y="0"/>
                    </a:cubicBezTo>
                    <a:close/>
                  </a:path>
                </a:pathLst>
              </a:custGeom>
              <a:solidFill>
                <a:srgbClr val="FFA24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8" name="Google Shape;1928;p48"/>
              <p:cNvSpPr/>
              <p:nvPr/>
            </p:nvSpPr>
            <p:spPr>
              <a:xfrm>
                <a:off x="6646714" y="4150616"/>
                <a:ext cx="90640" cy="72063"/>
              </a:xfrm>
              <a:custGeom>
                <a:avLst/>
                <a:gdLst/>
                <a:ahLst/>
                <a:cxnLst/>
                <a:rect l="l" t="t" r="r" b="b"/>
                <a:pathLst>
                  <a:path w="1205" h="958" extrusionOk="0">
                    <a:moveTo>
                      <a:pt x="978" y="1"/>
                    </a:moveTo>
                    <a:cubicBezTo>
                      <a:pt x="676" y="1"/>
                      <a:pt x="0" y="290"/>
                      <a:pt x="0" y="290"/>
                    </a:cubicBezTo>
                    <a:lnTo>
                      <a:pt x="279" y="958"/>
                    </a:lnTo>
                    <a:cubicBezTo>
                      <a:pt x="279" y="958"/>
                      <a:pt x="1204" y="248"/>
                      <a:pt x="1114" y="54"/>
                    </a:cubicBezTo>
                    <a:cubicBezTo>
                      <a:pt x="1097" y="16"/>
                      <a:pt x="1048" y="1"/>
                      <a:pt x="978" y="1"/>
                    </a:cubicBezTo>
                    <a:close/>
                  </a:path>
                </a:pathLst>
              </a:custGeom>
              <a:solidFill>
                <a:srgbClr val="D53D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9" name="Google Shape;1929;p48"/>
              <p:cNvSpPr/>
              <p:nvPr/>
            </p:nvSpPr>
            <p:spPr>
              <a:xfrm>
                <a:off x="6396603" y="3936760"/>
                <a:ext cx="124038" cy="176021"/>
              </a:xfrm>
              <a:custGeom>
                <a:avLst/>
                <a:gdLst/>
                <a:ahLst/>
                <a:cxnLst/>
                <a:rect l="l" t="t" r="r" b="b"/>
                <a:pathLst>
                  <a:path w="1649" h="2340" extrusionOk="0">
                    <a:moveTo>
                      <a:pt x="741" y="1"/>
                    </a:moveTo>
                    <a:cubicBezTo>
                      <a:pt x="164" y="1"/>
                      <a:pt x="0" y="2339"/>
                      <a:pt x="0" y="2339"/>
                    </a:cubicBezTo>
                    <a:lnTo>
                      <a:pt x="1649" y="1713"/>
                    </a:lnTo>
                    <a:cubicBezTo>
                      <a:pt x="1649" y="1713"/>
                      <a:pt x="1350" y="43"/>
                      <a:pt x="759" y="1"/>
                    </a:cubicBezTo>
                    <a:cubicBezTo>
                      <a:pt x="753" y="1"/>
                      <a:pt x="747" y="1"/>
                      <a:pt x="741" y="1"/>
                    </a:cubicBezTo>
                    <a:close/>
                  </a:path>
                </a:pathLst>
              </a:custGeom>
              <a:solidFill>
                <a:srgbClr val="FFA24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0" name="Google Shape;1930;p48"/>
              <p:cNvSpPr/>
              <p:nvPr/>
            </p:nvSpPr>
            <p:spPr>
              <a:xfrm>
                <a:off x="6435267" y="3992801"/>
                <a:ext cx="54008" cy="90192"/>
              </a:xfrm>
              <a:custGeom>
                <a:avLst/>
                <a:gdLst/>
                <a:ahLst/>
                <a:cxnLst/>
                <a:rect l="l" t="t" r="r" b="b"/>
                <a:pathLst>
                  <a:path w="718" h="1199" extrusionOk="0">
                    <a:moveTo>
                      <a:pt x="310" y="0"/>
                    </a:moveTo>
                    <a:cubicBezTo>
                      <a:pt x="306" y="0"/>
                      <a:pt x="303" y="1"/>
                      <a:pt x="300" y="1"/>
                    </a:cubicBezTo>
                    <a:cubicBezTo>
                      <a:pt x="84" y="43"/>
                      <a:pt x="1" y="1198"/>
                      <a:pt x="1" y="1198"/>
                    </a:cubicBezTo>
                    <a:lnTo>
                      <a:pt x="717" y="1058"/>
                    </a:lnTo>
                    <a:cubicBezTo>
                      <a:pt x="717" y="1058"/>
                      <a:pt x="521" y="0"/>
                      <a:pt x="310" y="0"/>
                    </a:cubicBezTo>
                    <a:close/>
                  </a:path>
                </a:pathLst>
              </a:custGeom>
              <a:solidFill>
                <a:srgbClr val="D53D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1" name="Google Shape;1931;p48"/>
              <p:cNvSpPr/>
              <p:nvPr/>
            </p:nvSpPr>
            <p:spPr>
              <a:xfrm>
                <a:off x="6348386" y="4063133"/>
                <a:ext cx="357069" cy="299762"/>
              </a:xfrm>
              <a:custGeom>
                <a:avLst/>
                <a:gdLst/>
                <a:ahLst/>
                <a:cxnLst/>
                <a:rect l="l" t="t" r="r" b="b"/>
                <a:pathLst>
                  <a:path w="4747" h="3985" extrusionOk="0">
                    <a:moveTo>
                      <a:pt x="1893" y="0"/>
                    </a:moveTo>
                    <a:cubicBezTo>
                      <a:pt x="1451" y="0"/>
                      <a:pt x="1083" y="182"/>
                      <a:pt x="703" y="521"/>
                    </a:cubicBezTo>
                    <a:cubicBezTo>
                      <a:pt x="0" y="1147"/>
                      <a:pt x="327" y="3054"/>
                      <a:pt x="1101" y="3639"/>
                    </a:cubicBezTo>
                    <a:cubicBezTo>
                      <a:pt x="1420" y="3881"/>
                      <a:pt x="1774" y="3985"/>
                      <a:pt x="2132" y="3985"/>
                    </a:cubicBezTo>
                    <a:cubicBezTo>
                      <a:pt x="2840" y="3985"/>
                      <a:pt x="3565" y="3581"/>
                      <a:pt x="4078" y="3054"/>
                    </a:cubicBezTo>
                    <a:cubicBezTo>
                      <a:pt x="4746" y="2378"/>
                      <a:pt x="4384" y="1008"/>
                      <a:pt x="3230" y="409"/>
                    </a:cubicBezTo>
                    <a:cubicBezTo>
                      <a:pt x="2696" y="131"/>
                      <a:pt x="2268" y="0"/>
                      <a:pt x="1893" y="0"/>
                    </a:cubicBezTo>
                    <a:close/>
                  </a:path>
                </a:pathLst>
              </a:custGeom>
              <a:solidFill>
                <a:srgbClr val="FF8A1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2" name="Google Shape;1932;p48"/>
              <p:cNvSpPr/>
              <p:nvPr/>
            </p:nvSpPr>
            <p:spPr>
              <a:xfrm>
                <a:off x="6447829" y="4263599"/>
                <a:ext cx="57619" cy="44381"/>
              </a:xfrm>
              <a:custGeom>
                <a:avLst/>
                <a:gdLst/>
                <a:ahLst/>
                <a:cxnLst/>
                <a:rect l="l" t="t" r="r" b="b"/>
                <a:pathLst>
                  <a:path w="766" h="590" extrusionOk="0">
                    <a:moveTo>
                      <a:pt x="267" y="1"/>
                    </a:moveTo>
                    <a:cubicBezTo>
                      <a:pt x="185" y="1"/>
                      <a:pt x="116" y="30"/>
                      <a:pt x="78" y="88"/>
                    </a:cubicBezTo>
                    <a:cubicBezTo>
                      <a:pt x="1" y="200"/>
                      <a:pt x="71" y="389"/>
                      <a:pt x="245" y="506"/>
                    </a:cubicBezTo>
                    <a:cubicBezTo>
                      <a:pt x="328" y="562"/>
                      <a:pt x="420" y="590"/>
                      <a:pt x="501" y="590"/>
                    </a:cubicBezTo>
                    <a:cubicBezTo>
                      <a:pt x="582" y="590"/>
                      <a:pt x="651" y="562"/>
                      <a:pt x="689" y="506"/>
                    </a:cubicBezTo>
                    <a:cubicBezTo>
                      <a:pt x="766" y="389"/>
                      <a:pt x="697" y="207"/>
                      <a:pt x="530" y="88"/>
                    </a:cubicBezTo>
                    <a:cubicBezTo>
                      <a:pt x="442" y="30"/>
                      <a:pt x="349" y="1"/>
                      <a:pt x="267" y="1"/>
                    </a:cubicBezTo>
                    <a:close/>
                  </a:path>
                </a:pathLst>
              </a:custGeom>
              <a:solidFill>
                <a:srgbClr val="D53D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3" name="Google Shape;1933;p48"/>
              <p:cNvSpPr/>
              <p:nvPr/>
            </p:nvSpPr>
            <p:spPr>
              <a:xfrm>
                <a:off x="6520493" y="4248780"/>
                <a:ext cx="114861" cy="27682"/>
              </a:xfrm>
              <a:custGeom>
                <a:avLst/>
                <a:gdLst/>
                <a:ahLst/>
                <a:cxnLst/>
                <a:rect l="l" t="t" r="r" b="b"/>
                <a:pathLst>
                  <a:path w="1527" h="368" extrusionOk="0">
                    <a:moveTo>
                      <a:pt x="844" y="0"/>
                    </a:moveTo>
                    <a:cubicBezTo>
                      <a:pt x="604" y="0"/>
                      <a:pt x="366" y="37"/>
                      <a:pt x="140" y="112"/>
                    </a:cubicBezTo>
                    <a:cubicBezTo>
                      <a:pt x="0" y="156"/>
                      <a:pt x="19" y="367"/>
                      <a:pt x="147" y="367"/>
                    </a:cubicBezTo>
                    <a:cubicBezTo>
                      <a:pt x="158" y="367"/>
                      <a:pt x="170" y="366"/>
                      <a:pt x="182" y="362"/>
                    </a:cubicBezTo>
                    <a:cubicBezTo>
                      <a:pt x="405" y="303"/>
                      <a:pt x="621" y="276"/>
                      <a:pt x="838" y="276"/>
                    </a:cubicBezTo>
                    <a:cubicBezTo>
                      <a:pt x="1001" y="276"/>
                      <a:pt x="1164" y="291"/>
                      <a:pt x="1331" y="321"/>
                    </a:cubicBezTo>
                    <a:cubicBezTo>
                      <a:pt x="1337" y="321"/>
                      <a:pt x="1343" y="322"/>
                      <a:pt x="1349" y="322"/>
                    </a:cubicBezTo>
                    <a:cubicBezTo>
                      <a:pt x="1481" y="322"/>
                      <a:pt x="1527" y="97"/>
                      <a:pt x="1386" y="63"/>
                    </a:cubicBezTo>
                    <a:cubicBezTo>
                      <a:pt x="1208" y="21"/>
                      <a:pt x="1026" y="0"/>
                      <a:pt x="844" y="0"/>
                    </a:cubicBezTo>
                    <a:close/>
                  </a:path>
                </a:pathLst>
              </a:custGeom>
              <a:solidFill>
                <a:srgbClr val="E0700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4" name="Google Shape;1934;p48"/>
              <p:cNvSpPr/>
              <p:nvPr/>
            </p:nvSpPr>
            <p:spPr>
              <a:xfrm>
                <a:off x="6409692" y="4131058"/>
                <a:ext cx="60101" cy="100798"/>
              </a:xfrm>
              <a:custGeom>
                <a:avLst/>
                <a:gdLst/>
                <a:ahLst/>
                <a:cxnLst/>
                <a:rect l="l" t="t" r="r" b="b"/>
                <a:pathLst>
                  <a:path w="799" h="1340" extrusionOk="0">
                    <a:moveTo>
                      <a:pt x="189" y="0"/>
                    </a:moveTo>
                    <a:cubicBezTo>
                      <a:pt x="98" y="0"/>
                      <a:pt x="1" y="113"/>
                      <a:pt x="69" y="202"/>
                    </a:cubicBezTo>
                    <a:cubicBezTo>
                      <a:pt x="306" y="523"/>
                      <a:pt x="459" y="857"/>
                      <a:pt x="536" y="1246"/>
                    </a:cubicBezTo>
                    <a:cubicBezTo>
                      <a:pt x="549" y="1312"/>
                      <a:pt x="595" y="1340"/>
                      <a:pt x="643" y="1340"/>
                    </a:cubicBezTo>
                    <a:cubicBezTo>
                      <a:pt x="717" y="1340"/>
                      <a:pt x="799" y="1275"/>
                      <a:pt x="787" y="1182"/>
                    </a:cubicBezTo>
                    <a:cubicBezTo>
                      <a:pt x="723" y="765"/>
                      <a:pt x="543" y="363"/>
                      <a:pt x="271" y="42"/>
                    </a:cubicBezTo>
                    <a:cubicBezTo>
                      <a:pt x="248" y="12"/>
                      <a:pt x="219" y="0"/>
                      <a:pt x="189" y="0"/>
                    </a:cubicBezTo>
                    <a:close/>
                  </a:path>
                </a:pathLst>
              </a:custGeom>
              <a:solidFill>
                <a:srgbClr val="E0700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5" name="Google Shape;1935;p48"/>
              <p:cNvSpPr/>
              <p:nvPr/>
            </p:nvSpPr>
            <p:spPr>
              <a:xfrm>
                <a:off x="6596466" y="4291130"/>
                <a:ext cx="173909" cy="99519"/>
              </a:xfrm>
              <a:custGeom>
                <a:avLst/>
                <a:gdLst/>
                <a:ahLst/>
                <a:cxnLst/>
                <a:rect l="l" t="t" r="r" b="b"/>
                <a:pathLst>
                  <a:path w="2312" h="1323" extrusionOk="0">
                    <a:moveTo>
                      <a:pt x="114" y="0"/>
                    </a:moveTo>
                    <a:cubicBezTo>
                      <a:pt x="76" y="0"/>
                      <a:pt x="37" y="21"/>
                      <a:pt x="22" y="56"/>
                    </a:cubicBezTo>
                    <a:cubicBezTo>
                      <a:pt x="0" y="98"/>
                      <a:pt x="15" y="155"/>
                      <a:pt x="57" y="182"/>
                    </a:cubicBezTo>
                    <a:cubicBezTo>
                      <a:pt x="57" y="182"/>
                      <a:pt x="64" y="190"/>
                      <a:pt x="70" y="190"/>
                    </a:cubicBezTo>
                    <a:cubicBezTo>
                      <a:pt x="84" y="197"/>
                      <a:pt x="1580" y="920"/>
                      <a:pt x="2130" y="1296"/>
                    </a:cubicBezTo>
                    <a:cubicBezTo>
                      <a:pt x="2136" y="1296"/>
                      <a:pt x="2136" y="1302"/>
                      <a:pt x="2145" y="1302"/>
                    </a:cubicBezTo>
                    <a:cubicBezTo>
                      <a:pt x="2161" y="1316"/>
                      <a:pt x="2179" y="1322"/>
                      <a:pt x="2199" y="1322"/>
                    </a:cubicBezTo>
                    <a:cubicBezTo>
                      <a:pt x="2230" y="1322"/>
                      <a:pt x="2262" y="1306"/>
                      <a:pt x="2283" y="1276"/>
                    </a:cubicBezTo>
                    <a:cubicBezTo>
                      <a:pt x="2312" y="1234"/>
                      <a:pt x="2297" y="1170"/>
                      <a:pt x="2255" y="1142"/>
                    </a:cubicBezTo>
                    <a:cubicBezTo>
                      <a:pt x="2248" y="1135"/>
                      <a:pt x="2248" y="1135"/>
                      <a:pt x="2241" y="1129"/>
                    </a:cubicBezTo>
                    <a:cubicBezTo>
                      <a:pt x="1685" y="746"/>
                      <a:pt x="216" y="43"/>
                      <a:pt x="154" y="8"/>
                    </a:cubicBezTo>
                    <a:cubicBezTo>
                      <a:pt x="141" y="3"/>
                      <a:pt x="128" y="0"/>
                      <a:pt x="114" y="0"/>
                    </a:cubicBezTo>
                    <a:close/>
                  </a:path>
                </a:pathLst>
              </a:custGeom>
              <a:solidFill>
                <a:srgbClr val="FFF9F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6" name="Google Shape;1936;p48"/>
              <p:cNvSpPr/>
              <p:nvPr/>
            </p:nvSpPr>
            <p:spPr>
              <a:xfrm>
                <a:off x="6558780" y="4302639"/>
                <a:ext cx="141865" cy="142171"/>
              </a:xfrm>
              <a:custGeom>
                <a:avLst/>
                <a:gdLst/>
                <a:ahLst/>
                <a:cxnLst/>
                <a:rect l="l" t="t" r="r" b="b"/>
                <a:pathLst>
                  <a:path w="1886" h="1890" extrusionOk="0">
                    <a:moveTo>
                      <a:pt x="114" y="0"/>
                    </a:moveTo>
                    <a:cubicBezTo>
                      <a:pt x="85" y="0"/>
                      <a:pt x="56" y="13"/>
                      <a:pt x="35" y="37"/>
                    </a:cubicBezTo>
                    <a:cubicBezTo>
                      <a:pt x="0" y="79"/>
                      <a:pt x="7" y="141"/>
                      <a:pt x="49" y="176"/>
                    </a:cubicBezTo>
                    <a:cubicBezTo>
                      <a:pt x="64" y="189"/>
                      <a:pt x="1301" y="1233"/>
                      <a:pt x="1692" y="1846"/>
                    </a:cubicBezTo>
                    <a:cubicBezTo>
                      <a:pt x="1699" y="1852"/>
                      <a:pt x="1705" y="1866"/>
                      <a:pt x="1719" y="1874"/>
                    </a:cubicBezTo>
                    <a:cubicBezTo>
                      <a:pt x="1733" y="1884"/>
                      <a:pt x="1752" y="1889"/>
                      <a:pt x="1772" y="1889"/>
                    </a:cubicBezTo>
                    <a:cubicBezTo>
                      <a:pt x="1792" y="1889"/>
                      <a:pt x="1813" y="1884"/>
                      <a:pt x="1831" y="1874"/>
                    </a:cubicBezTo>
                    <a:cubicBezTo>
                      <a:pt x="1872" y="1846"/>
                      <a:pt x="1886" y="1782"/>
                      <a:pt x="1859" y="1741"/>
                    </a:cubicBezTo>
                    <a:cubicBezTo>
                      <a:pt x="1455" y="1101"/>
                      <a:pt x="231" y="70"/>
                      <a:pt x="174" y="22"/>
                    </a:cubicBezTo>
                    <a:cubicBezTo>
                      <a:pt x="156" y="7"/>
                      <a:pt x="135" y="0"/>
                      <a:pt x="114" y="0"/>
                    </a:cubicBezTo>
                    <a:close/>
                  </a:path>
                </a:pathLst>
              </a:custGeom>
              <a:solidFill>
                <a:srgbClr val="FFF9F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7" name="Google Shape;1937;p48"/>
              <p:cNvSpPr/>
              <p:nvPr/>
            </p:nvSpPr>
            <p:spPr>
              <a:xfrm>
                <a:off x="6525382" y="4321219"/>
                <a:ext cx="115087" cy="159773"/>
              </a:xfrm>
              <a:custGeom>
                <a:avLst/>
                <a:gdLst/>
                <a:ahLst/>
                <a:cxnLst/>
                <a:rect l="l" t="t" r="r" b="b"/>
                <a:pathLst>
                  <a:path w="1530" h="2124" extrusionOk="0">
                    <a:moveTo>
                      <a:pt x="110" y="0"/>
                    </a:moveTo>
                    <a:cubicBezTo>
                      <a:pt x="86" y="0"/>
                      <a:pt x="62" y="9"/>
                      <a:pt x="42" y="26"/>
                    </a:cubicBezTo>
                    <a:cubicBezTo>
                      <a:pt x="7" y="61"/>
                      <a:pt x="0" y="124"/>
                      <a:pt x="34" y="166"/>
                    </a:cubicBezTo>
                    <a:cubicBezTo>
                      <a:pt x="49" y="179"/>
                      <a:pt x="939" y="1181"/>
                      <a:pt x="1328" y="2065"/>
                    </a:cubicBezTo>
                    <a:cubicBezTo>
                      <a:pt x="1336" y="2086"/>
                      <a:pt x="1349" y="2100"/>
                      <a:pt x="1363" y="2106"/>
                    </a:cubicBezTo>
                    <a:cubicBezTo>
                      <a:pt x="1378" y="2118"/>
                      <a:pt x="1396" y="2124"/>
                      <a:pt x="1414" y="2124"/>
                    </a:cubicBezTo>
                    <a:cubicBezTo>
                      <a:pt x="1430" y="2124"/>
                      <a:pt x="1445" y="2120"/>
                      <a:pt x="1461" y="2113"/>
                    </a:cubicBezTo>
                    <a:cubicBezTo>
                      <a:pt x="1510" y="2093"/>
                      <a:pt x="1530" y="2036"/>
                      <a:pt x="1510" y="1988"/>
                    </a:cubicBezTo>
                    <a:cubicBezTo>
                      <a:pt x="1106" y="1069"/>
                      <a:pt x="222" y="74"/>
                      <a:pt x="180" y="32"/>
                    </a:cubicBezTo>
                    <a:cubicBezTo>
                      <a:pt x="162" y="10"/>
                      <a:pt x="137" y="0"/>
                      <a:pt x="110" y="0"/>
                    </a:cubicBezTo>
                    <a:close/>
                  </a:path>
                </a:pathLst>
              </a:custGeom>
              <a:solidFill>
                <a:srgbClr val="FFF9F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8" name="Google Shape;1938;p48"/>
              <p:cNvSpPr/>
              <p:nvPr/>
            </p:nvSpPr>
            <p:spPr>
              <a:xfrm>
                <a:off x="6222767" y="4141364"/>
                <a:ext cx="184289" cy="75599"/>
              </a:xfrm>
              <a:custGeom>
                <a:avLst/>
                <a:gdLst/>
                <a:ahLst/>
                <a:cxnLst/>
                <a:rect l="l" t="t" r="r" b="b"/>
                <a:pathLst>
                  <a:path w="2450" h="1005" extrusionOk="0">
                    <a:moveTo>
                      <a:pt x="116" y="1"/>
                    </a:moveTo>
                    <a:cubicBezTo>
                      <a:pt x="68" y="1"/>
                      <a:pt x="27" y="29"/>
                      <a:pt x="15" y="79"/>
                    </a:cubicBezTo>
                    <a:cubicBezTo>
                      <a:pt x="0" y="120"/>
                      <a:pt x="22" y="162"/>
                      <a:pt x="57" y="184"/>
                    </a:cubicBezTo>
                    <a:cubicBezTo>
                      <a:pt x="64" y="190"/>
                      <a:pt x="77" y="197"/>
                      <a:pt x="84" y="197"/>
                    </a:cubicBezTo>
                    <a:cubicBezTo>
                      <a:pt x="717" y="351"/>
                      <a:pt x="2283" y="990"/>
                      <a:pt x="2303" y="997"/>
                    </a:cubicBezTo>
                    <a:cubicBezTo>
                      <a:pt x="2315" y="1002"/>
                      <a:pt x="2327" y="1004"/>
                      <a:pt x="2338" y="1004"/>
                    </a:cubicBezTo>
                    <a:cubicBezTo>
                      <a:pt x="2377" y="1004"/>
                      <a:pt x="2413" y="979"/>
                      <a:pt x="2428" y="942"/>
                    </a:cubicBezTo>
                    <a:cubicBezTo>
                      <a:pt x="2450" y="894"/>
                      <a:pt x="2428" y="837"/>
                      <a:pt x="2373" y="817"/>
                    </a:cubicBezTo>
                    <a:cubicBezTo>
                      <a:pt x="2311" y="788"/>
                      <a:pt x="780" y="155"/>
                      <a:pt x="132" y="2"/>
                    </a:cubicBezTo>
                    <a:cubicBezTo>
                      <a:pt x="127" y="1"/>
                      <a:pt x="121" y="1"/>
                      <a:pt x="116" y="1"/>
                    </a:cubicBezTo>
                    <a:close/>
                  </a:path>
                </a:pathLst>
              </a:custGeom>
              <a:solidFill>
                <a:srgbClr val="FFF9F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9" name="Google Shape;1939;p48"/>
              <p:cNvSpPr/>
              <p:nvPr/>
            </p:nvSpPr>
            <p:spPr>
              <a:xfrm>
                <a:off x="6229010" y="4227117"/>
                <a:ext cx="194293" cy="25500"/>
              </a:xfrm>
              <a:custGeom>
                <a:avLst/>
                <a:gdLst/>
                <a:ahLst/>
                <a:cxnLst/>
                <a:rect l="l" t="t" r="r" b="b"/>
                <a:pathLst>
                  <a:path w="2583" h="339" extrusionOk="0">
                    <a:moveTo>
                      <a:pt x="674" y="1"/>
                    </a:moveTo>
                    <a:cubicBezTo>
                      <a:pt x="455" y="1"/>
                      <a:pt x="253" y="12"/>
                      <a:pt x="91" y="39"/>
                    </a:cubicBezTo>
                    <a:cubicBezTo>
                      <a:pt x="36" y="46"/>
                      <a:pt x="1" y="94"/>
                      <a:pt x="7" y="149"/>
                    </a:cubicBezTo>
                    <a:cubicBezTo>
                      <a:pt x="16" y="178"/>
                      <a:pt x="29" y="198"/>
                      <a:pt x="49" y="213"/>
                    </a:cubicBezTo>
                    <a:cubicBezTo>
                      <a:pt x="71" y="226"/>
                      <a:pt x="99" y="233"/>
                      <a:pt x="126" y="233"/>
                    </a:cubicBezTo>
                    <a:cubicBezTo>
                      <a:pt x="277" y="206"/>
                      <a:pt x="470" y="196"/>
                      <a:pt x="680" y="196"/>
                    </a:cubicBezTo>
                    <a:cubicBezTo>
                      <a:pt x="1450" y="196"/>
                      <a:pt x="2447" y="338"/>
                      <a:pt x="2457" y="338"/>
                    </a:cubicBezTo>
                    <a:cubicBezTo>
                      <a:pt x="2462" y="339"/>
                      <a:pt x="2466" y="339"/>
                      <a:pt x="2471" y="339"/>
                    </a:cubicBezTo>
                    <a:cubicBezTo>
                      <a:pt x="2520" y="339"/>
                      <a:pt x="2563" y="305"/>
                      <a:pt x="2576" y="255"/>
                    </a:cubicBezTo>
                    <a:cubicBezTo>
                      <a:pt x="2582" y="198"/>
                      <a:pt x="2541" y="149"/>
                      <a:pt x="2486" y="143"/>
                    </a:cubicBezTo>
                    <a:cubicBezTo>
                      <a:pt x="2436" y="137"/>
                      <a:pt x="1454" y="1"/>
                      <a:pt x="674" y="1"/>
                    </a:cubicBezTo>
                    <a:close/>
                  </a:path>
                </a:pathLst>
              </a:custGeom>
              <a:solidFill>
                <a:srgbClr val="FFF9F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0" name="Google Shape;1940;p48"/>
              <p:cNvSpPr/>
              <p:nvPr/>
            </p:nvSpPr>
            <p:spPr>
              <a:xfrm>
                <a:off x="6242099" y="4274958"/>
                <a:ext cx="189103" cy="38589"/>
              </a:xfrm>
              <a:custGeom>
                <a:avLst/>
                <a:gdLst/>
                <a:ahLst/>
                <a:cxnLst/>
                <a:rect l="l" t="t" r="r" b="b"/>
                <a:pathLst>
                  <a:path w="2514" h="513" extrusionOk="0">
                    <a:moveTo>
                      <a:pt x="2415" y="1"/>
                    </a:moveTo>
                    <a:cubicBezTo>
                      <a:pt x="2360" y="1"/>
                      <a:pt x="1031" y="8"/>
                      <a:pt x="77" y="322"/>
                    </a:cubicBezTo>
                    <a:cubicBezTo>
                      <a:pt x="29" y="335"/>
                      <a:pt x="0" y="390"/>
                      <a:pt x="15" y="447"/>
                    </a:cubicBezTo>
                    <a:cubicBezTo>
                      <a:pt x="22" y="467"/>
                      <a:pt x="35" y="480"/>
                      <a:pt x="50" y="495"/>
                    </a:cubicBezTo>
                    <a:cubicBezTo>
                      <a:pt x="67" y="508"/>
                      <a:pt x="88" y="513"/>
                      <a:pt x="107" y="513"/>
                    </a:cubicBezTo>
                    <a:cubicBezTo>
                      <a:pt x="119" y="513"/>
                      <a:pt x="130" y="511"/>
                      <a:pt x="141" y="509"/>
                    </a:cubicBezTo>
                    <a:cubicBezTo>
                      <a:pt x="1059" y="210"/>
                      <a:pt x="2402" y="203"/>
                      <a:pt x="2415" y="203"/>
                    </a:cubicBezTo>
                    <a:cubicBezTo>
                      <a:pt x="2472" y="203"/>
                      <a:pt x="2514" y="155"/>
                      <a:pt x="2514" y="98"/>
                    </a:cubicBezTo>
                    <a:cubicBezTo>
                      <a:pt x="2514" y="49"/>
                      <a:pt x="2472" y="1"/>
                      <a:pt x="2415" y="1"/>
                    </a:cubicBezTo>
                    <a:close/>
                  </a:path>
                </a:pathLst>
              </a:custGeom>
              <a:solidFill>
                <a:srgbClr val="FFF9F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1" name="Google Shape;1941;p48"/>
              <p:cNvSpPr/>
              <p:nvPr/>
            </p:nvSpPr>
            <p:spPr>
              <a:xfrm>
                <a:off x="5812435" y="3953685"/>
                <a:ext cx="538650" cy="642174"/>
              </a:xfrm>
              <a:custGeom>
                <a:avLst/>
                <a:gdLst/>
                <a:ahLst/>
                <a:cxnLst/>
                <a:rect l="l" t="t" r="r" b="b"/>
                <a:pathLst>
                  <a:path w="7161" h="8537" extrusionOk="0">
                    <a:moveTo>
                      <a:pt x="1594" y="0"/>
                    </a:moveTo>
                    <a:cubicBezTo>
                      <a:pt x="1489" y="125"/>
                      <a:pt x="1405" y="236"/>
                      <a:pt x="1350" y="334"/>
                    </a:cubicBezTo>
                    <a:cubicBezTo>
                      <a:pt x="1058" y="855"/>
                      <a:pt x="1" y="2984"/>
                      <a:pt x="2199" y="5852"/>
                    </a:cubicBezTo>
                    <a:cubicBezTo>
                      <a:pt x="3799" y="7932"/>
                      <a:pt x="5157" y="8536"/>
                      <a:pt x="5897" y="8536"/>
                    </a:cubicBezTo>
                    <a:cubicBezTo>
                      <a:pt x="6175" y="8536"/>
                      <a:pt x="6365" y="8452"/>
                      <a:pt x="6450" y="8328"/>
                    </a:cubicBezTo>
                    <a:cubicBezTo>
                      <a:pt x="7160" y="7291"/>
                      <a:pt x="4363" y="5524"/>
                      <a:pt x="3207" y="3507"/>
                    </a:cubicBezTo>
                    <a:cubicBezTo>
                      <a:pt x="2317" y="1954"/>
                      <a:pt x="2589" y="1009"/>
                      <a:pt x="2825" y="653"/>
                    </a:cubicBezTo>
                    <a:cubicBezTo>
                      <a:pt x="2825" y="653"/>
                      <a:pt x="2192" y="229"/>
                      <a:pt x="1594" y="0"/>
                    </a:cubicBezTo>
                    <a:close/>
                  </a:path>
                </a:pathLst>
              </a:custGeom>
              <a:solidFill>
                <a:srgbClr val="FFA24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cxnSp>
        <p:nvCxnSpPr>
          <p:cNvPr id="1942" name="Google Shape;1942;p48"/>
          <p:cNvCxnSpPr/>
          <p:nvPr/>
        </p:nvCxnSpPr>
        <p:spPr>
          <a:xfrm>
            <a:off x="2588000" y="6072117"/>
            <a:ext cx="3004000" cy="0"/>
          </a:xfrm>
          <a:prstGeom prst="straightConnector1">
            <a:avLst/>
          </a:prstGeom>
          <a:noFill/>
          <a:ln w="19050" cap="flat" cmpd="sng">
            <a:solidFill>
              <a:schemeClr val="dk1"/>
            </a:solidFill>
            <a:prstDash val="dash"/>
            <a:round/>
            <a:headEnd type="none" w="med" len="med"/>
            <a:tailEnd type="none" w="med" len="med"/>
          </a:ln>
        </p:spPr>
      </p:cxnSp>
      <p:grpSp>
        <p:nvGrpSpPr>
          <p:cNvPr id="2" name="Google Shape;144;p16">
            <a:extLst>
              <a:ext uri="{FF2B5EF4-FFF2-40B4-BE49-F238E27FC236}">
                <a16:creationId xmlns:a16="http://schemas.microsoft.com/office/drawing/2014/main" id="{6DB8E938-42BA-431C-8455-11A36D0BB406}"/>
              </a:ext>
            </a:extLst>
          </p:cNvPr>
          <p:cNvGrpSpPr/>
          <p:nvPr/>
        </p:nvGrpSpPr>
        <p:grpSpPr>
          <a:xfrm>
            <a:off x="5238092" y="126578"/>
            <a:ext cx="3634401" cy="3202138"/>
            <a:chOff x="-1105625" y="2697625"/>
            <a:chExt cx="2768000" cy="2536775"/>
          </a:xfrm>
        </p:grpSpPr>
        <p:sp>
          <p:nvSpPr>
            <p:cNvPr id="3" name="Google Shape;145;p16">
              <a:extLst>
                <a:ext uri="{FF2B5EF4-FFF2-40B4-BE49-F238E27FC236}">
                  <a16:creationId xmlns:a16="http://schemas.microsoft.com/office/drawing/2014/main" id="{F1FE32BF-76DC-3172-1E63-36E413A62F9D}"/>
                </a:ext>
              </a:extLst>
            </p:cNvPr>
            <p:cNvSpPr/>
            <p:nvPr/>
          </p:nvSpPr>
          <p:spPr>
            <a:xfrm>
              <a:off x="-816175" y="2697625"/>
              <a:ext cx="1810950" cy="1210825"/>
            </a:xfrm>
            <a:custGeom>
              <a:avLst/>
              <a:gdLst/>
              <a:ahLst/>
              <a:cxnLst/>
              <a:rect l="l" t="t" r="r" b="b"/>
              <a:pathLst>
                <a:path w="72438" h="48433" extrusionOk="0">
                  <a:moveTo>
                    <a:pt x="55204" y="1"/>
                  </a:moveTo>
                  <a:cubicBezTo>
                    <a:pt x="55204" y="378"/>
                    <a:pt x="54805" y="666"/>
                    <a:pt x="54716" y="1043"/>
                  </a:cubicBezTo>
                  <a:cubicBezTo>
                    <a:pt x="54628" y="1398"/>
                    <a:pt x="54739" y="1775"/>
                    <a:pt x="55005" y="2041"/>
                  </a:cubicBezTo>
                  <a:cubicBezTo>
                    <a:pt x="54916" y="2241"/>
                    <a:pt x="54716" y="2374"/>
                    <a:pt x="54561" y="2551"/>
                  </a:cubicBezTo>
                  <a:cubicBezTo>
                    <a:pt x="54428" y="2706"/>
                    <a:pt x="54339" y="2995"/>
                    <a:pt x="54517" y="3106"/>
                  </a:cubicBezTo>
                  <a:cubicBezTo>
                    <a:pt x="54339" y="3150"/>
                    <a:pt x="54118" y="3217"/>
                    <a:pt x="53940" y="3261"/>
                  </a:cubicBezTo>
                  <a:lnTo>
                    <a:pt x="53851" y="3682"/>
                  </a:lnTo>
                  <a:cubicBezTo>
                    <a:pt x="53829" y="3704"/>
                    <a:pt x="53829" y="3749"/>
                    <a:pt x="53807" y="3771"/>
                  </a:cubicBezTo>
                  <a:cubicBezTo>
                    <a:pt x="53763" y="3815"/>
                    <a:pt x="53696" y="3815"/>
                    <a:pt x="53652" y="3838"/>
                  </a:cubicBezTo>
                  <a:cubicBezTo>
                    <a:pt x="53519" y="3904"/>
                    <a:pt x="53474" y="4082"/>
                    <a:pt x="53430" y="4237"/>
                  </a:cubicBezTo>
                  <a:cubicBezTo>
                    <a:pt x="53297" y="4592"/>
                    <a:pt x="53097" y="4924"/>
                    <a:pt x="52876" y="5235"/>
                  </a:cubicBezTo>
                  <a:cubicBezTo>
                    <a:pt x="52765" y="5346"/>
                    <a:pt x="52543" y="5434"/>
                    <a:pt x="52476" y="5590"/>
                  </a:cubicBezTo>
                  <a:cubicBezTo>
                    <a:pt x="52432" y="5723"/>
                    <a:pt x="52632" y="5856"/>
                    <a:pt x="52765" y="5989"/>
                  </a:cubicBezTo>
                  <a:cubicBezTo>
                    <a:pt x="52876" y="6211"/>
                    <a:pt x="52898" y="6477"/>
                    <a:pt x="52809" y="6721"/>
                  </a:cubicBezTo>
                  <a:cubicBezTo>
                    <a:pt x="52720" y="7164"/>
                    <a:pt x="52609" y="7630"/>
                    <a:pt x="52499" y="8096"/>
                  </a:cubicBezTo>
                  <a:cubicBezTo>
                    <a:pt x="52677" y="8128"/>
                    <a:pt x="52856" y="8149"/>
                    <a:pt x="53034" y="8149"/>
                  </a:cubicBezTo>
                  <a:cubicBezTo>
                    <a:pt x="53100" y="8149"/>
                    <a:pt x="53165" y="8146"/>
                    <a:pt x="53230" y="8140"/>
                  </a:cubicBezTo>
                  <a:cubicBezTo>
                    <a:pt x="53497" y="8140"/>
                    <a:pt x="53807" y="8273"/>
                    <a:pt x="53851" y="8540"/>
                  </a:cubicBezTo>
                  <a:cubicBezTo>
                    <a:pt x="53874" y="8606"/>
                    <a:pt x="53829" y="8695"/>
                    <a:pt x="53785" y="8739"/>
                  </a:cubicBezTo>
                  <a:cubicBezTo>
                    <a:pt x="53718" y="8784"/>
                    <a:pt x="53674" y="8784"/>
                    <a:pt x="53607" y="8784"/>
                  </a:cubicBezTo>
                  <a:lnTo>
                    <a:pt x="52632" y="8850"/>
                  </a:lnTo>
                  <a:cubicBezTo>
                    <a:pt x="52853" y="9094"/>
                    <a:pt x="53009" y="9382"/>
                    <a:pt x="53075" y="9715"/>
                  </a:cubicBezTo>
                  <a:cubicBezTo>
                    <a:pt x="53097" y="9804"/>
                    <a:pt x="53120" y="9893"/>
                    <a:pt x="53031" y="9937"/>
                  </a:cubicBezTo>
                  <a:cubicBezTo>
                    <a:pt x="53009" y="9952"/>
                    <a:pt x="52986" y="9957"/>
                    <a:pt x="52963" y="9957"/>
                  </a:cubicBezTo>
                  <a:cubicBezTo>
                    <a:pt x="52917" y="9957"/>
                    <a:pt x="52868" y="9937"/>
                    <a:pt x="52809" y="9937"/>
                  </a:cubicBezTo>
                  <a:cubicBezTo>
                    <a:pt x="52654" y="9937"/>
                    <a:pt x="52543" y="10136"/>
                    <a:pt x="52565" y="10314"/>
                  </a:cubicBezTo>
                  <a:cubicBezTo>
                    <a:pt x="52609" y="10469"/>
                    <a:pt x="52698" y="10602"/>
                    <a:pt x="52831" y="10735"/>
                  </a:cubicBezTo>
                  <a:lnTo>
                    <a:pt x="53275" y="11201"/>
                  </a:lnTo>
                  <a:cubicBezTo>
                    <a:pt x="53142" y="11290"/>
                    <a:pt x="53031" y="11379"/>
                    <a:pt x="52920" y="11467"/>
                  </a:cubicBezTo>
                  <a:cubicBezTo>
                    <a:pt x="52853" y="11534"/>
                    <a:pt x="52765" y="11556"/>
                    <a:pt x="52698" y="11578"/>
                  </a:cubicBezTo>
                  <a:cubicBezTo>
                    <a:pt x="52609" y="11578"/>
                    <a:pt x="52543" y="11556"/>
                    <a:pt x="52499" y="11512"/>
                  </a:cubicBezTo>
                  <a:lnTo>
                    <a:pt x="51744" y="11179"/>
                  </a:lnTo>
                  <a:cubicBezTo>
                    <a:pt x="51545" y="11201"/>
                    <a:pt x="51367" y="11245"/>
                    <a:pt x="51212" y="11356"/>
                  </a:cubicBezTo>
                  <a:cubicBezTo>
                    <a:pt x="50924" y="11534"/>
                    <a:pt x="50879" y="11911"/>
                    <a:pt x="50702" y="12177"/>
                  </a:cubicBezTo>
                  <a:cubicBezTo>
                    <a:pt x="50791" y="12244"/>
                    <a:pt x="50902" y="12354"/>
                    <a:pt x="50990" y="12421"/>
                  </a:cubicBezTo>
                  <a:cubicBezTo>
                    <a:pt x="50924" y="12798"/>
                    <a:pt x="50879" y="13175"/>
                    <a:pt x="50813" y="13552"/>
                  </a:cubicBezTo>
                  <a:cubicBezTo>
                    <a:pt x="50719" y="13536"/>
                    <a:pt x="50622" y="13529"/>
                    <a:pt x="50524" y="13529"/>
                  </a:cubicBezTo>
                  <a:cubicBezTo>
                    <a:pt x="50345" y="13529"/>
                    <a:pt x="50164" y="13553"/>
                    <a:pt x="49992" y="13596"/>
                  </a:cubicBezTo>
                  <a:cubicBezTo>
                    <a:pt x="49815" y="13707"/>
                    <a:pt x="49615" y="13774"/>
                    <a:pt x="49416" y="13796"/>
                  </a:cubicBezTo>
                  <a:cubicBezTo>
                    <a:pt x="49216" y="13774"/>
                    <a:pt x="49061" y="13685"/>
                    <a:pt x="48972" y="13508"/>
                  </a:cubicBezTo>
                  <a:cubicBezTo>
                    <a:pt x="48196" y="14195"/>
                    <a:pt x="47419" y="14927"/>
                    <a:pt x="46887" y="15792"/>
                  </a:cubicBezTo>
                  <a:cubicBezTo>
                    <a:pt x="46899" y="15790"/>
                    <a:pt x="46910" y="15789"/>
                    <a:pt x="46921" y="15789"/>
                  </a:cubicBezTo>
                  <a:cubicBezTo>
                    <a:pt x="47039" y="15789"/>
                    <a:pt x="47135" y="15892"/>
                    <a:pt x="47176" y="16014"/>
                  </a:cubicBezTo>
                  <a:cubicBezTo>
                    <a:pt x="47198" y="16147"/>
                    <a:pt x="47242" y="16258"/>
                    <a:pt x="47286" y="16391"/>
                  </a:cubicBezTo>
                  <a:cubicBezTo>
                    <a:pt x="47464" y="16657"/>
                    <a:pt x="47907" y="16613"/>
                    <a:pt x="48174" y="16835"/>
                  </a:cubicBezTo>
                  <a:cubicBezTo>
                    <a:pt x="47974" y="17079"/>
                    <a:pt x="48041" y="17433"/>
                    <a:pt x="48307" y="17611"/>
                  </a:cubicBezTo>
                  <a:lnTo>
                    <a:pt x="47464" y="17611"/>
                  </a:lnTo>
                  <a:cubicBezTo>
                    <a:pt x="47397" y="17611"/>
                    <a:pt x="47331" y="17611"/>
                    <a:pt x="47264" y="17655"/>
                  </a:cubicBezTo>
                  <a:cubicBezTo>
                    <a:pt x="47153" y="17722"/>
                    <a:pt x="47109" y="17855"/>
                    <a:pt x="47153" y="17966"/>
                  </a:cubicBezTo>
                  <a:cubicBezTo>
                    <a:pt x="47198" y="18099"/>
                    <a:pt x="47264" y="18188"/>
                    <a:pt x="47353" y="18276"/>
                  </a:cubicBezTo>
                  <a:cubicBezTo>
                    <a:pt x="47264" y="18387"/>
                    <a:pt x="47087" y="18498"/>
                    <a:pt x="46998" y="18587"/>
                  </a:cubicBezTo>
                  <a:cubicBezTo>
                    <a:pt x="46665" y="18520"/>
                    <a:pt x="46333" y="18432"/>
                    <a:pt x="46022" y="18298"/>
                  </a:cubicBezTo>
                  <a:lnTo>
                    <a:pt x="46022" y="18298"/>
                  </a:lnTo>
                  <a:cubicBezTo>
                    <a:pt x="46266" y="18631"/>
                    <a:pt x="46554" y="18964"/>
                    <a:pt x="46865" y="19252"/>
                  </a:cubicBezTo>
                  <a:cubicBezTo>
                    <a:pt x="47020" y="19407"/>
                    <a:pt x="47198" y="19607"/>
                    <a:pt x="47131" y="19807"/>
                  </a:cubicBezTo>
                  <a:lnTo>
                    <a:pt x="45468" y="19585"/>
                  </a:lnTo>
                  <a:cubicBezTo>
                    <a:pt x="45423" y="19585"/>
                    <a:pt x="45401" y="19585"/>
                    <a:pt x="45379" y="19563"/>
                  </a:cubicBezTo>
                  <a:cubicBezTo>
                    <a:pt x="45357" y="19518"/>
                    <a:pt x="45357" y="19496"/>
                    <a:pt x="45357" y="19474"/>
                  </a:cubicBezTo>
                  <a:lnTo>
                    <a:pt x="45357" y="19075"/>
                  </a:lnTo>
                  <a:cubicBezTo>
                    <a:pt x="45002" y="19008"/>
                    <a:pt x="44603" y="18831"/>
                    <a:pt x="44514" y="18476"/>
                  </a:cubicBezTo>
                  <a:cubicBezTo>
                    <a:pt x="44492" y="18321"/>
                    <a:pt x="44514" y="18121"/>
                    <a:pt x="44403" y="18010"/>
                  </a:cubicBezTo>
                  <a:cubicBezTo>
                    <a:pt x="44260" y="17958"/>
                    <a:pt x="44110" y="17937"/>
                    <a:pt x="43956" y="17937"/>
                  </a:cubicBezTo>
                  <a:cubicBezTo>
                    <a:pt x="43847" y="17937"/>
                    <a:pt x="43737" y="17947"/>
                    <a:pt x="43627" y="17966"/>
                  </a:cubicBezTo>
                  <a:cubicBezTo>
                    <a:pt x="43627" y="18077"/>
                    <a:pt x="43627" y="18188"/>
                    <a:pt x="43671" y="18298"/>
                  </a:cubicBezTo>
                  <a:cubicBezTo>
                    <a:pt x="43560" y="18284"/>
                    <a:pt x="43449" y="18276"/>
                    <a:pt x="43339" y="18276"/>
                  </a:cubicBezTo>
                  <a:cubicBezTo>
                    <a:pt x="43119" y="18276"/>
                    <a:pt x="42902" y="18306"/>
                    <a:pt x="42695" y="18365"/>
                  </a:cubicBezTo>
                  <a:cubicBezTo>
                    <a:pt x="42873" y="18653"/>
                    <a:pt x="43028" y="18964"/>
                    <a:pt x="43161" y="19274"/>
                  </a:cubicBezTo>
                  <a:cubicBezTo>
                    <a:pt x="42740" y="19541"/>
                    <a:pt x="42296" y="19762"/>
                    <a:pt x="41808" y="19895"/>
                  </a:cubicBezTo>
                  <a:cubicBezTo>
                    <a:pt x="41808" y="19740"/>
                    <a:pt x="41808" y="19563"/>
                    <a:pt x="41875" y="19430"/>
                  </a:cubicBezTo>
                  <a:lnTo>
                    <a:pt x="41875" y="19430"/>
                  </a:lnTo>
                  <a:cubicBezTo>
                    <a:pt x="41808" y="19452"/>
                    <a:pt x="41742" y="19496"/>
                    <a:pt x="41697" y="19518"/>
                  </a:cubicBezTo>
                  <a:cubicBezTo>
                    <a:pt x="41631" y="19518"/>
                    <a:pt x="41564" y="19541"/>
                    <a:pt x="41498" y="19563"/>
                  </a:cubicBezTo>
                  <a:lnTo>
                    <a:pt x="40921" y="19696"/>
                  </a:lnTo>
                  <a:cubicBezTo>
                    <a:pt x="40854" y="19784"/>
                    <a:pt x="40788" y="19873"/>
                    <a:pt x="40699" y="19873"/>
                  </a:cubicBezTo>
                  <a:cubicBezTo>
                    <a:pt x="40655" y="19873"/>
                    <a:pt x="40610" y="19851"/>
                    <a:pt x="40566" y="19851"/>
                  </a:cubicBezTo>
                  <a:cubicBezTo>
                    <a:pt x="40501" y="19825"/>
                    <a:pt x="40436" y="19814"/>
                    <a:pt x="40371" y="19814"/>
                  </a:cubicBezTo>
                  <a:cubicBezTo>
                    <a:pt x="40325" y="19814"/>
                    <a:pt x="40279" y="19820"/>
                    <a:pt x="40233" y="19829"/>
                  </a:cubicBezTo>
                  <a:cubicBezTo>
                    <a:pt x="40211" y="19829"/>
                    <a:pt x="40167" y="19851"/>
                    <a:pt x="40123" y="19873"/>
                  </a:cubicBezTo>
                  <a:cubicBezTo>
                    <a:pt x="40100" y="19895"/>
                    <a:pt x="40078" y="19940"/>
                    <a:pt x="40078" y="19984"/>
                  </a:cubicBezTo>
                  <a:cubicBezTo>
                    <a:pt x="40078" y="20095"/>
                    <a:pt x="40100" y="20206"/>
                    <a:pt x="40145" y="20317"/>
                  </a:cubicBezTo>
                  <a:cubicBezTo>
                    <a:pt x="40056" y="20328"/>
                    <a:pt x="39973" y="20333"/>
                    <a:pt x="39892" y="20333"/>
                  </a:cubicBezTo>
                  <a:cubicBezTo>
                    <a:pt x="39812" y="20333"/>
                    <a:pt x="39734" y="20328"/>
                    <a:pt x="39657" y="20317"/>
                  </a:cubicBezTo>
                  <a:cubicBezTo>
                    <a:pt x="39657" y="20428"/>
                    <a:pt x="39635" y="20539"/>
                    <a:pt x="39590" y="20627"/>
                  </a:cubicBezTo>
                  <a:cubicBezTo>
                    <a:pt x="39501" y="20871"/>
                    <a:pt x="39391" y="21115"/>
                    <a:pt x="39258" y="21337"/>
                  </a:cubicBezTo>
                  <a:cubicBezTo>
                    <a:pt x="39124" y="21359"/>
                    <a:pt x="38991" y="21381"/>
                    <a:pt x="38858" y="21381"/>
                  </a:cubicBezTo>
                  <a:cubicBezTo>
                    <a:pt x="38792" y="20805"/>
                    <a:pt x="39280" y="20295"/>
                    <a:pt x="39413" y="19718"/>
                  </a:cubicBezTo>
                  <a:cubicBezTo>
                    <a:pt x="39435" y="19585"/>
                    <a:pt x="39435" y="19430"/>
                    <a:pt x="39457" y="19297"/>
                  </a:cubicBezTo>
                  <a:cubicBezTo>
                    <a:pt x="39546" y="19075"/>
                    <a:pt x="39568" y="18853"/>
                    <a:pt x="39546" y="18609"/>
                  </a:cubicBezTo>
                  <a:cubicBezTo>
                    <a:pt x="39435" y="18210"/>
                    <a:pt x="38925" y="18032"/>
                    <a:pt x="38526" y="17899"/>
                  </a:cubicBezTo>
                  <a:cubicBezTo>
                    <a:pt x="38435" y="17847"/>
                    <a:pt x="38344" y="17826"/>
                    <a:pt x="38253" y="17826"/>
                  </a:cubicBezTo>
                  <a:cubicBezTo>
                    <a:pt x="38188" y="17826"/>
                    <a:pt x="38124" y="17837"/>
                    <a:pt x="38060" y="17855"/>
                  </a:cubicBezTo>
                  <a:cubicBezTo>
                    <a:pt x="37838" y="17921"/>
                    <a:pt x="37749" y="18165"/>
                    <a:pt x="37594" y="18321"/>
                  </a:cubicBezTo>
                  <a:cubicBezTo>
                    <a:pt x="37528" y="18409"/>
                    <a:pt x="37439" y="18476"/>
                    <a:pt x="37328" y="18542"/>
                  </a:cubicBezTo>
                  <a:cubicBezTo>
                    <a:pt x="37328" y="18365"/>
                    <a:pt x="37328" y="18188"/>
                    <a:pt x="37284" y="18010"/>
                  </a:cubicBezTo>
                  <a:lnTo>
                    <a:pt x="37128" y="17899"/>
                  </a:lnTo>
                  <a:lnTo>
                    <a:pt x="37084" y="17877"/>
                  </a:lnTo>
                  <a:lnTo>
                    <a:pt x="36729" y="17633"/>
                  </a:lnTo>
                  <a:cubicBezTo>
                    <a:pt x="36707" y="17633"/>
                    <a:pt x="36707" y="17611"/>
                    <a:pt x="36685" y="17611"/>
                  </a:cubicBezTo>
                  <a:cubicBezTo>
                    <a:pt x="36663" y="17611"/>
                    <a:pt x="36640" y="17611"/>
                    <a:pt x="36640" y="17633"/>
                  </a:cubicBezTo>
                  <a:cubicBezTo>
                    <a:pt x="36507" y="17700"/>
                    <a:pt x="36330" y="17633"/>
                    <a:pt x="36241" y="17722"/>
                  </a:cubicBezTo>
                  <a:cubicBezTo>
                    <a:pt x="36086" y="17855"/>
                    <a:pt x="35908" y="17944"/>
                    <a:pt x="35731" y="18032"/>
                  </a:cubicBezTo>
                  <a:cubicBezTo>
                    <a:pt x="35709" y="18032"/>
                    <a:pt x="35709" y="18054"/>
                    <a:pt x="35687" y="18077"/>
                  </a:cubicBezTo>
                  <a:cubicBezTo>
                    <a:pt x="35687" y="18077"/>
                    <a:pt x="35687" y="18099"/>
                    <a:pt x="35687" y="18121"/>
                  </a:cubicBezTo>
                  <a:cubicBezTo>
                    <a:pt x="35731" y="18321"/>
                    <a:pt x="35820" y="18520"/>
                    <a:pt x="35931" y="18698"/>
                  </a:cubicBezTo>
                  <a:cubicBezTo>
                    <a:pt x="35997" y="18742"/>
                    <a:pt x="36019" y="18809"/>
                    <a:pt x="36019" y="18875"/>
                  </a:cubicBezTo>
                  <a:cubicBezTo>
                    <a:pt x="36019" y="18986"/>
                    <a:pt x="35908" y="19030"/>
                    <a:pt x="35820" y="19053"/>
                  </a:cubicBezTo>
                  <a:cubicBezTo>
                    <a:pt x="35709" y="19053"/>
                    <a:pt x="35620" y="19075"/>
                    <a:pt x="35531" y="19119"/>
                  </a:cubicBezTo>
                  <a:cubicBezTo>
                    <a:pt x="35465" y="19208"/>
                    <a:pt x="35443" y="19319"/>
                    <a:pt x="35443" y="19430"/>
                  </a:cubicBezTo>
                  <a:cubicBezTo>
                    <a:pt x="35243" y="19563"/>
                    <a:pt x="35043" y="19740"/>
                    <a:pt x="34866" y="19918"/>
                  </a:cubicBezTo>
                  <a:cubicBezTo>
                    <a:pt x="34866" y="19807"/>
                    <a:pt x="34822" y="19696"/>
                    <a:pt x="34733" y="19674"/>
                  </a:cubicBezTo>
                  <a:cubicBezTo>
                    <a:pt x="34689" y="19674"/>
                    <a:pt x="34622" y="19696"/>
                    <a:pt x="34600" y="19718"/>
                  </a:cubicBezTo>
                  <a:cubicBezTo>
                    <a:pt x="34356" y="19829"/>
                    <a:pt x="34134" y="19940"/>
                    <a:pt x="33912" y="20095"/>
                  </a:cubicBezTo>
                  <a:cubicBezTo>
                    <a:pt x="33602" y="20295"/>
                    <a:pt x="33225" y="20450"/>
                    <a:pt x="32959" y="20738"/>
                  </a:cubicBezTo>
                  <a:cubicBezTo>
                    <a:pt x="32781" y="20960"/>
                    <a:pt x="32692" y="21248"/>
                    <a:pt x="32692" y="21537"/>
                  </a:cubicBezTo>
                  <a:cubicBezTo>
                    <a:pt x="32692" y="21559"/>
                    <a:pt x="32692" y="21581"/>
                    <a:pt x="32692" y="21603"/>
                  </a:cubicBezTo>
                  <a:cubicBezTo>
                    <a:pt x="32715" y="21648"/>
                    <a:pt x="32759" y="21648"/>
                    <a:pt x="32803" y="21648"/>
                  </a:cubicBezTo>
                  <a:cubicBezTo>
                    <a:pt x="32892" y="21692"/>
                    <a:pt x="32936" y="21781"/>
                    <a:pt x="32914" y="21869"/>
                  </a:cubicBezTo>
                  <a:cubicBezTo>
                    <a:pt x="32848" y="22069"/>
                    <a:pt x="32715" y="22202"/>
                    <a:pt x="32515" y="22269"/>
                  </a:cubicBezTo>
                  <a:cubicBezTo>
                    <a:pt x="32360" y="22335"/>
                    <a:pt x="32182" y="22357"/>
                    <a:pt x="31983" y="22357"/>
                  </a:cubicBezTo>
                  <a:cubicBezTo>
                    <a:pt x="31938" y="22352"/>
                    <a:pt x="31894" y="22349"/>
                    <a:pt x="31850" y="22349"/>
                  </a:cubicBezTo>
                  <a:cubicBezTo>
                    <a:pt x="31717" y="22349"/>
                    <a:pt x="31583" y="22374"/>
                    <a:pt x="31450" y="22424"/>
                  </a:cubicBezTo>
                  <a:cubicBezTo>
                    <a:pt x="31339" y="22461"/>
                    <a:pt x="31212" y="22545"/>
                    <a:pt x="31069" y="22545"/>
                  </a:cubicBezTo>
                  <a:cubicBezTo>
                    <a:pt x="31041" y="22545"/>
                    <a:pt x="31013" y="22542"/>
                    <a:pt x="30985" y="22535"/>
                  </a:cubicBezTo>
                  <a:lnTo>
                    <a:pt x="30985" y="22535"/>
                  </a:lnTo>
                  <a:cubicBezTo>
                    <a:pt x="30962" y="22779"/>
                    <a:pt x="30985" y="23000"/>
                    <a:pt x="31007" y="23222"/>
                  </a:cubicBezTo>
                  <a:cubicBezTo>
                    <a:pt x="31051" y="23444"/>
                    <a:pt x="31140" y="23666"/>
                    <a:pt x="31317" y="23821"/>
                  </a:cubicBezTo>
                  <a:cubicBezTo>
                    <a:pt x="31428" y="23910"/>
                    <a:pt x="31539" y="23954"/>
                    <a:pt x="31650" y="24043"/>
                  </a:cubicBezTo>
                  <a:cubicBezTo>
                    <a:pt x="31761" y="24132"/>
                    <a:pt x="31827" y="24265"/>
                    <a:pt x="31805" y="24398"/>
                  </a:cubicBezTo>
                  <a:lnTo>
                    <a:pt x="31206" y="24331"/>
                  </a:lnTo>
                  <a:cubicBezTo>
                    <a:pt x="31162" y="24331"/>
                    <a:pt x="31140" y="24309"/>
                    <a:pt x="31096" y="24309"/>
                  </a:cubicBezTo>
                  <a:cubicBezTo>
                    <a:pt x="31073" y="24265"/>
                    <a:pt x="31029" y="24220"/>
                    <a:pt x="31029" y="24176"/>
                  </a:cubicBezTo>
                  <a:cubicBezTo>
                    <a:pt x="30940" y="23999"/>
                    <a:pt x="30829" y="23865"/>
                    <a:pt x="30674" y="23777"/>
                  </a:cubicBezTo>
                  <a:lnTo>
                    <a:pt x="30319" y="23821"/>
                  </a:lnTo>
                  <a:cubicBezTo>
                    <a:pt x="30297" y="23821"/>
                    <a:pt x="30275" y="23821"/>
                    <a:pt x="30253" y="23843"/>
                  </a:cubicBezTo>
                  <a:cubicBezTo>
                    <a:pt x="30231" y="23843"/>
                    <a:pt x="30231" y="23888"/>
                    <a:pt x="30231" y="23932"/>
                  </a:cubicBezTo>
                  <a:cubicBezTo>
                    <a:pt x="30208" y="24087"/>
                    <a:pt x="30053" y="24176"/>
                    <a:pt x="30009" y="24309"/>
                  </a:cubicBezTo>
                  <a:cubicBezTo>
                    <a:pt x="29898" y="24265"/>
                    <a:pt x="29765" y="24265"/>
                    <a:pt x="29654" y="24265"/>
                  </a:cubicBezTo>
                  <a:cubicBezTo>
                    <a:pt x="29610" y="24464"/>
                    <a:pt x="29499" y="24642"/>
                    <a:pt x="29343" y="24753"/>
                  </a:cubicBezTo>
                  <a:cubicBezTo>
                    <a:pt x="29232" y="24642"/>
                    <a:pt x="29188" y="24509"/>
                    <a:pt x="29210" y="24353"/>
                  </a:cubicBezTo>
                  <a:cubicBezTo>
                    <a:pt x="29255" y="24220"/>
                    <a:pt x="29255" y="24065"/>
                    <a:pt x="29210" y="23932"/>
                  </a:cubicBezTo>
                  <a:cubicBezTo>
                    <a:pt x="29099" y="24043"/>
                    <a:pt x="28944" y="24132"/>
                    <a:pt x="28789" y="24176"/>
                  </a:cubicBezTo>
                  <a:cubicBezTo>
                    <a:pt x="28700" y="24220"/>
                    <a:pt x="28589" y="24265"/>
                    <a:pt x="28567" y="24353"/>
                  </a:cubicBezTo>
                  <a:cubicBezTo>
                    <a:pt x="28523" y="24442"/>
                    <a:pt x="28611" y="24597"/>
                    <a:pt x="28700" y="24708"/>
                  </a:cubicBezTo>
                  <a:cubicBezTo>
                    <a:pt x="28789" y="24819"/>
                    <a:pt x="28855" y="24930"/>
                    <a:pt x="28922" y="25041"/>
                  </a:cubicBezTo>
                  <a:cubicBezTo>
                    <a:pt x="28966" y="25108"/>
                    <a:pt x="28989" y="25174"/>
                    <a:pt x="28989" y="25241"/>
                  </a:cubicBezTo>
                  <a:cubicBezTo>
                    <a:pt x="28989" y="25374"/>
                    <a:pt x="28922" y="25485"/>
                    <a:pt x="28811" y="25573"/>
                  </a:cubicBezTo>
                  <a:cubicBezTo>
                    <a:pt x="28678" y="25729"/>
                    <a:pt x="28545" y="25884"/>
                    <a:pt x="28567" y="26083"/>
                  </a:cubicBezTo>
                  <a:cubicBezTo>
                    <a:pt x="28390" y="26327"/>
                    <a:pt x="28368" y="26638"/>
                    <a:pt x="28501" y="26882"/>
                  </a:cubicBezTo>
                  <a:cubicBezTo>
                    <a:pt x="28501" y="26904"/>
                    <a:pt x="28523" y="26926"/>
                    <a:pt x="28545" y="26948"/>
                  </a:cubicBezTo>
                  <a:lnTo>
                    <a:pt x="28589" y="26948"/>
                  </a:lnTo>
                  <a:lnTo>
                    <a:pt x="29388" y="26882"/>
                  </a:lnTo>
                  <a:cubicBezTo>
                    <a:pt x="29432" y="27037"/>
                    <a:pt x="29543" y="27148"/>
                    <a:pt x="29698" y="27237"/>
                  </a:cubicBezTo>
                  <a:cubicBezTo>
                    <a:pt x="29720" y="27348"/>
                    <a:pt x="29787" y="27436"/>
                    <a:pt x="29809" y="27547"/>
                  </a:cubicBezTo>
                  <a:cubicBezTo>
                    <a:pt x="29854" y="27658"/>
                    <a:pt x="29831" y="27791"/>
                    <a:pt x="29743" y="27880"/>
                  </a:cubicBezTo>
                  <a:cubicBezTo>
                    <a:pt x="29521" y="27725"/>
                    <a:pt x="29454" y="27436"/>
                    <a:pt x="29232" y="27281"/>
                  </a:cubicBezTo>
                  <a:cubicBezTo>
                    <a:pt x="28944" y="27392"/>
                    <a:pt x="28678" y="27503"/>
                    <a:pt x="28412" y="27636"/>
                  </a:cubicBezTo>
                  <a:cubicBezTo>
                    <a:pt x="28323" y="27769"/>
                    <a:pt x="28434" y="27946"/>
                    <a:pt x="28523" y="28080"/>
                  </a:cubicBezTo>
                  <a:cubicBezTo>
                    <a:pt x="28589" y="28213"/>
                    <a:pt x="28656" y="28390"/>
                    <a:pt x="28567" y="28523"/>
                  </a:cubicBezTo>
                  <a:cubicBezTo>
                    <a:pt x="28523" y="28545"/>
                    <a:pt x="28478" y="28567"/>
                    <a:pt x="28412" y="28590"/>
                  </a:cubicBezTo>
                  <a:cubicBezTo>
                    <a:pt x="28168" y="28745"/>
                    <a:pt x="28013" y="29055"/>
                    <a:pt x="28079" y="29344"/>
                  </a:cubicBezTo>
                  <a:lnTo>
                    <a:pt x="27414" y="29610"/>
                  </a:lnTo>
                  <a:cubicBezTo>
                    <a:pt x="27369" y="29610"/>
                    <a:pt x="27325" y="29632"/>
                    <a:pt x="27281" y="29676"/>
                  </a:cubicBezTo>
                  <a:cubicBezTo>
                    <a:pt x="27236" y="29743"/>
                    <a:pt x="27259" y="29854"/>
                    <a:pt x="27325" y="29876"/>
                  </a:cubicBezTo>
                  <a:cubicBezTo>
                    <a:pt x="27325" y="29943"/>
                    <a:pt x="27281" y="29987"/>
                    <a:pt x="27236" y="30009"/>
                  </a:cubicBezTo>
                  <a:lnTo>
                    <a:pt x="27148" y="30009"/>
                  </a:lnTo>
                  <a:lnTo>
                    <a:pt x="26327" y="29765"/>
                  </a:lnTo>
                  <a:cubicBezTo>
                    <a:pt x="26327" y="29676"/>
                    <a:pt x="26305" y="29610"/>
                    <a:pt x="26305" y="29543"/>
                  </a:cubicBezTo>
                  <a:cubicBezTo>
                    <a:pt x="26305" y="29521"/>
                    <a:pt x="26305" y="29499"/>
                    <a:pt x="26305" y="29477"/>
                  </a:cubicBezTo>
                  <a:cubicBezTo>
                    <a:pt x="26327" y="29432"/>
                    <a:pt x="26349" y="29410"/>
                    <a:pt x="26371" y="29388"/>
                  </a:cubicBezTo>
                  <a:cubicBezTo>
                    <a:pt x="26482" y="29366"/>
                    <a:pt x="26571" y="29344"/>
                    <a:pt x="26682" y="29344"/>
                  </a:cubicBezTo>
                  <a:cubicBezTo>
                    <a:pt x="27015" y="29299"/>
                    <a:pt x="27303" y="29122"/>
                    <a:pt x="27547" y="28900"/>
                  </a:cubicBezTo>
                  <a:cubicBezTo>
                    <a:pt x="27746" y="28723"/>
                    <a:pt x="27769" y="28412"/>
                    <a:pt x="27902" y="28168"/>
                  </a:cubicBezTo>
                  <a:cubicBezTo>
                    <a:pt x="27946" y="28102"/>
                    <a:pt x="27968" y="28013"/>
                    <a:pt x="27990" y="27946"/>
                  </a:cubicBezTo>
                  <a:cubicBezTo>
                    <a:pt x="28013" y="27858"/>
                    <a:pt x="28013" y="27769"/>
                    <a:pt x="27990" y="27680"/>
                  </a:cubicBezTo>
                  <a:cubicBezTo>
                    <a:pt x="27968" y="27614"/>
                    <a:pt x="28035" y="27547"/>
                    <a:pt x="28057" y="27481"/>
                  </a:cubicBezTo>
                  <a:cubicBezTo>
                    <a:pt x="28079" y="27436"/>
                    <a:pt x="28079" y="27414"/>
                    <a:pt x="28057" y="27370"/>
                  </a:cubicBezTo>
                  <a:cubicBezTo>
                    <a:pt x="28057" y="27348"/>
                    <a:pt x="28035" y="27325"/>
                    <a:pt x="28013" y="27325"/>
                  </a:cubicBezTo>
                  <a:cubicBezTo>
                    <a:pt x="27946" y="27237"/>
                    <a:pt x="27857" y="27148"/>
                    <a:pt x="27746" y="27104"/>
                  </a:cubicBezTo>
                  <a:cubicBezTo>
                    <a:pt x="27857" y="26837"/>
                    <a:pt x="28146" y="26594"/>
                    <a:pt x="28168" y="26283"/>
                  </a:cubicBezTo>
                  <a:cubicBezTo>
                    <a:pt x="28190" y="26083"/>
                    <a:pt x="28101" y="25862"/>
                    <a:pt x="28212" y="25706"/>
                  </a:cubicBezTo>
                  <a:cubicBezTo>
                    <a:pt x="28234" y="25684"/>
                    <a:pt x="28257" y="25640"/>
                    <a:pt x="28257" y="25618"/>
                  </a:cubicBezTo>
                  <a:cubicBezTo>
                    <a:pt x="28301" y="25573"/>
                    <a:pt x="28301" y="25507"/>
                    <a:pt x="28301" y="25462"/>
                  </a:cubicBezTo>
                  <a:lnTo>
                    <a:pt x="28301" y="24974"/>
                  </a:lnTo>
                  <a:cubicBezTo>
                    <a:pt x="28301" y="24930"/>
                    <a:pt x="28301" y="24908"/>
                    <a:pt x="28301" y="24864"/>
                  </a:cubicBezTo>
                  <a:cubicBezTo>
                    <a:pt x="28279" y="24841"/>
                    <a:pt x="28257" y="24819"/>
                    <a:pt x="28234" y="24797"/>
                  </a:cubicBezTo>
                  <a:lnTo>
                    <a:pt x="27924" y="24575"/>
                  </a:lnTo>
                  <a:cubicBezTo>
                    <a:pt x="28057" y="24243"/>
                    <a:pt x="28212" y="23910"/>
                    <a:pt x="28412" y="23621"/>
                  </a:cubicBezTo>
                  <a:cubicBezTo>
                    <a:pt x="28456" y="23533"/>
                    <a:pt x="28501" y="23422"/>
                    <a:pt x="28434" y="23355"/>
                  </a:cubicBezTo>
                  <a:cubicBezTo>
                    <a:pt x="28412" y="23333"/>
                    <a:pt x="28368" y="23311"/>
                    <a:pt x="28345" y="23289"/>
                  </a:cubicBezTo>
                  <a:lnTo>
                    <a:pt x="27591" y="23000"/>
                  </a:lnTo>
                  <a:cubicBezTo>
                    <a:pt x="27436" y="23267"/>
                    <a:pt x="27325" y="23577"/>
                    <a:pt x="27170" y="23843"/>
                  </a:cubicBezTo>
                  <a:cubicBezTo>
                    <a:pt x="27037" y="24154"/>
                    <a:pt x="26771" y="24376"/>
                    <a:pt x="26482" y="24486"/>
                  </a:cubicBezTo>
                  <a:cubicBezTo>
                    <a:pt x="26438" y="24486"/>
                    <a:pt x="26394" y="24509"/>
                    <a:pt x="26349" y="24531"/>
                  </a:cubicBezTo>
                  <a:cubicBezTo>
                    <a:pt x="26327" y="24553"/>
                    <a:pt x="26305" y="24597"/>
                    <a:pt x="26283" y="24642"/>
                  </a:cubicBezTo>
                  <a:lnTo>
                    <a:pt x="26016" y="25152"/>
                  </a:lnTo>
                  <a:cubicBezTo>
                    <a:pt x="26172" y="25241"/>
                    <a:pt x="26327" y="25285"/>
                    <a:pt x="26504" y="25307"/>
                  </a:cubicBezTo>
                  <a:cubicBezTo>
                    <a:pt x="26305" y="25551"/>
                    <a:pt x="26150" y="25817"/>
                    <a:pt x="26039" y="26106"/>
                  </a:cubicBezTo>
                  <a:cubicBezTo>
                    <a:pt x="26016" y="26150"/>
                    <a:pt x="26016" y="26194"/>
                    <a:pt x="26039" y="26239"/>
                  </a:cubicBezTo>
                  <a:cubicBezTo>
                    <a:pt x="26061" y="26305"/>
                    <a:pt x="26127" y="26305"/>
                    <a:pt x="26172" y="26327"/>
                  </a:cubicBezTo>
                  <a:cubicBezTo>
                    <a:pt x="26216" y="26372"/>
                    <a:pt x="26238" y="26438"/>
                    <a:pt x="26238" y="26483"/>
                  </a:cubicBezTo>
                  <a:lnTo>
                    <a:pt x="26238" y="26793"/>
                  </a:lnTo>
                  <a:cubicBezTo>
                    <a:pt x="26238" y="26926"/>
                    <a:pt x="26238" y="27126"/>
                    <a:pt x="26083" y="27170"/>
                  </a:cubicBezTo>
                  <a:cubicBezTo>
                    <a:pt x="26059" y="27177"/>
                    <a:pt x="26037" y="27180"/>
                    <a:pt x="26015" y="27180"/>
                  </a:cubicBezTo>
                  <a:cubicBezTo>
                    <a:pt x="25900" y="27180"/>
                    <a:pt x="25825" y="27086"/>
                    <a:pt x="25750" y="26993"/>
                  </a:cubicBezTo>
                  <a:cubicBezTo>
                    <a:pt x="25506" y="26749"/>
                    <a:pt x="25196" y="26527"/>
                    <a:pt x="24885" y="26350"/>
                  </a:cubicBezTo>
                  <a:cubicBezTo>
                    <a:pt x="24819" y="26172"/>
                    <a:pt x="24597" y="26017"/>
                    <a:pt x="24420" y="25906"/>
                  </a:cubicBezTo>
                  <a:cubicBezTo>
                    <a:pt x="24242" y="25839"/>
                    <a:pt x="24065" y="25729"/>
                    <a:pt x="23932" y="25573"/>
                  </a:cubicBezTo>
                  <a:cubicBezTo>
                    <a:pt x="23887" y="25507"/>
                    <a:pt x="23821" y="25440"/>
                    <a:pt x="23754" y="25396"/>
                  </a:cubicBezTo>
                  <a:cubicBezTo>
                    <a:pt x="23689" y="25363"/>
                    <a:pt x="23612" y="25343"/>
                    <a:pt x="23541" y="25343"/>
                  </a:cubicBezTo>
                  <a:cubicBezTo>
                    <a:pt x="23515" y="25343"/>
                    <a:pt x="23490" y="25346"/>
                    <a:pt x="23466" y="25351"/>
                  </a:cubicBezTo>
                  <a:cubicBezTo>
                    <a:pt x="23422" y="25130"/>
                    <a:pt x="23355" y="24930"/>
                    <a:pt x="23266" y="24753"/>
                  </a:cubicBezTo>
                  <a:cubicBezTo>
                    <a:pt x="23089" y="24819"/>
                    <a:pt x="23000" y="24974"/>
                    <a:pt x="23000" y="25152"/>
                  </a:cubicBezTo>
                  <a:cubicBezTo>
                    <a:pt x="23044" y="25329"/>
                    <a:pt x="23178" y="25462"/>
                    <a:pt x="23355" y="25485"/>
                  </a:cubicBezTo>
                  <a:cubicBezTo>
                    <a:pt x="23422" y="25485"/>
                    <a:pt x="23510" y="25485"/>
                    <a:pt x="23532" y="25551"/>
                  </a:cubicBezTo>
                  <a:cubicBezTo>
                    <a:pt x="23466" y="25551"/>
                    <a:pt x="23444" y="25618"/>
                    <a:pt x="23444" y="25684"/>
                  </a:cubicBezTo>
                  <a:cubicBezTo>
                    <a:pt x="23444" y="25751"/>
                    <a:pt x="23466" y="25817"/>
                    <a:pt x="23488" y="25884"/>
                  </a:cubicBezTo>
                  <a:cubicBezTo>
                    <a:pt x="23555" y="26039"/>
                    <a:pt x="23577" y="26194"/>
                    <a:pt x="23532" y="26350"/>
                  </a:cubicBezTo>
                  <a:cubicBezTo>
                    <a:pt x="23532" y="26372"/>
                    <a:pt x="23532" y="26372"/>
                    <a:pt x="23510" y="26394"/>
                  </a:cubicBezTo>
                  <a:cubicBezTo>
                    <a:pt x="23499" y="26405"/>
                    <a:pt x="23488" y="26411"/>
                    <a:pt x="23477" y="26411"/>
                  </a:cubicBezTo>
                  <a:cubicBezTo>
                    <a:pt x="23466" y="26411"/>
                    <a:pt x="23455" y="26405"/>
                    <a:pt x="23444" y="26394"/>
                  </a:cubicBezTo>
                  <a:cubicBezTo>
                    <a:pt x="23311" y="26394"/>
                    <a:pt x="23133" y="26394"/>
                    <a:pt x="23089" y="26505"/>
                  </a:cubicBezTo>
                  <a:cubicBezTo>
                    <a:pt x="23089" y="26527"/>
                    <a:pt x="23067" y="26549"/>
                    <a:pt x="23067" y="26571"/>
                  </a:cubicBezTo>
                  <a:cubicBezTo>
                    <a:pt x="23033" y="26621"/>
                    <a:pt x="23000" y="26646"/>
                    <a:pt x="22957" y="26646"/>
                  </a:cubicBezTo>
                  <a:cubicBezTo>
                    <a:pt x="22943" y="26646"/>
                    <a:pt x="22928" y="26643"/>
                    <a:pt x="22911" y="26638"/>
                  </a:cubicBezTo>
                  <a:cubicBezTo>
                    <a:pt x="22867" y="26638"/>
                    <a:pt x="22823" y="26616"/>
                    <a:pt x="22778" y="26571"/>
                  </a:cubicBezTo>
                  <a:cubicBezTo>
                    <a:pt x="22756" y="26394"/>
                    <a:pt x="22734" y="26216"/>
                    <a:pt x="22734" y="26039"/>
                  </a:cubicBezTo>
                  <a:cubicBezTo>
                    <a:pt x="22734" y="26039"/>
                    <a:pt x="22734" y="26017"/>
                    <a:pt x="22712" y="25995"/>
                  </a:cubicBezTo>
                  <a:cubicBezTo>
                    <a:pt x="22690" y="25973"/>
                    <a:pt x="22690" y="25973"/>
                    <a:pt x="22667" y="25973"/>
                  </a:cubicBezTo>
                  <a:lnTo>
                    <a:pt x="21381" y="25928"/>
                  </a:lnTo>
                  <a:lnTo>
                    <a:pt x="21004" y="25884"/>
                  </a:lnTo>
                  <a:cubicBezTo>
                    <a:pt x="20982" y="25884"/>
                    <a:pt x="20960" y="25884"/>
                    <a:pt x="20915" y="25906"/>
                  </a:cubicBezTo>
                  <a:cubicBezTo>
                    <a:pt x="20893" y="25906"/>
                    <a:pt x="20893" y="25950"/>
                    <a:pt x="20871" y="25973"/>
                  </a:cubicBezTo>
                  <a:cubicBezTo>
                    <a:pt x="20849" y="26017"/>
                    <a:pt x="20782" y="26039"/>
                    <a:pt x="20716" y="26039"/>
                  </a:cubicBezTo>
                  <a:cubicBezTo>
                    <a:pt x="20671" y="26017"/>
                    <a:pt x="20605" y="25995"/>
                    <a:pt x="20560" y="25973"/>
                  </a:cubicBezTo>
                  <a:cubicBezTo>
                    <a:pt x="20560" y="25950"/>
                    <a:pt x="20560" y="25928"/>
                    <a:pt x="20583" y="25906"/>
                  </a:cubicBezTo>
                  <a:lnTo>
                    <a:pt x="20804" y="25706"/>
                  </a:lnTo>
                  <a:cubicBezTo>
                    <a:pt x="20827" y="25684"/>
                    <a:pt x="20849" y="25662"/>
                    <a:pt x="20849" y="25640"/>
                  </a:cubicBezTo>
                  <a:cubicBezTo>
                    <a:pt x="20849" y="25618"/>
                    <a:pt x="20827" y="25595"/>
                    <a:pt x="20827" y="25573"/>
                  </a:cubicBezTo>
                  <a:lnTo>
                    <a:pt x="20671" y="25351"/>
                  </a:lnTo>
                  <a:cubicBezTo>
                    <a:pt x="20474" y="25434"/>
                    <a:pt x="20264" y="25479"/>
                    <a:pt x="20052" y="25479"/>
                  </a:cubicBezTo>
                  <a:cubicBezTo>
                    <a:pt x="19977" y="25479"/>
                    <a:pt x="19903" y="25474"/>
                    <a:pt x="19828" y="25462"/>
                  </a:cubicBezTo>
                  <a:lnTo>
                    <a:pt x="18742" y="25485"/>
                  </a:lnTo>
                  <a:cubicBezTo>
                    <a:pt x="18729" y="25478"/>
                    <a:pt x="18716" y="25475"/>
                    <a:pt x="18703" y="25475"/>
                  </a:cubicBezTo>
                  <a:cubicBezTo>
                    <a:pt x="18671" y="25475"/>
                    <a:pt x="18640" y="25491"/>
                    <a:pt x="18609" y="25507"/>
                  </a:cubicBezTo>
                  <a:cubicBezTo>
                    <a:pt x="18586" y="25529"/>
                    <a:pt x="18542" y="25551"/>
                    <a:pt x="18520" y="25595"/>
                  </a:cubicBezTo>
                  <a:cubicBezTo>
                    <a:pt x="18466" y="25634"/>
                    <a:pt x="18398" y="25643"/>
                    <a:pt x="18327" y="25643"/>
                  </a:cubicBezTo>
                  <a:cubicBezTo>
                    <a:pt x="18266" y="25643"/>
                    <a:pt x="18202" y="25636"/>
                    <a:pt x="18143" y="25636"/>
                  </a:cubicBezTo>
                  <a:cubicBezTo>
                    <a:pt x="18075" y="25636"/>
                    <a:pt x="18012" y="25645"/>
                    <a:pt x="17965" y="25684"/>
                  </a:cubicBezTo>
                  <a:cubicBezTo>
                    <a:pt x="17899" y="25773"/>
                    <a:pt x="17855" y="25839"/>
                    <a:pt x="17810" y="25928"/>
                  </a:cubicBezTo>
                  <a:cubicBezTo>
                    <a:pt x="17655" y="26150"/>
                    <a:pt x="17411" y="26305"/>
                    <a:pt x="17145" y="26350"/>
                  </a:cubicBezTo>
                  <a:cubicBezTo>
                    <a:pt x="17100" y="26216"/>
                    <a:pt x="16990" y="26128"/>
                    <a:pt x="16945" y="26017"/>
                  </a:cubicBezTo>
                  <a:cubicBezTo>
                    <a:pt x="16923" y="25884"/>
                    <a:pt x="16945" y="25773"/>
                    <a:pt x="16990" y="25662"/>
                  </a:cubicBezTo>
                  <a:cubicBezTo>
                    <a:pt x="17078" y="25485"/>
                    <a:pt x="17189" y="25351"/>
                    <a:pt x="17344" y="25263"/>
                  </a:cubicBezTo>
                  <a:cubicBezTo>
                    <a:pt x="17388" y="25237"/>
                    <a:pt x="17439" y="25224"/>
                    <a:pt x="17490" y="25224"/>
                  </a:cubicBezTo>
                  <a:cubicBezTo>
                    <a:pt x="17567" y="25224"/>
                    <a:pt x="17646" y="25253"/>
                    <a:pt x="17699" y="25307"/>
                  </a:cubicBezTo>
                  <a:cubicBezTo>
                    <a:pt x="17810" y="25085"/>
                    <a:pt x="17899" y="24864"/>
                    <a:pt x="17943" y="24620"/>
                  </a:cubicBezTo>
                  <a:cubicBezTo>
                    <a:pt x="17965" y="24575"/>
                    <a:pt x="17965" y="24531"/>
                    <a:pt x="17943" y="24486"/>
                  </a:cubicBezTo>
                  <a:cubicBezTo>
                    <a:pt x="17921" y="24420"/>
                    <a:pt x="17877" y="24353"/>
                    <a:pt x="17810" y="24331"/>
                  </a:cubicBezTo>
                  <a:lnTo>
                    <a:pt x="17344" y="24021"/>
                  </a:lnTo>
                  <a:cubicBezTo>
                    <a:pt x="17322" y="24021"/>
                    <a:pt x="17300" y="23999"/>
                    <a:pt x="17278" y="23999"/>
                  </a:cubicBezTo>
                  <a:cubicBezTo>
                    <a:pt x="17234" y="23999"/>
                    <a:pt x="17211" y="24043"/>
                    <a:pt x="17211" y="24087"/>
                  </a:cubicBezTo>
                  <a:cubicBezTo>
                    <a:pt x="17234" y="24132"/>
                    <a:pt x="17234" y="24154"/>
                    <a:pt x="17256" y="24198"/>
                  </a:cubicBezTo>
                  <a:cubicBezTo>
                    <a:pt x="17300" y="24353"/>
                    <a:pt x="17189" y="24531"/>
                    <a:pt x="17056" y="24642"/>
                  </a:cubicBezTo>
                  <a:cubicBezTo>
                    <a:pt x="16923" y="24753"/>
                    <a:pt x="16768" y="24841"/>
                    <a:pt x="16723" y="25019"/>
                  </a:cubicBezTo>
                  <a:cubicBezTo>
                    <a:pt x="16635" y="25085"/>
                    <a:pt x="16502" y="25196"/>
                    <a:pt x="16391" y="25263"/>
                  </a:cubicBezTo>
                  <a:cubicBezTo>
                    <a:pt x="16369" y="25285"/>
                    <a:pt x="16369" y="25285"/>
                    <a:pt x="16346" y="25307"/>
                  </a:cubicBezTo>
                  <a:cubicBezTo>
                    <a:pt x="16346" y="25329"/>
                    <a:pt x="16346" y="25351"/>
                    <a:pt x="16346" y="25374"/>
                  </a:cubicBezTo>
                  <a:cubicBezTo>
                    <a:pt x="16391" y="25485"/>
                    <a:pt x="16457" y="25595"/>
                    <a:pt x="16524" y="25706"/>
                  </a:cubicBezTo>
                  <a:cubicBezTo>
                    <a:pt x="16280" y="25906"/>
                    <a:pt x="16058" y="26150"/>
                    <a:pt x="15881" y="26438"/>
                  </a:cubicBezTo>
                  <a:cubicBezTo>
                    <a:pt x="15836" y="26505"/>
                    <a:pt x="15792" y="26571"/>
                    <a:pt x="15748" y="26638"/>
                  </a:cubicBezTo>
                  <a:cubicBezTo>
                    <a:pt x="15703" y="26594"/>
                    <a:pt x="15659" y="26527"/>
                    <a:pt x="15637" y="26460"/>
                  </a:cubicBezTo>
                  <a:cubicBezTo>
                    <a:pt x="15614" y="26394"/>
                    <a:pt x="15637" y="26305"/>
                    <a:pt x="15703" y="26261"/>
                  </a:cubicBezTo>
                  <a:cubicBezTo>
                    <a:pt x="15725" y="26261"/>
                    <a:pt x="15748" y="26261"/>
                    <a:pt x="15748" y="26239"/>
                  </a:cubicBezTo>
                  <a:cubicBezTo>
                    <a:pt x="15770" y="26216"/>
                    <a:pt x="15748" y="26172"/>
                    <a:pt x="15748" y="26150"/>
                  </a:cubicBezTo>
                  <a:cubicBezTo>
                    <a:pt x="15659" y="25950"/>
                    <a:pt x="15548" y="25751"/>
                    <a:pt x="15437" y="25573"/>
                  </a:cubicBezTo>
                  <a:cubicBezTo>
                    <a:pt x="15326" y="25662"/>
                    <a:pt x="15193" y="25706"/>
                    <a:pt x="15038" y="25729"/>
                  </a:cubicBezTo>
                  <a:lnTo>
                    <a:pt x="14528" y="25729"/>
                  </a:lnTo>
                  <a:cubicBezTo>
                    <a:pt x="14505" y="25751"/>
                    <a:pt x="14483" y="25751"/>
                    <a:pt x="14461" y="25773"/>
                  </a:cubicBezTo>
                  <a:cubicBezTo>
                    <a:pt x="14361" y="25823"/>
                    <a:pt x="14261" y="25848"/>
                    <a:pt x="14152" y="25848"/>
                  </a:cubicBezTo>
                  <a:cubicBezTo>
                    <a:pt x="14116" y="25848"/>
                    <a:pt x="14079" y="25845"/>
                    <a:pt x="14040" y="25839"/>
                  </a:cubicBezTo>
                  <a:cubicBezTo>
                    <a:pt x="13862" y="26150"/>
                    <a:pt x="13729" y="26483"/>
                    <a:pt x="13663" y="26837"/>
                  </a:cubicBezTo>
                  <a:lnTo>
                    <a:pt x="13219" y="26416"/>
                  </a:lnTo>
                  <a:cubicBezTo>
                    <a:pt x="13175" y="26372"/>
                    <a:pt x="13130" y="26305"/>
                    <a:pt x="13108" y="26261"/>
                  </a:cubicBezTo>
                  <a:cubicBezTo>
                    <a:pt x="13086" y="26194"/>
                    <a:pt x="13064" y="26150"/>
                    <a:pt x="13042" y="26083"/>
                  </a:cubicBezTo>
                  <a:cubicBezTo>
                    <a:pt x="13019" y="25950"/>
                    <a:pt x="12997" y="25817"/>
                    <a:pt x="12953" y="25684"/>
                  </a:cubicBezTo>
                  <a:cubicBezTo>
                    <a:pt x="12953" y="25640"/>
                    <a:pt x="12931" y="25595"/>
                    <a:pt x="12909" y="25573"/>
                  </a:cubicBezTo>
                  <a:cubicBezTo>
                    <a:pt x="12870" y="25535"/>
                    <a:pt x="12816" y="25511"/>
                    <a:pt x="12765" y="25511"/>
                  </a:cubicBezTo>
                  <a:cubicBezTo>
                    <a:pt x="12728" y="25511"/>
                    <a:pt x="12692" y="25523"/>
                    <a:pt x="12665" y="25551"/>
                  </a:cubicBezTo>
                  <a:cubicBezTo>
                    <a:pt x="12532" y="25618"/>
                    <a:pt x="12465" y="25751"/>
                    <a:pt x="12465" y="25884"/>
                  </a:cubicBezTo>
                  <a:cubicBezTo>
                    <a:pt x="12487" y="25995"/>
                    <a:pt x="12509" y="26106"/>
                    <a:pt x="12576" y="26216"/>
                  </a:cubicBezTo>
                  <a:lnTo>
                    <a:pt x="12687" y="26460"/>
                  </a:lnTo>
                  <a:cubicBezTo>
                    <a:pt x="12606" y="26643"/>
                    <a:pt x="12413" y="26752"/>
                    <a:pt x="12228" y="26752"/>
                  </a:cubicBezTo>
                  <a:cubicBezTo>
                    <a:pt x="12211" y="26752"/>
                    <a:pt x="12194" y="26751"/>
                    <a:pt x="12177" y="26749"/>
                  </a:cubicBezTo>
                  <a:cubicBezTo>
                    <a:pt x="12044" y="26704"/>
                    <a:pt x="11955" y="26616"/>
                    <a:pt x="11866" y="26527"/>
                  </a:cubicBezTo>
                  <a:cubicBezTo>
                    <a:pt x="11822" y="26483"/>
                    <a:pt x="11800" y="26438"/>
                    <a:pt x="11777" y="26372"/>
                  </a:cubicBezTo>
                  <a:cubicBezTo>
                    <a:pt x="11755" y="26261"/>
                    <a:pt x="11866" y="26172"/>
                    <a:pt x="11866" y="26061"/>
                  </a:cubicBezTo>
                  <a:cubicBezTo>
                    <a:pt x="11844" y="25839"/>
                    <a:pt x="11489" y="25795"/>
                    <a:pt x="11467" y="25595"/>
                  </a:cubicBezTo>
                  <a:cubicBezTo>
                    <a:pt x="11467" y="25462"/>
                    <a:pt x="11578" y="25374"/>
                    <a:pt x="11689" y="25307"/>
                  </a:cubicBezTo>
                  <a:cubicBezTo>
                    <a:pt x="11910" y="25085"/>
                    <a:pt x="12088" y="24841"/>
                    <a:pt x="12243" y="24553"/>
                  </a:cubicBezTo>
                  <a:cubicBezTo>
                    <a:pt x="12332" y="24353"/>
                    <a:pt x="12487" y="24198"/>
                    <a:pt x="12642" y="24043"/>
                  </a:cubicBezTo>
                  <a:cubicBezTo>
                    <a:pt x="12554" y="23954"/>
                    <a:pt x="12487" y="23843"/>
                    <a:pt x="12465" y="23732"/>
                  </a:cubicBezTo>
                  <a:cubicBezTo>
                    <a:pt x="12465" y="23688"/>
                    <a:pt x="12465" y="23644"/>
                    <a:pt x="12465" y="23577"/>
                  </a:cubicBezTo>
                  <a:cubicBezTo>
                    <a:pt x="12487" y="23378"/>
                    <a:pt x="12509" y="23200"/>
                    <a:pt x="12554" y="23000"/>
                  </a:cubicBezTo>
                  <a:cubicBezTo>
                    <a:pt x="12554" y="22912"/>
                    <a:pt x="12554" y="22867"/>
                    <a:pt x="12598" y="22801"/>
                  </a:cubicBezTo>
                  <a:cubicBezTo>
                    <a:pt x="12620" y="22734"/>
                    <a:pt x="12687" y="22690"/>
                    <a:pt x="12753" y="22690"/>
                  </a:cubicBezTo>
                  <a:cubicBezTo>
                    <a:pt x="12953" y="23045"/>
                    <a:pt x="12731" y="23533"/>
                    <a:pt x="12975" y="23843"/>
                  </a:cubicBezTo>
                  <a:cubicBezTo>
                    <a:pt x="13064" y="23954"/>
                    <a:pt x="13219" y="24043"/>
                    <a:pt x="13241" y="24198"/>
                  </a:cubicBezTo>
                  <a:cubicBezTo>
                    <a:pt x="13263" y="24287"/>
                    <a:pt x="13219" y="24398"/>
                    <a:pt x="13241" y="24486"/>
                  </a:cubicBezTo>
                  <a:cubicBezTo>
                    <a:pt x="13263" y="24531"/>
                    <a:pt x="13308" y="24597"/>
                    <a:pt x="13374" y="24620"/>
                  </a:cubicBezTo>
                  <a:lnTo>
                    <a:pt x="14128" y="25285"/>
                  </a:lnTo>
                  <a:lnTo>
                    <a:pt x="14151" y="25307"/>
                  </a:lnTo>
                  <a:lnTo>
                    <a:pt x="14217" y="25307"/>
                  </a:lnTo>
                  <a:lnTo>
                    <a:pt x="15126" y="25196"/>
                  </a:lnTo>
                  <a:cubicBezTo>
                    <a:pt x="15348" y="24908"/>
                    <a:pt x="15481" y="24575"/>
                    <a:pt x="15681" y="24287"/>
                  </a:cubicBezTo>
                  <a:cubicBezTo>
                    <a:pt x="15703" y="24243"/>
                    <a:pt x="15725" y="24198"/>
                    <a:pt x="15725" y="24176"/>
                  </a:cubicBezTo>
                  <a:cubicBezTo>
                    <a:pt x="15748" y="24109"/>
                    <a:pt x="15725" y="24065"/>
                    <a:pt x="15725" y="23999"/>
                  </a:cubicBezTo>
                  <a:cubicBezTo>
                    <a:pt x="15659" y="23732"/>
                    <a:pt x="15592" y="23444"/>
                    <a:pt x="15526" y="23178"/>
                  </a:cubicBezTo>
                  <a:cubicBezTo>
                    <a:pt x="15459" y="22823"/>
                    <a:pt x="15370" y="22468"/>
                    <a:pt x="15260" y="22113"/>
                  </a:cubicBezTo>
                  <a:cubicBezTo>
                    <a:pt x="15215" y="22002"/>
                    <a:pt x="15171" y="21914"/>
                    <a:pt x="15104" y="21825"/>
                  </a:cubicBezTo>
                  <a:cubicBezTo>
                    <a:pt x="14927" y="21603"/>
                    <a:pt x="14616" y="21537"/>
                    <a:pt x="14417" y="21337"/>
                  </a:cubicBezTo>
                  <a:cubicBezTo>
                    <a:pt x="14217" y="21137"/>
                    <a:pt x="14151" y="20849"/>
                    <a:pt x="13951" y="20649"/>
                  </a:cubicBezTo>
                  <a:cubicBezTo>
                    <a:pt x="13862" y="20561"/>
                    <a:pt x="13729" y="20494"/>
                    <a:pt x="13618" y="20450"/>
                  </a:cubicBezTo>
                  <a:cubicBezTo>
                    <a:pt x="13505" y="20414"/>
                    <a:pt x="13392" y="20397"/>
                    <a:pt x="13282" y="20397"/>
                  </a:cubicBezTo>
                  <a:cubicBezTo>
                    <a:pt x="13046" y="20397"/>
                    <a:pt x="12824" y="20476"/>
                    <a:pt x="12642" y="20627"/>
                  </a:cubicBezTo>
                  <a:cubicBezTo>
                    <a:pt x="12376" y="20871"/>
                    <a:pt x="12265" y="21226"/>
                    <a:pt x="12354" y="21559"/>
                  </a:cubicBezTo>
                  <a:cubicBezTo>
                    <a:pt x="12021" y="21803"/>
                    <a:pt x="11622" y="21958"/>
                    <a:pt x="11201" y="22025"/>
                  </a:cubicBezTo>
                  <a:cubicBezTo>
                    <a:pt x="11112" y="22402"/>
                    <a:pt x="10979" y="22779"/>
                    <a:pt x="10802" y="23134"/>
                  </a:cubicBezTo>
                  <a:cubicBezTo>
                    <a:pt x="10624" y="23178"/>
                    <a:pt x="10469" y="23244"/>
                    <a:pt x="10336" y="23333"/>
                  </a:cubicBezTo>
                  <a:cubicBezTo>
                    <a:pt x="10181" y="23378"/>
                    <a:pt x="10047" y="23488"/>
                    <a:pt x="9959" y="23599"/>
                  </a:cubicBezTo>
                  <a:cubicBezTo>
                    <a:pt x="9870" y="23777"/>
                    <a:pt x="9848" y="23954"/>
                    <a:pt x="9870" y="24132"/>
                  </a:cubicBezTo>
                  <a:cubicBezTo>
                    <a:pt x="9715" y="24243"/>
                    <a:pt x="9493" y="24376"/>
                    <a:pt x="9316" y="24486"/>
                  </a:cubicBezTo>
                  <a:lnTo>
                    <a:pt x="9293" y="24486"/>
                  </a:lnTo>
                  <a:cubicBezTo>
                    <a:pt x="9293" y="24509"/>
                    <a:pt x="9293" y="24531"/>
                    <a:pt x="9293" y="24531"/>
                  </a:cubicBezTo>
                  <a:lnTo>
                    <a:pt x="9316" y="25041"/>
                  </a:lnTo>
                  <a:cubicBezTo>
                    <a:pt x="9027" y="25263"/>
                    <a:pt x="8717" y="25485"/>
                    <a:pt x="8362" y="25640"/>
                  </a:cubicBezTo>
                  <a:cubicBezTo>
                    <a:pt x="8207" y="25729"/>
                    <a:pt x="8051" y="25795"/>
                    <a:pt x="7896" y="25839"/>
                  </a:cubicBezTo>
                  <a:cubicBezTo>
                    <a:pt x="7674" y="25884"/>
                    <a:pt x="7475" y="25906"/>
                    <a:pt x="7253" y="25928"/>
                  </a:cubicBezTo>
                  <a:lnTo>
                    <a:pt x="6210" y="26017"/>
                  </a:lnTo>
                  <a:cubicBezTo>
                    <a:pt x="6077" y="26283"/>
                    <a:pt x="5900" y="26527"/>
                    <a:pt x="5678" y="26749"/>
                  </a:cubicBezTo>
                  <a:cubicBezTo>
                    <a:pt x="5523" y="26904"/>
                    <a:pt x="5390" y="27059"/>
                    <a:pt x="5257" y="27215"/>
                  </a:cubicBezTo>
                  <a:cubicBezTo>
                    <a:pt x="4924" y="27547"/>
                    <a:pt x="4636" y="27924"/>
                    <a:pt x="4414" y="28346"/>
                  </a:cubicBezTo>
                  <a:cubicBezTo>
                    <a:pt x="4370" y="28279"/>
                    <a:pt x="4325" y="28235"/>
                    <a:pt x="4281" y="28190"/>
                  </a:cubicBezTo>
                  <a:cubicBezTo>
                    <a:pt x="4192" y="28346"/>
                    <a:pt x="4059" y="28479"/>
                    <a:pt x="3926" y="28590"/>
                  </a:cubicBezTo>
                  <a:cubicBezTo>
                    <a:pt x="3726" y="28789"/>
                    <a:pt x="3593" y="29033"/>
                    <a:pt x="3527" y="29299"/>
                  </a:cubicBezTo>
                  <a:cubicBezTo>
                    <a:pt x="3482" y="29499"/>
                    <a:pt x="3261" y="29632"/>
                    <a:pt x="3128" y="29787"/>
                  </a:cubicBezTo>
                  <a:cubicBezTo>
                    <a:pt x="3105" y="29810"/>
                    <a:pt x="3105" y="29832"/>
                    <a:pt x="3105" y="29854"/>
                  </a:cubicBezTo>
                  <a:cubicBezTo>
                    <a:pt x="3105" y="29898"/>
                    <a:pt x="3105" y="29920"/>
                    <a:pt x="3150" y="29943"/>
                  </a:cubicBezTo>
                  <a:cubicBezTo>
                    <a:pt x="3349" y="30142"/>
                    <a:pt x="3549" y="30342"/>
                    <a:pt x="3749" y="30564"/>
                  </a:cubicBezTo>
                  <a:cubicBezTo>
                    <a:pt x="3859" y="30675"/>
                    <a:pt x="3948" y="30852"/>
                    <a:pt x="3882" y="30963"/>
                  </a:cubicBezTo>
                  <a:cubicBezTo>
                    <a:pt x="3837" y="31029"/>
                    <a:pt x="3771" y="31074"/>
                    <a:pt x="3704" y="31096"/>
                  </a:cubicBezTo>
                  <a:cubicBezTo>
                    <a:pt x="3527" y="31140"/>
                    <a:pt x="3394" y="31273"/>
                    <a:pt x="3305" y="31429"/>
                  </a:cubicBezTo>
                  <a:cubicBezTo>
                    <a:pt x="3238" y="31562"/>
                    <a:pt x="3216" y="31695"/>
                    <a:pt x="3238" y="31828"/>
                  </a:cubicBezTo>
                  <a:lnTo>
                    <a:pt x="3261" y="32316"/>
                  </a:lnTo>
                  <a:cubicBezTo>
                    <a:pt x="3261" y="32360"/>
                    <a:pt x="3261" y="32382"/>
                    <a:pt x="3238" y="32404"/>
                  </a:cubicBezTo>
                  <a:cubicBezTo>
                    <a:pt x="3238" y="32427"/>
                    <a:pt x="3216" y="32449"/>
                    <a:pt x="3194" y="32449"/>
                  </a:cubicBezTo>
                  <a:cubicBezTo>
                    <a:pt x="3083" y="32538"/>
                    <a:pt x="3128" y="32693"/>
                    <a:pt x="3150" y="32804"/>
                  </a:cubicBezTo>
                  <a:cubicBezTo>
                    <a:pt x="3150" y="32848"/>
                    <a:pt x="3150" y="32870"/>
                    <a:pt x="3150" y="32892"/>
                  </a:cubicBezTo>
                  <a:cubicBezTo>
                    <a:pt x="3128" y="32915"/>
                    <a:pt x="3105" y="32937"/>
                    <a:pt x="3061" y="32959"/>
                  </a:cubicBezTo>
                  <a:lnTo>
                    <a:pt x="2750" y="33114"/>
                  </a:lnTo>
                  <a:cubicBezTo>
                    <a:pt x="2750" y="32981"/>
                    <a:pt x="2706" y="32848"/>
                    <a:pt x="2617" y="32737"/>
                  </a:cubicBezTo>
                  <a:cubicBezTo>
                    <a:pt x="2285" y="33048"/>
                    <a:pt x="1952" y="33403"/>
                    <a:pt x="1908" y="33846"/>
                  </a:cubicBezTo>
                  <a:cubicBezTo>
                    <a:pt x="2085" y="34068"/>
                    <a:pt x="2484" y="34001"/>
                    <a:pt x="2728" y="34157"/>
                  </a:cubicBezTo>
                  <a:cubicBezTo>
                    <a:pt x="2950" y="34334"/>
                    <a:pt x="2950" y="34622"/>
                    <a:pt x="2928" y="34889"/>
                  </a:cubicBezTo>
                  <a:cubicBezTo>
                    <a:pt x="2928" y="34911"/>
                    <a:pt x="2906" y="34955"/>
                    <a:pt x="2906" y="34977"/>
                  </a:cubicBezTo>
                  <a:cubicBezTo>
                    <a:pt x="2884" y="34999"/>
                    <a:pt x="2839" y="35022"/>
                    <a:pt x="2817" y="35022"/>
                  </a:cubicBezTo>
                  <a:cubicBezTo>
                    <a:pt x="2728" y="35066"/>
                    <a:pt x="2662" y="35155"/>
                    <a:pt x="2662" y="35266"/>
                  </a:cubicBezTo>
                  <a:cubicBezTo>
                    <a:pt x="2640" y="35354"/>
                    <a:pt x="2684" y="35465"/>
                    <a:pt x="2728" y="35554"/>
                  </a:cubicBezTo>
                  <a:cubicBezTo>
                    <a:pt x="2795" y="35620"/>
                    <a:pt x="2839" y="35709"/>
                    <a:pt x="2861" y="35776"/>
                  </a:cubicBezTo>
                  <a:cubicBezTo>
                    <a:pt x="2861" y="35864"/>
                    <a:pt x="2839" y="35953"/>
                    <a:pt x="2817" y="36020"/>
                  </a:cubicBezTo>
                  <a:cubicBezTo>
                    <a:pt x="2750" y="36219"/>
                    <a:pt x="2728" y="36441"/>
                    <a:pt x="2728" y="36641"/>
                  </a:cubicBezTo>
                  <a:cubicBezTo>
                    <a:pt x="2728" y="36707"/>
                    <a:pt x="2750" y="36752"/>
                    <a:pt x="2773" y="36818"/>
                  </a:cubicBezTo>
                  <a:cubicBezTo>
                    <a:pt x="2795" y="36863"/>
                    <a:pt x="2839" y="36885"/>
                    <a:pt x="2906" y="36885"/>
                  </a:cubicBezTo>
                  <a:cubicBezTo>
                    <a:pt x="2861" y="36996"/>
                    <a:pt x="3017" y="37107"/>
                    <a:pt x="3128" y="37107"/>
                  </a:cubicBezTo>
                  <a:cubicBezTo>
                    <a:pt x="3261" y="37129"/>
                    <a:pt x="3416" y="37107"/>
                    <a:pt x="3482" y="37195"/>
                  </a:cubicBezTo>
                  <a:cubicBezTo>
                    <a:pt x="3482" y="37506"/>
                    <a:pt x="3615" y="37794"/>
                    <a:pt x="3837" y="37972"/>
                  </a:cubicBezTo>
                  <a:cubicBezTo>
                    <a:pt x="4059" y="38171"/>
                    <a:pt x="4236" y="38437"/>
                    <a:pt x="4303" y="38726"/>
                  </a:cubicBezTo>
                  <a:cubicBezTo>
                    <a:pt x="4325" y="38903"/>
                    <a:pt x="4259" y="39058"/>
                    <a:pt x="4148" y="39214"/>
                  </a:cubicBezTo>
                  <a:cubicBezTo>
                    <a:pt x="4103" y="39280"/>
                    <a:pt x="4015" y="39324"/>
                    <a:pt x="3948" y="39369"/>
                  </a:cubicBezTo>
                  <a:cubicBezTo>
                    <a:pt x="3704" y="39568"/>
                    <a:pt x="3593" y="39901"/>
                    <a:pt x="3371" y="40123"/>
                  </a:cubicBezTo>
                  <a:cubicBezTo>
                    <a:pt x="3349" y="40145"/>
                    <a:pt x="3327" y="40145"/>
                    <a:pt x="3305" y="40145"/>
                  </a:cubicBezTo>
                  <a:cubicBezTo>
                    <a:pt x="3283" y="40145"/>
                    <a:pt x="3261" y="40145"/>
                    <a:pt x="3238" y="40123"/>
                  </a:cubicBezTo>
                  <a:lnTo>
                    <a:pt x="2861" y="39879"/>
                  </a:lnTo>
                  <a:cubicBezTo>
                    <a:pt x="2595" y="40056"/>
                    <a:pt x="2307" y="40167"/>
                    <a:pt x="1974" y="40234"/>
                  </a:cubicBezTo>
                  <a:cubicBezTo>
                    <a:pt x="2063" y="40345"/>
                    <a:pt x="2196" y="40411"/>
                    <a:pt x="2329" y="40411"/>
                  </a:cubicBezTo>
                  <a:cubicBezTo>
                    <a:pt x="2462" y="40411"/>
                    <a:pt x="2595" y="40433"/>
                    <a:pt x="2728" y="40500"/>
                  </a:cubicBezTo>
                  <a:cubicBezTo>
                    <a:pt x="2681" y="40594"/>
                    <a:pt x="2567" y="40622"/>
                    <a:pt x="2457" y="40622"/>
                  </a:cubicBezTo>
                  <a:cubicBezTo>
                    <a:pt x="2412" y="40622"/>
                    <a:pt x="2368" y="40617"/>
                    <a:pt x="2329" y="40611"/>
                  </a:cubicBezTo>
                  <a:cubicBezTo>
                    <a:pt x="2129" y="40566"/>
                    <a:pt x="1908" y="40566"/>
                    <a:pt x="1708" y="40544"/>
                  </a:cubicBezTo>
                  <a:cubicBezTo>
                    <a:pt x="1641" y="40544"/>
                    <a:pt x="1575" y="40544"/>
                    <a:pt x="1531" y="40589"/>
                  </a:cubicBezTo>
                  <a:cubicBezTo>
                    <a:pt x="1464" y="40700"/>
                    <a:pt x="1575" y="40788"/>
                    <a:pt x="1597" y="40899"/>
                  </a:cubicBezTo>
                  <a:cubicBezTo>
                    <a:pt x="1641" y="41032"/>
                    <a:pt x="1531" y="41165"/>
                    <a:pt x="1398" y="41165"/>
                  </a:cubicBezTo>
                  <a:cubicBezTo>
                    <a:pt x="1264" y="41232"/>
                    <a:pt x="1131" y="41298"/>
                    <a:pt x="1020" y="41387"/>
                  </a:cubicBezTo>
                  <a:cubicBezTo>
                    <a:pt x="910" y="41476"/>
                    <a:pt x="754" y="41520"/>
                    <a:pt x="621" y="41520"/>
                  </a:cubicBezTo>
                  <a:cubicBezTo>
                    <a:pt x="466" y="41498"/>
                    <a:pt x="333" y="41454"/>
                    <a:pt x="200" y="41343"/>
                  </a:cubicBezTo>
                  <a:cubicBezTo>
                    <a:pt x="133" y="41565"/>
                    <a:pt x="67" y="41764"/>
                    <a:pt x="0" y="41964"/>
                  </a:cubicBezTo>
                  <a:cubicBezTo>
                    <a:pt x="0" y="42030"/>
                    <a:pt x="0" y="42075"/>
                    <a:pt x="22" y="42119"/>
                  </a:cubicBezTo>
                  <a:cubicBezTo>
                    <a:pt x="222" y="42141"/>
                    <a:pt x="444" y="42208"/>
                    <a:pt x="510" y="42407"/>
                  </a:cubicBezTo>
                  <a:cubicBezTo>
                    <a:pt x="533" y="42452"/>
                    <a:pt x="533" y="42496"/>
                    <a:pt x="555" y="42540"/>
                  </a:cubicBezTo>
                  <a:cubicBezTo>
                    <a:pt x="577" y="42629"/>
                    <a:pt x="621" y="42696"/>
                    <a:pt x="688" y="42762"/>
                  </a:cubicBezTo>
                  <a:cubicBezTo>
                    <a:pt x="910" y="43073"/>
                    <a:pt x="998" y="43428"/>
                    <a:pt x="976" y="43782"/>
                  </a:cubicBezTo>
                  <a:lnTo>
                    <a:pt x="1131" y="44049"/>
                  </a:lnTo>
                  <a:lnTo>
                    <a:pt x="1508" y="44049"/>
                  </a:lnTo>
                  <a:cubicBezTo>
                    <a:pt x="1553" y="44049"/>
                    <a:pt x="1575" y="44049"/>
                    <a:pt x="1597" y="44071"/>
                  </a:cubicBezTo>
                  <a:cubicBezTo>
                    <a:pt x="1619" y="44115"/>
                    <a:pt x="1641" y="44137"/>
                    <a:pt x="1641" y="44182"/>
                  </a:cubicBezTo>
                  <a:cubicBezTo>
                    <a:pt x="1708" y="44403"/>
                    <a:pt x="2041" y="44403"/>
                    <a:pt x="2129" y="44603"/>
                  </a:cubicBezTo>
                  <a:cubicBezTo>
                    <a:pt x="2152" y="44647"/>
                    <a:pt x="2174" y="44670"/>
                    <a:pt x="2196" y="44714"/>
                  </a:cubicBezTo>
                  <a:cubicBezTo>
                    <a:pt x="2240" y="44758"/>
                    <a:pt x="2307" y="44803"/>
                    <a:pt x="2373" y="44803"/>
                  </a:cubicBezTo>
                  <a:cubicBezTo>
                    <a:pt x="2573" y="44869"/>
                    <a:pt x="2728" y="44980"/>
                    <a:pt x="2861" y="45135"/>
                  </a:cubicBezTo>
                  <a:cubicBezTo>
                    <a:pt x="3039" y="45335"/>
                    <a:pt x="3194" y="45557"/>
                    <a:pt x="3327" y="45801"/>
                  </a:cubicBezTo>
                  <a:cubicBezTo>
                    <a:pt x="3305" y="45867"/>
                    <a:pt x="3261" y="45912"/>
                    <a:pt x="3194" y="45956"/>
                  </a:cubicBezTo>
                  <a:cubicBezTo>
                    <a:pt x="3216" y="46023"/>
                    <a:pt x="3261" y="46089"/>
                    <a:pt x="3349" y="46111"/>
                  </a:cubicBezTo>
                  <a:cubicBezTo>
                    <a:pt x="3416" y="46133"/>
                    <a:pt x="3482" y="46156"/>
                    <a:pt x="3571" y="46156"/>
                  </a:cubicBezTo>
                  <a:lnTo>
                    <a:pt x="4015" y="46156"/>
                  </a:lnTo>
                  <a:cubicBezTo>
                    <a:pt x="4170" y="46267"/>
                    <a:pt x="4281" y="46400"/>
                    <a:pt x="4347" y="46577"/>
                  </a:cubicBezTo>
                  <a:cubicBezTo>
                    <a:pt x="4347" y="46577"/>
                    <a:pt x="4370" y="46621"/>
                    <a:pt x="4370" y="46644"/>
                  </a:cubicBezTo>
                  <a:cubicBezTo>
                    <a:pt x="4370" y="46666"/>
                    <a:pt x="4347" y="46688"/>
                    <a:pt x="4347" y="46710"/>
                  </a:cubicBezTo>
                  <a:cubicBezTo>
                    <a:pt x="4303" y="46755"/>
                    <a:pt x="4281" y="46821"/>
                    <a:pt x="4303" y="46888"/>
                  </a:cubicBezTo>
                  <a:cubicBezTo>
                    <a:pt x="4325" y="46932"/>
                    <a:pt x="4347" y="46976"/>
                    <a:pt x="4392" y="46998"/>
                  </a:cubicBezTo>
                  <a:cubicBezTo>
                    <a:pt x="4525" y="47065"/>
                    <a:pt x="4614" y="47176"/>
                    <a:pt x="4636" y="47331"/>
                  </a:cubicBezTo>
                  <a:cubicBezTo>
                    <a:pt x="4769" y="47398"/>
                    <a:pt x="4880" y="47486"/>
                    <a:pt x="5013" y="47575"/>
                  </a:cubicBezTo>
                  <a:cubicBezTo>
                    <a:pt x="5013" y="47642"/>
                    <a:pt x="5013" y="47730"/>
                    <a:pt x="5013" y="47819"/>
                  </a:cubicBezTo>
                  <a:cubicBezTo>
                    <a:pt x="4991" y="47930"/>
                    <a:pt x="4991" y="48019"/>
                    <a:pt x="5013" y="48130"/>
                  </a:cubicBezTo>
                  <a:cubicBezTo>
                    <a:pt x="5035" y="48218"/>
                    <a:pt x="5079" y="48307"/>
                    <a:pt x="5168" y="48351"/>
                  </a:cubicBezTo>
                  <a:cubicBezTo>
                    <a:pt x="5253" y="48385"/>
                    <a:pt x="5325" y="48433"/>
                    <a:pt x="5404" y="48433"/>
                  </a:cubicBezTo>
                  <a:cubicBezTo>
                    <a:pt x="5428" y="48433"/>
                    <a:pt x="5453" y="48428"/>
                    <a:pt x="5479" y="48418"/>
                  </a:cubicBezTo>
                  <a:cubicBezTo>
                    <a:pt x="5523" y="48396"/>
                    <a:pt x="5545" y="48351"/>
                    <a:pt x="5589" y="48329"/>
                  </a:cubicBezTo>
                  <a:cubicBezTo>
                    <a:pt x="5671" y="48297"/>
                    <a:pt x="5752" y="48276"/>
                    <a:pt x="5833" y="48276"/>
                  </a:cubicBezTo>
                  <a:cubicBezTo>
                    <a:pt x="5863" y="48276"/>
                    <a:pt x="5892" y="48279"/>
                    <a:pt x="5922" y="48285"/>
                  </a:cubicBezTo>
                  <a:cubicBezTo>
                    <a:pt x="5922" y="48174"/>
                    <a:pt x="5922" y="48063"/>
                    <a:pt x="5878" y="47930"/>
                  </a:cubicBezTo>
                  <a:cubicBezTo>
                    <a:pt x="5833" y="47597"/>
                    <a:pt x="5833" y="47242"/>
                    <a:pt x="5856" y="46865"/>
                  </a:cubicBezTo>
                  <a:cubicBezTo>
                    <a:pt x="5833" y="46799"/>
                    <a:pt x="5833" y="46732"/>
                    <a:pt x="5856" y="46666"/>
                  </a:cubicBezTo>
                  <a:cubicBezTo>
                    <a:pt x="5900" y="46533"/>
                    <a:pt x="5989" y="46400"/>
                    <a:pt x="6100" y="46311"/>
                  </a:cubicBezTo>
                  <a:cubicBezTo>
                    <a:pt x="6011" y="46311"/>
                    <a:pt x="5966" y="46200"/>
                    <a:pt x="5966" y="46133"/>
                  </a:cubicBezTo>
                  <a:cubicBezTo>
                    <a:pt x="5922" y="45956"/>
                    <a:pt x="5922" y="45801"/>
                    <a:pt x="5922" y="45623"/>
                  </a:cubicBezTo>
                  <a:cubicBezTo>
                    <a:pt x="5922" y="45535"/>
                    <a:pt x="5944" y="45402"/>
                    <a:pt x="5878" y="45335"/>
                  </a:cubicBezTo>
                  <a:lnTo>
                    <a:pt x="5811" y="45291"/>
                  </a:lnTo>
                  <a:cubicBezTo>
                    <a:pt x="5767" y="45224"/>
                    <a:pt x="5767" y="45113"/>
                    <a:pt x="5833" y="45047"/>
                  </a:cubicBezTo>
                  <a:cubicBezTo>
                    <a:pt x="5922" y="44980"/>
                    <a:pt x="6011" y="44958"/>
                    <a:pt x="6100" y="44936"/>
                  </a:cubicBezTo>
                  <a:cubicBezTo>
                    <a:pt x="6188" y="44936"/>
                    <a:pt x="6299" y="44914"/>
                    <a:pt x="6366" y="44869"/>
                  </a:cubicBezTo>
                  <a:cubicBezTo>
                    <a:pt x="6543" y="44781"/>
                    <a:pt x="6632" y="44559"/>
                    <a:pt x="6787" y="44448"/>
                  </a:cubicBezTo>
                  <a:cubicBezTo>
                    <a:pt x="6920" y="44381"/>
                    <a:pt x="7031" y="44315"/>
                    <a:pt x="7120" y="44204"/>
                  </a:cubicBezTo>
                  <a:cubicBezTo>
                    <a:pt x="7208" y="44115"/>
                    <a:pt x="7253" y="43960"/>
                    <a:pt x="7386" y="43916"/>
                  </a:cubicBezTo>
                  <a:cubicBezTo>
                    <a:pt x="7397" y="43904"/>
                    <a:pt x="7408" y="43899"/>
                    <a:pt x="7419" y="43899"/>
                  </a:cubicBezTo>
                  <a:cubicBezTo>
                    <a:pt x="7430" y="43899"/>
                    <a:pt x="7441" y="43904"/>
                    <a:pt x="7452" y="43916"/>
                  </a:cubicBezTo>
                  <a:cubicBezTo>
                    <a:pt x="7497" y="43938"/>
                    <a:pt x="7497" y="43982"/>
                    <a:pt x="7475" y="44026"/>
                  </a:cubicBezTo>
                  <a:cubicBezTo>
                    <a:pt x="7475" y="44093"/>
                    <a:pt x="7430" y="44137"/>
                    <a:pt x="7408" y="44204"/>
                  </a:cubicBezTo>
                  <a:cubicBezTo>
                    <a:pt x="7386" y="44204"/>
                    <a:pt x="7386" y="44248"/>
                    <a:pt x="7364" y="44270"/>
                  </a:cubicBezTo>
                  <a:cubicBezTo>
                    <a:pt x="7386" y="44293"/>
                    <a:pt x="7386" y="44293"/>
                    <a:pt x="7408" y="44315"/>
                  </a:cubicBezTo>
                  <a:lnTo>
                    <a:pt x="7586" y="44603"/>
                  </a:lnTo>
                  <a:cubicBezTo>
                    <a:pt x="7674" y="44603"/>
                    <a:pt x="7741" y="44581"/>
                    <a:pt x="7807" y="44559"/>
                  </a:cubicBezTo>
                  <a:lnTo>
                    <a:pt x="7896" y="44448"/>
                  </a:lnTo>
                  <a:cubicBezTo>
                    <a:pt x="7874" y="44426"/>
                    <a:pt x="7852" y="44403"/>
                    <a:pt x="7852" y="44381"/>
                  </a:cubicBezTo>
                  <a:lnTo>
                    <a:pt x="7918" y="44381"/>
                  </a:lnTo>
                  <a:lnTo>
                    <a:pt x="8073" y="44270"/>
                  </a:lnTo>
                  <a:cubicBezTo>
                    <a:pt x="8096" y="44270"/>
                    <a:pt x="8096" y="44248"/>
                    <a:pt x="8118" y="44226"/>
                  </a:cubicBezTo>
                  <a:cubicBezTo>
                    <a:pt x="8118" y="44226"/>
                    <a:pt x="8118" y="44204"/>
                    <a:pt x="8096" y="44182"/>
                  </a:cubicBezTo>
                  <a:cubicBezTo>
                    <a:pt x="8007" y="44093"/>
                    <a:pt x="7940" y="44004"/>
                    <a:pt x="7896" y="43916"/>
                  </a:cubicBezTo>
                  <a:cubicBezTo>
                    <a:pt x="7874" y="43893"/>
                    <a:pt x="7874" y="43871"/>
                    <a:pt x="7874" y="43849"/>
                  </a:cubicBezTo>
                  <a:cubicBezTo>
                    <a:pt x="7874" y="43849"/>
                    <a:pt x="7874" y="43827"/>
                    <a:pt x="7896" y="43805"/>
                  </a:cubicBezTo>
                  <a:cubicBezTo>
                    <a:pt x="7896" y="43760"/>
                    <a:pt x="7940" y="43716"/>
                    <a:pt x="7963" y="43672"/>
                  </a:cubicBezTo>
                  <a:cubicBezTo>
                    <a:pt x="7978" y="43656"/>
                    <a:pt x="8016" y="43640"/>
                    <a:pt x="8053" y="43640"/>
                  </a:cubicBezTo>
                  <a:cubicBezTo>
                    <a:pt x="8068" y="43640"/>
                    <a:pt x="8083" y="43643"/>
                    <a:pt x="8096" y="43649"/>
                  </a:cubicBezTo>
                  <a:cubicBezTo>
                    <a:pt x="8140" y="43649"/>
                    <a:pt x="8162" y="43694"/>
                    <a:pt x="8184" y="43738"/>
                  </a:cubicBezTo>
                  <a:cubicBezTo>
                    <a:pt x="8229" y="43805"/>
                    <a:pt x="8273" y="43916"/>
                    <a:pt x="8317" y="44004"/>
                  </a:cubicBezTo>
                  <a:cubicBezTo>
                    <a:pt x="8384" y="43893"/>
                    <a:pt x="8451" y="43760"/>
                    <a:pt x="8473" y="43627"/>
                  </a:cubicBezTo>
                  <a:cubicBezTo>
                    <a:pt x="8517" y="43539"/>
                    <a:pt x="8517" y="43450"/>
                    <a:pt x="8517" y="43361"/>
                  </a:cubicBezTo>
                  <a:cubicBezTo>
                    <a:pt x="8495" y="43317"/>
                    <a:pt x="8495" y="43272"/>
                    <a:pt x="8451" y="43250"/>
                  </a:cubicBezTo>
                  <a:cubicBezTo>
                    <a:pt x="8428" y="43184"/>
                    <a:pt x="8384" y="43117"/>
                    <a:pt x="8362" y="43051"/>
                  </a:cubicBezTo>
                  <a:cubicBezTo>
                    <a:pt x="8362" y="42962"/>
                    <a:pt x="8362" y="42873"/>
                    <a:pt x="8340" y="42807"/>
                  </a:cubicBezTo>
                  <a:cubicBezTo>
                    <a:pt x="8340" y="42718"/>
                    <a:pt x="8273" y="42651"/>
                    <a:pt x="8207" y="42629"/>
                  </a:cubicBezTo>
                  <a:cubicBezTo>
                    <a:pt x="8173" y="42618"/>
                    <a:pt x="8140" y="42613"/>
                    <a:pt x="8110" y="42613"/>
                  </a:cubicBezTo>
                  <a:cubicBezTo>
                    <a:pt x="8079" y="42613"/>
                    <a:pt x="8051" y="42618"/>
                    <a:pt x="8029" y="42629"/>
                  </a:cubicBezTo>
                  <a:cubicBezTo>
                    <a:pt x="7918" y="42629"/>
                    <a:pt x="7830" y="42585"/>
                    <a:pt x="7741" y="42518"/>
                  </a:cubicBezTo>
                  <a:cubicBezTo>
                    <a:pt x="7785" y="42385"/>
                    <a:pt x="7830" y="42252"/>
                    <a:pt x="7830" y="42119"/>
                  </a:cubicBezTo>
                  <a:cubicBezTo>
                    <a:pt x="7852" y="41919"/>
                    <a:pt x="7918" y="41720"/>
                    <a:pt x="8029" y="41565"/>
                  </a:cubicBezTo>
                  <a:cubicBezTo>
                    <a:pt x="8051" y="41520"/>
                    <a:pt x="8096" y="41476"/>
                    <a:pt x="8140" y="41454"/>
                  </a:cubicBezTo>
                  <a:cubicBezTo>
                    <a:pt x="8184" y="41431"/>
                    <a:pt x="8229" y="41409"/>
                    <a:pt x="8273" y="41409"/>
                  </a:cubicBezTo>
                  <a:cubicBezTo>
                    <a:pt x="8384" y="41387"/>
                    <a:pt x="8517" y="41387"/>
                    <a:pt x="8628" y="41387"/>
                  </a:cubicBezTo>
                  <a:cubicBezTo>
                    <a:pt x="8694" y="41321"/>
                    <a:pt x="8672" y="41210"/>
                    <a:pt x="8606" y="41165"/>
                  </a:cubicBezTo>
                  <a:cubicBezTo>
                    <a:pt x="8584" y="41143"/>
                    <a:pt x="8539" y="41143"/>
                    <a:pt x="8517" y="41099"/>
                  </a:cubicBezTo>
                  <a:cubicBezTo>
                    <a:pt x="8517" y="41077"/>
                    <a:pt x="8495" y="41032"/>
                    <a:pt x="8517" y="41010"/>
                  </a:cubicBezTo>
                  <a:cubicBezTo>
                    <a:pt x="8537" y="40794"/>
                    <a:pt x="8713" y="40648"/>
                    <a:pt x="8922" y="40648"/>
                  </a:cubicBezTo>
                  <a:cubicBezTo>
                    <a:pt x="8949" y="40648"/>
                    <a:pt x="8977" y="40650"/>
                    <a:pt x="9005" y="40655"/>
                  </a:cubicBezTo>
                  <a:cubicBezTo>
                    <a:pt x="9005" y="40611"/>
                    <a:pt x="9005" y="40544"/>
                    <a:pt x="9005" y="40478"/>
                  </a:cubicBezTo>
                  <a:cubicBezTo>
                    <a:pt x="9072" y="40456"/>
                    <a:pt x="9138" y="40411"/>
                    <a:pt x="9182" y="40323"/>
                  </a:cubicBezTo>
                  <a:cubicBezTo>
                    <a:pt x="9182" y="40300"/>
                    <a:pt x="9205" y="40256"/>
                    <a:pt x="9227" y="40234"/>
                  </a:cubicBezTo>
                  <a:cubicBezTo>
                    <a:pt x="9244" y="40217"/>
                    <a:pt x="9267" y="40210"/>
                    <a:pt x="9293" y="40210"/>
                  </a:cubicBezTo>
                  <a:cubicBezTo>
                    <a:pt x="9336" y="40210"/>
                    <a:pt x="9385" y="40229"/>
                    <a:pt x="9426" y="40256"/>
                  </a:cubicBezTo>
                  <a:cubicBezTo>
                    <a:pt x="9471" y="40323"/>
                    <a:pt x="9537" y="40345"/>
                    <a:pt x="9604" y="40367"/>
                  </a:cubicBezTo>
                  <a:cubicBezTo>
                    <a:pt x="9537" y="40411"/>
                    <a:pt x="9515" y="40478"/>
                    <a:pt x="9515" y="40544"/>
                  </a:cubicBezTo>
                  <a:cubicBezTo>
                    <a:pt x="9537" y="40611"/>
                    <a:pt x="9537" y="40677"/>
                    <a:pt x="9559" y="40744"/>
                  </a:cubicBezTo>
                  <a:cubicBezTo>
                    <a:pt x="9582" y="40877"/>
                    <a:pt x="9582" y="41010"/>
                    <a:pt x="9559" y="41143"/>
                  </a:cubicBezTo>
                  <a:lnTo>
                    <a:pt x="10025" y="41165"/>
                  </a:lnTo>
                  <a:lnTo>
                    <a:pt x="10070" y="40367"/>
                  </a:lnTo>
                  <a:cubicBezTo>
                    <a:pt x="10141" y="40428"/>
                    <a:pt x="10226" y="40456"/>
                    <a:pt x="10312" y="40456"/>
                  </a:cubicBezTo>
                  <a:cubicBezTo>
                    <a:pt x="10414" y="40456"/>
                    <a:pt x="10518" y="40417"/>
                    <a:pt x="10602" y="40345"/>
                  </a:cubicBezTo>
                  <a:cubicBezTo>
                    <a:pt x="10624" y="40323"/>
                    <a:pt x="10646" y="40300"/>
                    <a:pt x="10691" y="40278"/>
                  </a:cubicBezTo>
                  <a:cubicBezTo>
                    <a:pt x="10713" y="40278"/>
                    <a:pt x="10757" y="40256"/>
                    <a:pt x="10779" y="40256"/>
                  </a:cubicBezTo>
                  <a:lnTo>
                    <a:pt x="11467" y="40234"/>
                  </a:lnTo>
                  <a:lnTo>
                    <a:pt x="11467" y="40079"/>
                  </a:lnTo>
                  <a:lnTo>
                    <a:pt x="12021" y="40034"/>
                  </a:lnTo>
                  <a:cubicBezTo>
                    <a:pt x="12066" y="40034"/>
                    <a:pt x="12088" y="40034"/>
                    <a:pt x="12110" y="40056"/>
                  </a:cubicBezTo>
                  <a:cubicBezTo>
                    <a:pt x="12154" y="40079"/>
                    <a:pt x="12154" y="40145"/>
                    <a:pt x="12132" y="40212"/>
                  </a:cubicBezTo>
                  <a:cubicBezTo>
                    <a:pt x="12110" y="40256"/>
                    <a:pt x="12110" y="40300"/>
                    <a:pt x="12110" y="40345"/>
                  </a:cubicBezTo>
                  <a:cubicBezTo>
                    <a:pt x="12181" y="40323"/>
                    <a:pt x="12255" y="40313"/>
                    <a:pt x="12328" y="40313"/>
                  </a:cubicBezTo>
                  <a:cubicBezTo>
                    <a:pt x="12484" y="40313"/>
                    <a:pt x="12640" y="40358"/>
                    <a:pt x="12775" y="40433"/>
                  </a:cubicBezTo>
                  <a:cubicBezTo>
                    <a:pt x="12909" y="40500"/>
                    <a:pt x="13019" y="40611"/>
                    <a:pt x="13153" y="40677"/>
                  </a:cubicBezTo>
                  <a:cubicBezTo>
                    <a:pt x="13197" y="40722"/>
                    <a:pt x="13286" y="40744"/>
                    <a:pt x="13330" y="40788"/>
                  </a:cubicBezTo>
                  <a:cubicBezTo>
                    <a:pt x="13507" y="40899"/>
                    <a:pt x="13640" y="41054"/>
                    <a:pt x="13729" y="41232"/>
                  </a:cubicBezTo>
                  <a:cubicBezTo>
                    <a:pt x="13818" y="41343"/>
                    <a:pt x="13884" y="41476"/>
                    <a:pt x="13884" y="41609"/>
                  </a:cubicBezTo>
                  <a:cubicBezTo>
                    <a:pt x="13862" y="41698"/>
                    <a:pt x="13862" y="41786"/>
                    <a:pt x="13840" y="41853"/>
                  </a:cubicBezTo>
                  <a:cubicBezTo>
                    <a:pt x="13840" y="41925"/>
                    <a:pt x="13899" y="41998"/>
                    <a:pt x="13969" y="41998"/>
                  </a:cubicBezTo>
                  <a:cubicBezTo>
                    <a:pt x="13985" y="41998"/>
                    <a:pt x="14001" y="41994"/>
                    <a:pt x="14018" y="41986"/>
                  </a:cubicBezTo>
                  <a:cubicBezTo>
                    <a:pt x="14040" y="41919"/>
                    <a:pt x="14062" y="41853"/>
                    <a:pt x="14062" y="41764"/>
                  </a:cubicBezTo>
                  <a:cubicBezTo>
                    <a:pt x="14062" y="41675"/>
                    <a:pt x="14106" y="41587"/>
                    <a:pt x="14173" y="41587"/>
                  </a:cubicBezTo>
                  <a:cubicBezTo>
                    <a:pt x="14239" y="41587"/>
                    <a:pt x="14306" y="41653"/>
                    <a:pt x="14306" y="41698"/>
                  </a:cubicBezTo>
                  <a:cubicBezTo>
                    <a:pt x="14328" y="41764"/>
                    <a:pt x="14328" y="41831"/>
                    <a:pt x="14306" y="41897"/>
                  </a:cubicBezTo>
                  <a:cubicBezTo>
                    <a:pt x="14328" y="42052"/>
                    <a:pt x="14395" y="42186"/>
                    <a:pt x="14505" y="42252"/>
                  </a:cubicBezTo>
                  <a:cubicBezTo>
                    <a:pt x="14549" y="42278"/>
                    <a:pt x="14600" y="42291"/>
                    <a:pt x="14651" y="42291"/>
                  </a:cubicBezTo>
                  <a:cubicBezTo>
                    <a:pt x="14728" y="42291"/>
                    <a:pt x="14807" y="42261"/>
                    <a:pt x="14860" y="42208"/>
                  </a:cubicBezTo>
                  <a:cubicBezTo>
                    <a:pt x="14883" y="42186"/>
                    <a:pt x="14883" y="42163"/>
                    <a:pt x="14905" y="42163"/>
                  </a:cubicBezTo>
                  <a:cubicBezTo>
                    <a:pt x="14916" y="42152"/>
                    <a:pt x="14932" y="42147"/>
                    <a:pt x="14949" y="42147"/>
                  </a:cubicBezTo>
                  <a:cubicBezTo>
                    <a:pt x="14966" y="42147"/>
                    <a:pt x="14982" y="42152"/>
                    <a:pt x="14993" y="42163"/>
                  </a:cubicBezTo>
                  <a:cubicBezTo>
                    <a:pt x="15061" y="42169"/>
                    <a:pt x="15128" y="42171"/>
                    <a:pt x="15194" y="42171"/>
                  </a:cubicBezTo>
                  <a:cubicBezTo>
                    <a:pt x="15407" y="42171"/>
                    <a:pt x="15611" y="42142"/>
                    <a:pt x="15814" y="42075"/>
                  </a:cubicBezTo>
                  <a:lnTo>
                    <a:pt x="15836" y="42385"/>
                  </a:lnTo>
                  <a:cubicBezTo>
                    <a:pt x="15859" y="42388"/>
                    <a:pt x="15883" y="42389"/>
                    <a:pt x="15906" y="42389"/>
                  </a:cubicBezTo>
                  <a:cubicBezTo>
                    <a:pt x="16026" y="42389"/>
                    <a:pt x="16144" y="42360"/>
                    <a:pt x="16257" y="42360"/>
                  </a:cubicBezTo>
                  <a:cubicBezTo>
                    <a:pt x="16311" y="42360"/>
                    <a:pt x="16363" y="42366"/>
                    <a:pt x="16413" y="42385"/>
                  </a:cubicBezTo>
                  <a:cubicBezTo>
                    <a:pt x="16635" y="42474"/>
                    <a:pt x="16723" y="42740"/>
                    <a:pt x="16612" y="42940"/>
                  </a:cubicBezTo>
                  <a:cubicBezTo>
                    <a:pt x="16657" y="43028"/>
                    <a:pt x="16768" y="43028"/>
                    <a:pt x="16856" y="43028"/>
                  </a:cubicBezTo>
                  <a:cubicBezTo>
                    <a:pt x="16945" y="43051"/>
                    <a:pt x="17056" y="43117"/>
                    <a:pt x="17034" y="43206"/>
                  </a:cubicBezTo>
                  <a:cubicBezTo>
                    <a:pt x="17034" y="43228"/>
                    <a:pt x="16990" y="43272"/>
                    <a:pt x="17012" y="43295"/>
                  </a:cubicBezTo>
                  <a:cubicBezTo>
                    <a:pt x="17012" y="43308"/>
                    <a:pt x="17020" y="43314"/>
                    <a:pt x="17033" y="43314"/>
                  </a:cubicBezTo>
                  <a:cubicBezTo>
                    <a:pt x="17060" y="43314"/>
                    <a:pt x="17107" y="43288"/>
                    <a:pt x="17123" y="43272"/>
                  </a:cubicBezTo>
                  <a:cubicBezTo>
                    <a:pt x="17234" y="43206"/>
                    <a:pt x="17344" y="43184"/>
                    <a:pt x="17455" y="43184"/>
                  </a:cubicBezTo>
                  <a:lnTo>
                    <a:pt x="17522" y="43184"/>
                  </a:lnTo>
                  <a:cubicBezTo>
                    <a:pt x="17544" y="43206"/>
                    <a:pt x="17544" y="43228"/>
                    <a:pt x="17566" y="43250"/>
                  </a:cubicBezTo>
                  <a:cubicBezTo>
                    <a:pt x="17588" y="43272"/>
                    <a:pt x="17633" y="43272"/>
                    <a:pt x="17677" y="43272"/>
                  </a:cubicBezTo>
                  <a:lnTo>
                    <a:pt x="18187" y="43228"/>
                  </a:lnTo>
                  <a:cubicBezTo>
                    <a:pt x="18209" y="43228"/>
                    <a:pt x="18232" y="43228"/>
                    <a:pt x="18276" y="43206"/>
                  </a:cubicBezTo>
                  <a:cubicBezTo>
                    <a:pt x="18298" y="43184"/>
                    <a:pt x="18342" y="43161"/>
                    <a:pt x="18342" y="43139"/>
                  </a:cubicBezTo>
                  <a:lnTo>
                    <a:pt x="18564" y="42851"/>
                  </a:lnTo>
                  <a:cubicBezTo>
                    <a:pt x="18542" y="42740"/>
                    <a:pt x="18476" y="42629"/>
                    <a:pt x="18387" y="42540"/>
                  </a:cubicBezTo>
                  <a:cubicBezTo>
                    <a:pt x="18276" y="42474"/>
                    <a:pt x="18099" y="42518"/>
                    <a:pt x="18010" y="42430"/>
                  </a:cubicBezTo>
                  <a:cubicBezTo>
                    <a:pt x="17973" y="42448"/>
                    <a:pt x="17929" y="42459"/>
                    <a:pt x="17883" y="42459"/>
                  </a:cubicBezTo>
                  <a:cubicBezTo>
                    <a:pt x="17818" y="42459"/>
                    <a:pt x="17751" y="42437"/>
                    <a:pt x="17699" y="42385"/>
                  </a:cubicBezTo>
                  <a:cubicBezTo>
                    <a:pt x="17611" y="42319"/>
                    <a:pt x="17544" y="42230"/>
                    <a:pt x="17522" y="42119"/>
                  </a:cubicBezTo>
                  <a:cubicBezTo>
                    <a:pt x="17500" y="42075"/>
                    <a:pt x="17477" y="42030"/>
                    <a:pt x="17522" y="42008"/>
                  </a:cubicBezTo>
                  <a:cubicBezTo>
                    <a:pt x="17533" y="41997"/>
                    <a:pt x="17538" y="41991"/>
                    <a:pt x="17544" y="41991"/>
                  </a:cubicBezTo>
                  <a:cubicBezTo>
                    <a:pt x="17550" y="41991"/>
                    <a:pt x="17555" y="41997"/>
                    <a:pt x="17566" y="42008"/>
                  </a:cubicBezTo>
                  <a:lnTo>
                    <a:pt x="17810" y="42008"/>
                  </a:lnTo>
                  <a:lnTo>
                    <a:pt x="17855" y="41853"/>
                  </a:lnTo>
                  <a:cubicBezTo>
                    <a:pt x="17906" y="41878"/>
                    <a:pt x="17972" y="41904"/>
                    <a:pt x="18035" y="41904"/>
                  </a:cubicBezTo>
                  <a:cubicBezTo>
                    <a:pt x="18082" y="41904"/>
                    <a:pt x="18128" y="41890"/>
                    <a:pt x="18165" y="41853"/>
                  </a:cubicBezTo>
                  <a:cubicBezTo>
                    <a:pt x="18232" y="41764"/>
                    <a:pt x="18187" y="41631"/>
                    <a:pt x="18165" y="41520"/>
                  </a:cubicBezTo>
                  <a:cubicBezTo>
                    <a:pt x="18121" y="41431"/>
                    <a:pt x="18121" y="41254"/>
                    <a:pt x="18232" y="41232"/>
                  </a:cubicBezTo>
                  <a:cubicBezTo>
                    <a:pt x="18244" y="41229"/>
                    <a:pt x="18255" y="41228"/>
                    <a:pt x="18266" y="41228"/>
                  </a:cubicBezTo>
                  <a:cubicBezTo>
                    <a:pt x="18357" y="41228"/>
                    <a:pt x="18416" y="41303"/>
                    <a:pt x="18476" y="41343"/>
                  </a:cubicBezTo>
                  <a:cubicBezTo>
                    <a:pt x="18543" y="41391"/>
                    <a:pt x="18622" y="41414"/>
                    <a:pt x="18702" y="41414"/>
                  </a:cubicBezTo>
                  <a:cubicBezTo>
                    <a:pt x="18806" y="41414"/>
                    <a:pt x="18910" y="41374"/>
                    <a:pt x="18986" y="41298"/>
                  </a:cubicBezTo>
                  <a:cubicBezTo>
                    <a:pt x="18986" y="41143"/>
                    <a:pt x="18830" y="41077"/>
                    <a:pt x="18697" y="40988"/>
                  </a:cubicBezTo>
                  <a:cubicBezTo>
                    <a:pt x="18520" y="40855"/>
                    <a:pt x="18387" y="40677"/>
                    <a:pt x="18342" y="40478"/>
                  </a:cubicBezTo>
                  <a:cubicBezTo>
                    <a:pt x="18320" y="40456"/>
                    <a:pt x="18320" y="40433"/>
                    <a:pt x="18342" y="40389"/>
                  </a:cubicBezTo>
                  <a:cubicBezTo>
                    <a:pt x="18342" y="40367"/>
                    <a:pt x="18365" y="40367"/>
                    <a:pt x="18387" y="40345"/>
                  </a:cubicBezTo>
                  <a:cubicBezTo>
                    <a:pt x="18445" y="40320"/>
                    <a:pt x="18510" y="40307"/>
                    <a:pt x="18574" y="40307"/>
                  </a:cubicBezTo>
                  <a:cubicBezTo>
                    <a:pt x="18682" y="40307"/>
                    <a:pt x="18792" y="40342"/>
                    <a:pt x="18875" y="40411"/>
                  </a:cubicBezTo>
                  <a:cubicBezTo>
                    <a:pt x="18853" y="40456"/>
                    <a:pt x="18875" y="40500"/>
                    <a:pt x="18919" y="40522"/>
                  </a:cubicBezTo>
                  <a:cubicBezTo>
                    <a:pt x="18963" y="40522"/>
                    <a:pt x="19008" y="40522"/>
                    <a:pt x="19052" y="40500"/>
                  </a:cubicBezTo>
                  <a:cubicBezTo>
                    <a:pt x="19119" y="40489"/>
                    <a:pt x="19185" y="40483"/>
                    <a:pt x="19252" y="40483"/>
                  </a:cubicBezTo>
                  <a:cubicBezTo>
                    <a:pt x="19318" y="40483"/>
                    <a:pt x="19385" y="40489"/>
                    <a:pt x="19451" y="40500"/>
                  </a:cubicBezTo>
                  <a:lnTo>
                    <a:pt x="19474" y="40611"/>
                  </a:lnTo>
                  <a:cubicBezTo>
                    <a:pt x="19595" y="40535"/>
                    <a:pt x="19726" y="40501"/>
                    <a:pt x="19868" y="40501"/>
                  </a:cubicBezTo>
                  <a:cubicBezTo>
                    <a:pt x="19934" y="40501"/>
                    <a:pt x="20002" y="40508"/>
                    <a:pt x="20072" y="40522"/>
                  </a:cubicBezTo>
                  <a:lnTo>
                    <a:pt x="20827" y="40522"/>
                  </a:lnTo>
                  <a:cubicBezTo>
                    <a:pt x="20893" y="40522"/>
                    <a:pt x="20982" y="40500"/>
                    <a:pt x="21071" y="40478"/>
                  </a:cubicBezTo>
                  <a:cubicBezTo>
                    <a:pt x="21137" y="40456"/>
                    <a:pt x="21204" y="40433"/>
                    <a:pt x="21292" y="40389"/>
                  </a:cubicBezTo>
                  <a:cubicBezTo>
                    <a:pt x="21381" y="40367"/>
                    <a:pt x="21470" y="40367"/>
                    <a:pt x="21581" y="40367"/>
                  </a:cubicBezTo>
                  <a:cubicBezTo>
                    <a:pt x="21750" y="40360"/>
                    <a:pt x="21918" y="40358"/>
                    <a:pt x="22088" y="40358"/>
                  </a:cubicBezTo>
                  <a:cubicBezTo>
                    <a:pt x="22497" y="40358"/>
                    <a:pt x="22909" y="40373"/>
                    <a:pt x="23333" y="40389"/>
                  </a:cubicBezTo>
                  <a:cubicBezTo>
                    <a:pt x="23399" y="40389"/>
                    <a:pt x="23466" y="40389"/>
                    <a:pt x="23510" y="40323"/>
                  </a:cubicBezTo>
                  <a:cubicBezTo>
                    <a:pt x="23510" y="40300"/>
                    <a:pt x="23510" y="40278"/>
                    <a:pt x="23532" y="40256"/>
                  </a:cubicBezTo>
                  <a:cubicBezTo>
                    <a:pt x="23555" y="40167"/>
                    <a:pt x="23621" y="40079"/>
                    <a:pt x="23710" y="40056"/>
                  </a:cubicBezTo>
                  <a:lnTo>
                    <a:pt x="23998" y="40056"/>
                  </a:lnTo>
                  <a:cubicBezTo>
                    <a:pt x="24031" y="40067"/>
                    <a:pt x="24070" y="40073"/>
                    <a:pt x="24112" y="40073"/>
                  </a:cubicBezTo>
                  <a:cubicBezTo>
                    <a:pt x="24153" y="40073"/>
                    <a:pt x="24198" y="40067"/>
                    <a:pt x="24242" y="40056"/>
                  </a:cubicBezTo>
                  <a:cubicBezTo>
                    <a:pt x="24264" y="40051"/>
                    <a:pt x="24287" y="40048"/>
                    <a:pt x="24308" y="40048"/>
                  </a:cubicBezTo>
                  <a:cubicBezTo>
                    <a:pt x="24374" y="40048"/>
                    <a:pt x="24436" y="40073"/>
                    <a:pt x="24486" y="40123"/>
                  </a:cubicBezTo>
                  <a:cubicBezTo>
                    <a:pt x="24508" y="40189"/>
                    <a:pt x="24508" y="40256"/>
                    <a:pt x="24530" y="40323"/>
                  </a:cubicBezTo>
                  <a:cubicBezTo>
                    <a:pt x="24575" y="40433"/>
                    <a:pt x="24730" y="40456"/>
                    <a:pt x="24863" y="40456"/>
                  </a:cubicBezTo>
                  <a:cubicBezTo>
                    <a:pt x="24891" y="40450"/>
                    <a:pt x="24920" y="40447"/>
                    <a:pt x="24949" y="40447"/>
                  </a:cubicBezTo>
                  <a:cubicBezTo>
                    <a:pt x="25038" y="40447"/>
                    <a:pt x="25129" y="40472"/>
                    <a:pt x="25196" y="40522"/>
                  </a:cubicBezTo>
                  <a:cubicBezTo>
                    <a:pt x="25262" y="40611"/>
                    <a:pt x="25307" y="40722"/>
                    <a:pt x="25285" y="40833"/>
                  </a:cubicBezTo>
                  <a:lnTo>
                    <a:pt x="25285" y="41099"/>
                  </a:lnTo>
                  <a:cubicBezTo>
                    <a:pt x="25285" y="41143"/>
                    <a:pt x="25262" y="41187"/>
                    <a:pt x="25262" y="41210"/>
                  </a:cubicBezTo>
                  <a:cubicBezTo>
                    <a:pt x="25262" y="41232"/>
                    <a:pt x="25218" y="41232"/>
                    <a:pt x="25218" y="41254"/>
                  </a:cubicBezTo>
                  <a:cubicBezTo>
                    <a:pt x="25196" y="41276"/>
                    <a:pt x="25240" y="41365"/>
                    <a:pt x="25285" y="41387"/>
                  </a:cubicBezTo>
                  <a:lnTo>
                    <a:pt x="25462" y="41476"/>
                  </a:lnTo>
                  <a:cubicBezTo>
                    <a:pt x="25551" y="41520"/>
                    <a:pt x="25617" y="41542"/>
                    <a:pt x="25706" y="41542"/>
                  </a:cubicBezTo>
                  <a:cubicBezTo>
                    <a:pt x="25795" y="41542"/>
                    <a:pt x="25861" y="41431"/>
                    <a:pt x="25817" y="41365"/>
                  </a:cubicBezTo>
                  <a:lnTo>
                    <a:pt x="25817" y="41365"/>
                  </a:lnTo>
                  <a:cubicBezTo>
                    <a:pt x="25928" y="41409"/>
                    <a:pt x="26039" y="41454"/>
                    <a:pt x="26127" y="41542"/>
                  </a:cubicBezTo>
                  <a:cubicBezTo>
                    <a:pt x="26260" y="41653"/>
                    <a:pt x="26394" y="41764"/>
                    <a:pt x="26549" y="41853"/>
                  </a:cubicBezTo>
                  <a:cubicBezTo>
                    <a:pt x="26660" y="41919"/>
                    <a:pt x="26771" y="42030"/>
                    <a:pt x="26837" y="42141"/>
                  </a:cubicBezTo>
                  <a:cubicBezTo>
                    <a:pt x="26847" y="42171"/>
                    <a:pt x="26875" y="42183"/>
                    <a:pt x="26909" y="42183"/>
                  </a:cubicBezTo>
                  <a:cubicBezTo>
                    <a:pt x="26950" y="42183"/>
                    <a:pt x="27000" y="42166"/>
                    <a:pt x="27037" y="42141"/>
                  </a:cubicBezTo>
                  <a:cubicBezTo>
                    <a:pt x="27103" y="42097"/>
                    <a:pt x="27125" y="42008"/>
                    <a:pt x="27192" y="41942"/>
                  </a:cubicBezTo>
                  <a:cubicBezTo>
                    <a:pt x="27281" y="41897"/>
                    <a:pt x="27392" y="41853"/>
                    <a:pt x="27503" y="41831"/>
                  </a:cubicBezTo>
                  <a:cubicBezTo>
                    <a:pt x="27724" y="41831"/>
                    <a:pt x="27902" y="41720"/>
                    <a:pt x="28013" y="41542"/>
                  </a:cubicBezTo>
                  <a:cubicBezTo>
                    <a:pt x="28057" y="41565"/>
                    <a:pt x="28101" y="41576"/>
                    <a:pt x="28143" y="41576"/>
                  </a:cubicBezTo>
                  <a:cubicBezTo>
                    <a:pt x="28185" y="41576"/>
                    <a:pt x="28223" y="41565"/>
                    <a:pt x="28257" y="41542"/>
                  </a:cubicBezTo>
                  <a:cubicBezTo>
                    <a:pt x="28279" y="41498"/>
                    <a:pt x="28323" y="41454"/>
                    <a:pt x="28345" y="41431"/>
                  </a:cubicBezTo>
                  <a:cubicBezTo>
                    <a:pt x="28390" y="41409"/>
                    <a:pt x="28456" y="41387"/>
                    <a:pt x="28501" y="41387"/>
                  </a:cubicBezTo>
                  <a:cubicBezTo>
                    <a:pt x="28567" y="41387"/>
                    <a:pt x="28634" y="41409"/>
                    <a:pt x="28678" y="41454"/>
                  </a:cubicBezTo>
                  <a:cubicBezTo>
                    <a:pt x="28722" y="41520"/>
                    <a:pt x="28722" y="41587"/>
                    <a:pt x="28678" y="41631"/>
                  </a:cubicBezTo>
                  <a:cubicBezTo>
                    <a:pt x="28634" y="41653"/>
                    <a:pt x="28589" y="41675"/>
                    <a:pt x="28567" y="41675"/>
                  </a:cubicBezTo>
                  <a:cubicBezTo>
                    <a:pt x="28434" y="41720"/>
                    <a:pt x="28390" y="41897"/>
                    <a:pt x="28501" y="41986"/>
                  </a:cubicBezTo>
                  <a:cubicBezTo>
                    <a:pt x="28700" y="42163"/>
                    <a:pt x="28989" y="42230"/>
                    <a:pt x="29166" y="42452"/>
                  </a:cubicBezTo>
                  <a:cubicBezTo>
                    <a:pt x="29255" y="42540"/>
                    <a:pt x="29321" y="42651"/>
                    <a:pt x="29366" y="42762"/>
                  </a:cubicBezTo>
                  <a:cubicBezTo>
                    <a:pt x="29787" y="43516"/>
                    <a:pt x="30186" y="44293"/>
                    <a:pt x="30585" y="45069"/>
                  </a:cubicBezTo>
                  <a:cubicBezTo>
                    <a:pt x="30619" y="45047"/>
                    <a:pt x="30652" y="45041"/>
                    <a:pt x="30685" y="45041"/>
                  </a:cubicBezTo>
                  <a:cubicBezTo>
                    <a:pt x="30719" y="45041"/>
                    <a:pt x="30752" y="45047"/>
                    <a:pt x="30785" y="45047"/>
                  </a:cubicBezTo>
                  <a:lnTo>
                    <a:pt x="30785" y="44714"/>
                  </a:lnTo>
                  <a:cubicBezTo>
                    <a:pt x="30800" y="44717"/>
                    <a:pt x="30816" y="44718"/>
                    <a:pt x="30831" y="44718"/>
                  </a:cubicBezTo>
                  <a:cubicBezTo>
                    <a:pt x="30925" y="44718"/>
                    <a:pt x="31025" y="44679"/>
                    <a:pt x="31111" y="44679"/>
                  </a:cubicBezTo>
                  <a:cubicBezTo>
                    <a:pt x="31137" y="44679"/>
                    <a:pt x="31161" y="44683"/>
                    <a:pt x="31184" y="44692"/>
                  </a:cubicBezTo>
                  <a:cubicBezTo>
                    <a:pt x="31317" y="44736"/>
                    <a:pt x="31384" y="44958"/>
                    <a:pt x="31406" y="45135"/>
                  </a:cubicBezTo>
                  <a:cubicBezTo>
                    <a:pt x="31761" y="45135"/>
                    <a:pt x="32094" y="45158"/>
                    <a:pt x="32448" y="45180"/>
                  </a:cubicBezTo>
                  <a:lnTo>
                    <a:pt x="32471" y="45047"/>
                  </a:lnTo>
                  <a:cubicBezTo>
                    <a:pt x="32515" y="45052"/>
                    <a:pt x="32559" y="45054"/>
                    <a:pt x="32603" y="45054"/>
                  </a:cubicBezTo>
                  <a:cubicBezTo>
                    <a:pt x="32647" y="45054"/>
                    <a:pt x="32691" y="45052"/>
                    <a:pt x="32734" y="45052"/>
                  </a:cubicBezTo>
                  <a:cubicBezTo>
                    <a:pt x="32820" y="45052"/>
                    <a:pt x="32903" y="45058"/>
                    <a:pt x="32981" y="45091"/>
                  </a:cubicBezTo>
                  <a:cubicBezTo>
                    <a:pt x="33047" y="45135"/>
                    <a:pt x="33114" y="45180"/>
                    <a:pt x="33158" y="45246"/>
                  </a:cubicBezTo>
                  <a:lnTo>
                    <a:pt x="33380" y="45490"/>
                  </a:lnTo>
                  <a:cubicBezTo>
                    <a:pt x="33424" y="45557"/>
                    <a:pt x="33491" y="45623"/>
                    <a:pt x="33469" y="45690"/>
                  </a:cubicBezTo>
                  <a:cubicBezTo>
                    <a:pt x="33447" y="45756"/>
                    <a:pt x="33380" y="45779"/>
                    <a:pt x="33380" y="45845"/>
                  </a:cubicBezTo>
                  <a:cubicBezTo>
                    <a:pt x="33402" y="45867"/>
                    <a:pt x="33424" y="45890"/>
                    <a:pt x="33447" y="45912"/>
                  </a:cubicBezTo>
                  <a:lnTo>
                    <a:pt x="34156" y="46533"/>
                  </a:lnTo>
                  <a:cubicBezTo>
                    <a:pt x="34178" y="46555"/>
                    <a:pt x="34223" y="46577"/>
                    <a:pt x="34245" y="46599"/>
                  </a:cubicBezTo>
                  <a:cubicBezTo>
                    <a:pt x="34289" y="46599"/>
                    <a:pt x="34312" y="46621"/>
                    <a:pt x="34356" y="46621"/>
                  </a:cubicBezTo>
                  <a:cubicBezTo>
                    <a:pt x="34489" y="46644"/>
                    <a:pt x="34622" y="46688"/>
                    <a:pt x="34733" y="46755"/>
                  </a:cubicBezTo>
                  <a:cubicBezTo>
                    <a:pt x="34733" y="46511"/>
                    <a:pt x="34844" y="46267"/>
                    <a:pt x="35021" y="46111"/>
                  </a:cubicBezTo>
                  <a:cubicBezTo>
                    <a:pt x="35132" y="46156"/>
                    <a:pt x="35132" y="46289"/>
                    <a:pt x="35110" y="46400"/>
                  </a:cubicBezTo>
                  <a:cubicBezTo>
                    <a:pt x="35088" y="46488"/>
                    <a:pt x="35088" y="46599"/>
                    <a:pt x="35110" y="46688"/>
                  </a:cubicBezTo>
                  <a:cubicBezTo>
                    <a:pt x="35177" y="46777"/>
                    <a:pt x="35265" y="46843"/>
                    <a:pt x="35354" y="46865"/>
                  </a:cubicBezTo>
                  <a:lnTo>
                    <a:pt x="35598" y="46954"/>
                  </a:lnTo>
                  <a:lnTo>
                    <a:pt x="35620" y="46666"/>
                  </a:lnTo>
                  <a:cubicBezTo>
                    <a:pt x="35798" y="46666"/>
                    <a:pt x="35975" y="46621"/>
                    <a:pt x="36108" y="46533"/>
                  </a:cubicBezTo>
                  <a:cubicBezTo>
                    <a:pt x="36396" y="46422"/>
                    <a:pt x="36663" y="46244"/>
                    <a:pt x="36884" y="46000"/>
                  </a:cubicBezTo>
                  <a:cubicBezTo>
                    <a:pt x="37062" y="45779"/>
                    <a:pt x="37128" y="45446"/>
                    <a:pt x="37417" y="45313"/>
                  </a:cubicBezTo>
                  <a:cubicBezTo>
                    <a:pt x="37616" y="45202"/>
                    <a:pt x="37882" y="45246"/>
                    <a:pt x="38060" y="45091"/>
                  </a:cubicBezTo>
                  <a:cubicBezTo>
                    <a:pt x="38082" y="45069"/>
                    <a:pt x="38104" y="45047"/>
                    <a:pt x="38149" y="45025"/>
                  </a:cubicBezTo>
                  <a:cubicBezTo>
                    <a:pt x="38193" y="45002"/>
                    <a:pt x="38215" y="45002"/>
                    <a:pt x="38259" y="45002"/>
                  </a:cubicBezTo>
                  <a:cubicBezTo>
                    <a:pt x="38487" y="44987"/>
                    <a:pt x="38715" y="44979"/>
                    <a:pt x="38942" y="44979"/>
                  </a:cubicBezTo>
                  <a:cubicBezTo>
                    <a:pt x="39356" y="44979"/>
                    <a:pt x="39766" y="45004"/>
                    <a:pt x="40167" y="45047"/>
                  </a:cubicBezTo>
                  <a:cubicBezTo>
                    <a:pt x="40344" y="45202"/>
                    <a:pt x="40500" y="45402"/>
                    <a:pt x="40699" y="45557"/>
                  </a:cubicBezTo>
                  <a:cubicBezTo>
                    <a:pt x="40788" y="45468"/>
                    <a:pt x="40877" y="45379"/>
                    <a:pt x="40965" y="45268"/>
                  </a:cubicBezTo>
                  <a:cubicBezTo>
                    <a:pt x="41032" y="45202"/>
                    <a:pt x="41121" y="45158"/>
                    <a:pt x="41231" y="45158"/>
                  </a:cubicBezTo>
                  <a:lnTo>
                    <a:pt x="42163" y="45113"/>
                  </a:lnTo>
                  <a:cubicBezTo>
                    <a:pt x="42230" y="45113"/>
                    <a:pt x="42296" y="45091"/>
                    <a:pt x="42363" y="45069"/>
                  </a:cubicBezTo>
                  <a:lnTo>
                    <a:pt x="42429" y="44670"/>
                  </a:lnTo>
                  <a:cubicBezTo>
                    <a:pt x="42474" y="44514"/>
                    <a:pt x="42451" y="44337"/>
                    <a:pt x="42385" y="44182"/>
                  </a:cubicBezTo>
                  <a:cubicBezTo>
                    <a:pt x="42340" y="44093"/>
                    <a:pt x="42274" y="44026"/>
                    <a:pt x="42185" y="43938"/>
                  </a:cubicBezTo>
                  <a:cubicBezTo>
                    <a:pt x="42119" y="43871"/>
                    <a:pt x="42074" y="43760"/>
                    <a:pt x="42096" y="43672"/>
                  </a:cubicBezTo>
                  <a:cubicBezTo>
                    <a:pt x="42096" y="43605"/>
                    <a:pt x="42141" y="43561"/>
                    <a:pt x="42185" y="43494"/>
                  </a:cubicBezTo>
                  <a:cubicBezTo>
                    <a:pt x="42363" y="43250"/>
                    <a:pt x="42584" y="42984"/>
                    <a:pt x="42784" y="42740"/>
                  </a:cubicBezTo>
                  <a:cubicBezTo>
                    <a:pt x="42917" y="42740"/>
                    <a:pt x="43117" y="42696"/>
                    <a:pt x="43250" y="42696"/>
                  </a:cubicBezTo>
                  <a:cubicBezTo>
                    <a:pt x="43261" y="42685"/>
                    <a:pt x="43278" y="42679"/>
                    <a:pt x="43294" y="42679"/>
                  </a:cubicBezTo>
                  <a:cubicBezTo>
                    <a:pt x="43311" y="42679"/>
                    <a:pt x="43327" y="42685"/>
                    <a:pt x="43338" y="42696"/>
                  </a:cubicBezTo>
                  <a:cubicBezTo>
                    <a:pt x="43361" y="42718"/>
                    <a:pt x="43383" y="42740"/>
                    <a:pt x="43427" y="42762"/>
                  </a:cubicBezTo>
                  <a:cubicBezTo>
                    <a:pt x="43494" y="42829"/>
                    <a:pt x="43605" y="42873"/>
                    <a:pt x="43716" y="42873"/>
                  </a:cubicBezTo>
                  <a:lnTo>
                    <a:pt x="44048" y="42873"/>
                  </a:lnTo>
                  <a:cubicBezTo>
                    <a:pt x="44209" y="42891"/>
                    <a:pt x="44369" y="42980"/>
                    <a:pt x="44529" y="42980"/>
                  </a:cubicBezTo>
                  <a:cubicBezTo>
                    <a:pt x="44569" y="42980"/>
                    <a:pt x="44608" y="42975"/>
                    <a:pt x="44647" y="42962"/>
                  </a:cubicBezTo>
                  <a:cubicBezTo>
                    <a:pt x="44691" y="43073"/>
                    <a:pt x="44758" y="43184"/>
                    <a:pt x="44802" y="43272"/>
                  </a:cubicBezTo>
                  <a:cubicBezTo>
                    <a:pt x="44891" y="43450"/>
                    <a:pt x="44980" y="43605"/>
                    <a:pt x="45113" y="43738"/>
                  </a:cubicBezTo>
                  <a:cubicBezTo>
                    <a:pt x="45224" y="43893"/>
                    <a:pt x="45379" y="43982"/>
                    <a:pt x="45556" y="44049"/>
                  </a:cubicBezTo>
                  <a:cubicBezTo>
                    <a:pt x="45638" y="44057"/>
                    <a:pt x="45719" y="44062"/>
                    <a:pt x="45799" y="44062"/>
                  </a:cubicBezTo>
                  <a:cubicBezTo>
                    <a:pt x="45938" y="44062"/>
                    <a:pt x="46073" y="44046"/>
                    <a:pt x="46200" y="44004"/>
                  </a:cubicBezTo>
                  <a:cubicBezTo>
                    <a:pt x="46288" y="43827"/>
                    <a:pt x="46444" y="43672"/>
                    <a:pt x="46621" y="43583"/>
                  </a:cubicBezTo>
                  <a:cubicBezTo>
                    <a:pt x="46665" y="43539"/>
                    <a:pt x="46732" y="43516"/>
                    <a:pt x="46776" y="43472"/>
                  </a:cubicBezTo>
                  <a:cubicBezTo>
                    <a:pt x="46932" y="43361"/>
                    <a:pt x="47020" y="43206"/>
                    <a:pt x="47153" y="43073"/>
                  </a:cubicBezTo>
                  <a:cubicBezTo>
                    <a:pt x="47752" y="43117"/>
                    <a:pt x="48373" y="43206"/>
                    <a:pt x="48972" y="43250"/>
                  </a:cubicBezTo>
                  <a:cubicBezTo>
                    <a:pt x="48972" y="43295"/>
                    <a:pt x="48972" y="43339"/>
                    <a:pt x="48994" y="43383"/>
                  </a:cubicBezTo>
                  <a:cubicBezTo>
                    <a:pt x="49025" y="43374"/>
                    <a:pt x="49056" y="43370"/>
                    <a:pt x="49085" y="43370"/>
                  </a:cubicBezTo>
                  <a:cubicBezTo>
                    <a:pt x="49267" y="43370"/>
                    <a:pt x="49425" y="43523"/>
                    <a:pt x="49615" y="43561"/>
                  </a:cubicBezTo>
                  <a:cubicBezTo>
                    <a:pt x="49647" y="43567"/>
                    <a:pt x="49678" y="43571"/>
                    <a:pt x="49710" y="43571"/>
                  </a:cubicBezTo>
                  <a:cubicBezTo>
                    <a:pt x="49985" y="43571"/>
                    <a:pt x="50246" y="43332"/>
                    <a:pt x="50525" y="43272"/>
                  </a:cubicBezTo>
                  <a:cubicBezTo>
                    <a:pt x="50571" y="43263"/>
                    <a:pt x="50620" y="43258"/>
                    <a:pt x="50672" y="43258"/>
                  </a:cubicBezTo>
                  <a:cubicBezTo>
                    <a:pt x="50746" y="43258"/>
                    <a:pt x="50824" y="43269"/>
                    <a:pt x="50902" y="43295"/>
                  </a:cubicBezTo>
                  <a:cubicBezTo>
                    <a:pt x="50957" y="43319"/>
                    <a:pt x="51013" y="43328"/>
                    <a:pt x="51069" y="43328"/>
                  </a:cubicBezTo>
                  <a:cubicBezTo>
                    <a:pt x="51214" y="43328"/>
                    <a:pt x="51363" y="43266"/>
                    <a:pt x="51523" y="43250"/>
                  </a:cubicBezTo>
                  <a:cubicBezTo>
                    <a:pt x="51589" y="43250"/>
                    <a:pt x="51678" y="43206"/>
                    <a:pt x="51700" y="43139"/>
                  </a:cubicBezTo>
                  <a:cubicBezTo>
                    <a:pt x="51878" y="42807"/>
                    <a:pt x="52077" y="42496"/>
                    <a:pt x="52299" y="42208"/>
                  </a:cubicBezTo>
                  <a:cubicBezTo>
                    <a:pt x="52587" y="41875"/>
                    <a:pt x="52898" y="41565"/>
                    <a:pt x="53253" y="41298"/>
                  </a:cubicBezTo>
                  <a:cubicBezTo>
                    <a:pt x="53275" y="41254"/>
                    <a:pt x="53319" y="41232"/>
                    <a:pt x="53364" y="41210"/>
                  </a:cubicBezTo>
                  <a:lnTo>
                    <a:pt x="53497" y="41210"/>
                  </a:lnTo>
                  <a:lnTo>
                    <a:pt x="54051" y="41232"/>
                  </a:lnTo>
                  <a:cubicBezTo>
                    <a:pt x="54095" y="41077"/>
                    <a:pt x="54229" y="40966"/>
                    <a:pt x="54384" y="40944"/>
                  </a:cubicBezTo>
                  <a:cubicBezTo>
                    <a:pt x="54517" y="40899"/>
                    <a:pt x="54672" y="40899"/>
                    <a:pt x="54805" y="40877"/>
                  </a:cubicBezTo>
                  <a:cubicBezTo>
                    <a:pt x="55027" y="40855"/>
                    <a:pt x="55227" y="40766"/>
                    <a:pt x="55448" y="40744"/>
                  </a:cubicBezTo>
                  <a:cubicBezTo>
                    <a:pt x="55581" y="40722"/>
                    <a:pt x="55715" y="40700"/>
                    <a:pt x="55848" y="40677"/>
                  </a:cubicBezTo>
                  <a:cubicBezTo>
                    <a:pt x="55981" y="40611"/>
                    <a:pt x="56092" y="40500"/>
                    <a:pt x="56158" y="40367"/>
                  </a:cubicBezTo>
                  <a:cubicBezTo>
                    <a:pt x="56158" y="40345"/>
                    <a:pt x="56180" y="40300"/>
                    <a:pt x="56180" y="40256"/>
                  </a:cubicBezTo>
                  <a:cubicBezTo>
                    <a:pt x="56180" y="40234"/>
                    <a:pt x="56158" y="40189"/>
                    <a:pt x="56136" y="40167"/>
                  </a:cubicBezTo>
                  <a:cubicBezTo>
                    <a:pt x="55981" y="39790"/>
                    <a:pt x="55803" y="39413"/>
                    <a:pt x="55626" y="39036"/>
                  </a:cubicBezTo>
                  <a:cubicBezTo>
                    <a:pt x="55559" y="38792"/>
                    <a:pt x="55626" y="38526"/>
                    <a:pt x="55759" y="38326"/>
                  </a:cubicBezTo>
                  <a:cubicBezTo>
                    <a:pt x="55848" y="38215"/>
                    <a:pt x="55958" y="38105"/>
                    <a:pt x="56025" y="37972"/>
                  </a:cubicBezTo>
                  <a:cubicBezTo>
                    <a:pt x="55870" y="37838"/>
                    <a:pt x="55737" y="37683"/>
                    <a:pt x="55604" y="37528"/>
                  </a:cubicBezTo>
                  <a:cubicBezTo>
                    <a:pt x="55604" y="37528"/>
                    <a:pt x="55581" y="37506"/>
                    <a:pt x="55581" y="37506"/>
                  </a:cubicBezTo>
                  <a:lnTo>
                    <a:pt x="55537" y="37506"/>
                  </a:lnTo>
                  <a:lnTo>
                    <a:pt x="55293" y="37617"/>
                  </a:lnTo>
                  <a:cubicBezTo>
                    <a:pt x="55249" y="37639"/>
                    <a:pt x="55204" y="37639"/>
                    <a:pt x="55160" y="37639"/>
                  </a:cubicBezTo>
                  <a:cubicBezTo>
                    <a:pt x="55116" y="37328"/>
                    <a:pt x="55138" y="37040"/>
                    <a:pt x="55182" y="36752"/>
                  </a:cubicBezTo>
                  <a:cubicBezTo>
                    <a:pt x="55315" y="36596"/>
                    <a:pt x="55426" y="36441"/>
                    <a:pt x="55581" y="36286"/>
                  </a:cubicBezTo>
                  <a:cubicBezTo>
                    <a:pt x="55626" y="36219"/>
                    <a:pt x="55692" y="36153"/>
                    <a:pt x="55759" y="36108"/>
                  </a:cubicBezTo>
                  <a:cubicBezTo>
                    <a:pt x="55892" y="36042"/>
                    <a:pt x="56003" y="35975"/>
                    <a:pt x="56136" y="35953"/>
                  </a:cubicBezTo>
                  <a:cubicBezTo>
                    <a:pt x="56358" y="35864"/>
                    <a:pt x="56557" y="35754"/>
                    <a:pt x="56757" y="35620"/>
                  </a:cubicBezTo>
                  <a:cubicBezTo>
                    <a:pt x="56957" y="35731"/>
                    <a:pt x="57156" y="35820"/>
                    <a:pt x="57356" y="35887"/>
                  </a:cubicBezTo>
                  <a:cubicBezTo>
                    <a:pt x="57378" y="35643"/>
                    <a:pt x="57445" y="35421"/>
                    <a:pt x="57555" y="35199"/>
                  </a:cubicBezTo>
                  <a:cubicBezTo>
                    <a:pt x="57755" y="35310"/>
                    <a:pt x="57932" y="35399"/>
                    <a:pt x="58132" y="35487"/>
                  </a:cubicBezTo>
                  <a:cubicBezTo>
                    <a:pt x="59130" y="35887"/>
                    <a:pt x="59929" y="36619"/>
                    <a:pt x="60816" y="37195"/>
                  </a:cubicBezTo>
                  <a:cubicBezTo>
                    <a:pt x="60947" y="37310"/>
                    <a:pt x="61102" y="37376"/>
                    <a:pt x="61264" y="37376"/>
                  </a:cubicBezTo>
                  <a:cubicBezTo>
                    <a:pt x="61321" y="37376"/>
                    <a:pt x="61379" y="37368"/>
                    <a:pt x="61437" y="37350"/>
                  </a:cubicBezTo>
                  <a:cubicBezTo>
                    <a:pt x="61681" y="37240"/>
                    <a:pt x="61903" y="37107"/>
                    <a:pt x="62102" y="36951"/>
                  </a:cubicBezTo>
                  <a:cubicBezTo>
                    <a:pt x="62124" y="36907"/>
                    <a:pt x="62169" y="36885"/>
                    <a:pt x="62213" y="36885"/>
                  </a:cubicBezTo>
                  <a:cubicBezTo>
                    <a:pt x="62257" y="36885"/>
                    <a:pt x="62280" y="36907"/>
                    <a:pt x="62324" y="36929"/>
                  </a:cubicBezTo>
                  <a:cubicBezTo>
                    <a:pt x="62945" y="37284"/>
                    <a:pt x="63699" y="37373"/>
                    <a:pt x="64320" y="37750"/>
                  </a:cubicBezTo>
                  <a:cubicBezTo>
                    <a:pt x="64475" y="37617"/>
                    <a:pt x="64675" y="37484"/>
                    <a:pt x="64830" y="37350"/>
                  </a:cubicBezTo>
                  <a:cubicBezTo>
                    <a:pt x="64852" y="37328"/>
                    <a:pt x="64897" y="37284"/>
                    <a:pt x="64897" y="37240"/>
                  </a:cubicBezTo>
                  <a:cubicBezTo>
                    <a:pt x="64897" y="37217"/>
                    <a:pt x="64897" y="37195"/>
                    <a:pt x="64897" y="37173"/>
                  </a:cubicBezTo>
                  <a:cubicBezTo>
                    <a:pt x="64830" y="36885"/>
                    <a:pt x="65030" y="36619"/>
                    <a:pt x="65163" y="36375"/>
                  </a:cubicBezTo>
                  <a:cubicBezTo>
                    <a:pt x="65318" y="36064"/>
                    <a:pt x="65385" y="35709"/>
                    <a:pt x="65385" y="35354"/>
                  </a:cubicBezTo>
                  <a:cubicBezTo>
                    <a:pt x="65651" y="35487"/>
                    <a:pt x="65895" y="35665"/>
                    <a:pt x="66117" y="35887"/>
                  </a:cubicBezTo>
                  <a:cubicBezTo>
                    <a:pt x="66272" y="35975"/>
                    <a:pt x="66361" y="36131"/>
                    <a:pt x="66361" y="36308"/>
                  </a:cubicBezTo>
                  <a:cubicBezTo>
                    <a:pt x="66361" y="36463"/>
                    <a:pt x="66250" y="36596"/>
                    <a:pt x="66294" y="36752"/>
                  </a:cubicBezTo>
                  <a:cubicBezTo>
                    <a:pt x="66316" y="36796"/>
                    <a:pt x="66338" y="36863"/>
                    <a:pt x="66383" y="36907"/>
                  </a:cubicBezTo>
                  <a:cubicBezTo>
                    <a:pt x="66560" y="37129"/>
                    <a:pt x="66738" y="37373"/>
                    <a:pt x="66871" y="37639"/>
                  </a:cubicBezTo>
                  <a:cubicBezTo>
                    <a:pt x="66849" y="37728"/>
                    <a:pt x="66826" y="37838"/>
                    <a:pt x="66804" y="37927"/>
                  </a:cubicBezTo>
                  <a:cubicBezTo>
                    <a:pt x="66738" y="38105"/>
                    <a:pt x="66738" y="38282"/>
                    <a:pt x="66826" y="38459"/>
                  </a:cubicBezTo>
                  <a:cubicBezTo>
                    <a:pt x="66871" y="38504"/>
                    <a:pt x="66915" y="38548"/>
                    <a:pt x="66959" y="38593"/>
                  </a:cubicBezTo>
                  <a:cubicBezTo>
                    <a:pt x="67026" y="38659"/>
                    <a:pt x="67070" y="38726"/>
                    <a:pt x="67115" y="38814"/>
                  </a:cubicBezTo>
                  <a:cubicBezTo>
                    <a:pt x="67115" y="38859"/>
                    <a:pt x="67092" y="38903"/>
                    <a:pt x="67048" y="38925"/>
                  </a:cubicBezTo>
                  <a:cubicBezTo>
                    <a:pt x="67026" y="38925"/>
                    <a:pt x="66959" y="38947"/>
                    <a:pt x="66937" y="38947"/>
                  </a:cubicBezTo>
                  <a:lnTo>
                    <a:pt x="66582" y="38947"/>
                  </a:lnTo>
                  <a:cubicBezTo>
                    <a:pt x="66571" y="38936"/>
                    <a:pt x="66560" y="38931"/>
                    <a:pt x="66549" y="38931"/>
                  </a:cubicBezTo>
                  <a:cubicBezTo>
                    <a:pt x="66538" y="38931"/>
                    <a:pt x="66527" y="38936"/>
                    <a:pt x="66516" y="38947"/>
                  </a:cubicBezTo>
                  <a:cubicBezTo>
                    <a:pt x="66494" y="38947"/>
                    <a:pt x="66471" y="38970"/>
                    <a:pt x="66471" y="38992"/>
                  </a:cubicBezTo>
                  <a:lnTo>
                    <a:pt x="66294" y="39214"/>
                  </a:lnTo>
                  <a:cubicBezTo>
                    <a:pt x="66250" y="39258"/>
                    <a:pt x="66205" y="39324"/>
                    <a:pt x="66183" y="39391"/>
                  </a:cubicBezTo>
                  <a:cubicBezTo>
                    <a:pt x="66205" y="39679"/>
                    <a:pt x="66227" y="39968"/>
                    <a:pt x="66250" y="40256"/>
                  </a:cubicBezTo>
                  <a:cubicBezTo>
                    <a:pt x="66250" y="40300"/>
                    <a:pt x="66272" y="40345"/>
                    <a:pt x="66294" y="40389"/>
                  </a:cubicBezTo>
                  <a:cubicBezTo>
                    <a:pt x="66316" y="40411"/>
                    <a:pt x="66338" y="40433"/>
                    <a:pt x="66361" y="40456"/>
                  </a:cubicBezTo>
                  <a:lnTo>
                    <a:pt x="66760" y="40744"/>
                  </a:lnTo>
                  <a:cubicBezTo>
                    <a:pt x="66826" y="40788"/>
                    <a:pt x="66893" y="40833"/>
                    <a:pt x="66959" y="40899"/>
                  </a:cubicBezTo>
                  <a:cubicBezTo>
                    <a:pt x="67026" y="41010"/>
                    <a:pt x="67115" y="41121"/>
                    <a:pt x="67203" y="41232"/>
                  </a:cubicBezTo>
                  <a:cubicBezTo>
                    <a:pt x="67181" y="41520"/>
                    <a:pt x="67181" y="41809"/>
                    <a:pt x="67203" y="42119"/>
                  </a:cubicBezTo>
                  <a:cubicBezTo>
                    <a:pt x="67203" y="42186"/>
                    <a:pt x="67203" y="42274"/>
                    <a:pt x="67248" y="42341"/>
                  </a:cubicBezTo>
                  <a:cubicBezTo>
                    <a:pt x="67270" y="42407"/>
                    <a:pt x="67336" y="42474"/>
                    <a:pt x="67403" y="42474"/>
                  </a:cubicBezTo>
                  <a:cubicBezTo>
                    <a:pt x="67492" y="42474"/>
                    <a:pt x="67580" y="42430"/>
                    <a:pt x="67669" y="42430"/>
                  </a:cubicBezTo>
                  <a:cubicBezTo>
                    <a:pt x="67603" y="42363"/>
                    <a:pt x="67514" y="42252"/>
                    <a:pt x="67558" y="42163"/>
                  </a:cubicBezTo>
                  <a:cubicBezTo>
                    <a:pt x="67591" y="42081"/>
                    <a:pt x="67673" y="42035"/>
                    <a:pt x="67749" y="42035"/>
                  </a:cubicBezTo>
                  <a:cubicBezTo>
                    <a:pt x="67776" y="42035"/>
                    <a:pt x="67801" y="42041"/>
                    <a:pt x="67824" y="42052"/>
                  </a:cubicBezTo>
                  <a:cubicBezTo>
                    <a:pt x="67758" y="41653"/>
                    <a:pt x="67691" y="41232"/>
                    <a:pt x="67625" y="40810"/>
                  </a:cubicBezTo>
                  <a:lnTo>
                    <a:pt x="67625" y="40810"/>
                  </a:lnTo>
                  <a:lnTo>
                    <a:pt x="67935" y="40899"/>
                  </a:lnTo>
                  <a:cubicBezTo>
                    <a:pt x="68002" y="41010"/>
                    <a:pt x="68068" y="41121"/>
                    <a:pt x="68179" y="41232"/>
                  </a:cubicBezTo>
                  <a:cubicBezTo>
                    <a:pt x="68268" y="41165"/>
                    <a:pt x="68401" y="41143"/>
                    <a:pt x="68512" y="41121"/>
                  </a:cubicBezTo>
                  <a:cubicBezTo>
                    <a:pt x="68645" y="41099"/>
                    <a:pt x="68756" y="41054"/>
                    <a:pt x="68845" y="40966"/>
                  </a:cubicBezTo>
                  <a:cubicBezTo>
                    <a:pt x="69111" y="40589"/>
                    <a:pt x="69177" y="40034"/>
                    <a:pt x="69333" y="39591"/>
                  </a:cubicBezTo>
                  <a:cubicBezTo>
                    <a:pt x="69732" y="38437"/>
                    <a:pt x="69355" y="37107"/>
                    <a:pt x="69266" y="35887"/>
                  </a:cubicBezTo>
                  <a:cubicBezTo>
                    <a:pt x="69200" y="35554"/>
                    <a:pt x="69089" y="35243"/>
                    <a:pt x="68933" y="34933"/>
                  </a:cubicBezTo>
                  <a:cubicBezTo>
                    <a:pt x="68867" y="34800"/>
                    <a:pt x="68822" y="34667"/>
                    <a:pt x="68800" y="34534"/>
                  </a:cubicBezTo>
                  <a:cubicBezTo>
                    <a:pt x="68756" y="34401"/>
                    <a:pt x="68734" y="34268"/>
                    <a:pt x="68712" y="34134"/>
                  </a:cubicBezTo>
                  <a:cubicBezTo>
                    <a:pt x="68623" y="33580"/>
                    <a:pt x="68490" y="33048"/>
                    <a:pt x="68312" y="32538"/>
                  </a:cubicBezTo>
                  <a:cubicBezTo>
                    <a:pt x="68157" y="32161"/>
                    <a:pt x="67891" y="31828"/>
                    <a:pt x="67558" y="31606"/>
                  </a:cubicBezTo>
                  <a:cubicBezTo>
                    <a:pt x="67447" y="31517"/>
                    <a:pt x="67336" y="31429"/>
                    <a:pt x="67248" y="31318"/>
                  </a:cubicBezTo>
                  <a:cubicBezTo>
                    <a:pt x="67137" y="31185"/>
                    <a:pt x="67070" y="31029"/>
                    <a:pt x="66959" y="30874"/>
                  </a:cubicBezTo>
                  <a:cubicBezTo>
                    <a:pt x="66760" y="30652"/>
                    <a:pt x="66516" y="30475"/>
                    <a:pt x="66250" y="30342"/>
                  </a:cubicBezTo>
                  <a:cubicBezTo>
                    <a:pt x="66205" y="30297"/>
                    <a:pt x="66139" y="30253"/>
                    <a:pt x="66117" y="30209"/>
                  </a:cubicBezTo>
                  <a:cubicBezTo>
                    <a:pt x="66072" y="30142"/>
                    <a:pt x="66072" y="30098"/>
                    <a:pt x="66050" y="30031"/>
                  </a:cubicBezTo>
                  <a:cubicBezTo>
                    <a:pt x="66006" y="29787"/>
                    <a:pt x="65961" y="29543"/>
                    <a:pt x="65917" y="29299"/>
                  </a:cubicBezTo>
                  <a:cubicBezTo>
                    <a:pt x="65784" y="29299"/>
                    <a:pt x="65629" y="29255"/>
                    <a:pt x="65518" y="29233"/>
                  </a:cubicBezTo>
                  <a:cubicBezTo>
                    <a:pt x="65496" y="29144"/>
                    <a:pt x="65451" y="29033"/>
                    <a:pt x="65407" y="28967"/>
                  </a:cubicBezTo>
                  <a:cubicBezTo>
                    <a:pt x="65030" y="29011"/>
                    <a:pt x="64675" y="29033"/>
                    <a:pt x="64298" y="29033"/>
                  </a:cubicBezTo>
                  <a:cubicBezTo>
                    <a:pt x="64498" y="28900"/>
                    <a:pt x="64697" y="28789"/>
                    <a:pt x="64919" y="28701"/>
                  </a:cubicBezTo>
                  <a:cubicBezTo>
                    <a:pt x="64941" y="28612"/>
                    <a:pt x="64919" y="28523"/>
                    <a:pt x="64897" y="28457"/>
                  </a:cubicBezTo>
                  <a:lnTo>
                    <a:pt x="63655" y="28412"/>
                  </a:lnTo>
                  <a:cubicBezTo>
                    <a:pt x="63607" y="28406"/>
                    <a:pt x="63560" y="28404"/>
                    <a:pt x="63512" y="28404"/>
                  </a:cubicBezTo>
                  <a:cubicBezTo>
                    <a:pt x="63384" y="28404"/>
                    <a:pt x="63258" y="28424"/>
                    <a:pt x="63145" y="28457"/>
                  </a:cubicBezTo>
                  <a:cubicBezTo>
                    <a:pt x="63012" y="28501"/>
                    <a:pt x="62945" y="28634"/>
                    <a:pt x="62945" y="28767"/>
                  </a:cubicBezTo>
                  <a:cubicBezTo>
                    <a:pt x="62967" y="28945"/>
                    <a:pt x="63189" y="29033"/>
                    <a:pt x="63189" y="29211"/>
                  </a:cubicBezTo>
                  <a:cubicBezTo>
                    <a:pt x="63189" y="29255"/>
                    <a:pt x="63189" y="29299"/>
                    <a:pt x="63167" y="29344"/>
                  </a:cubicBezTo>
                  <a:cubicBezTo>
                    <a:pt x="63100" y="29521"/>
                    <a:pt x="63034" y="29699"/>
                    <a:pt x="62967" y="29898"/>
                  </a:cubicBezTo>
                  <a:cubicBezTo>
                    <a:pt x="62856" y="29699"/>
                    <a:pt x="62723" y="29521"/>
                    <a:pt x="62590" y="29344"/>
                  </a:cubicBezTo>
                  <a:cubicBezTo>
                    <a:pt x="62579" y="29341"/>
                    <a:pt x="62567" y="29340"/>
                    <a:pt x="62556" y="29340"/>
                  </a:cubicBezTo>
                  <a:cubicBezTo>
                    <a:pt x="62457" y="29340"/>
                    <a:pt x="62368" y="29424"/>
                    <a:pt x="62368" y="29543"/>
                  </a:cubicBezTo>
                  <a:lnTo>
                    <a:pt x="62368" y="29632"/>
                  </a:lnTo>
                  <a:lnTo>
                    <a:pt x="62324" y="29632"/>
                  </a:lnTo>
                  <a:cubicBezTo>
                    <a:pt x="62257" y="29632"/>
                    <a:pt x="62213" y="29543"/>
                    <a:pt x="62147" y="29499"/>
                  </a:cubicBezTo>
                  <a:cubicBezTo>
                    <a:pt x="62082" y="29434"/>
                    <a:pt x="62005" y="29393"/>
                    <a:pt x="61925" y="29393"/>
                  </a:cubicBezTo>
                  <a:cubicBezTo>
                    <a:pt x="61895" y="29393"/>
                    <a:pt x="61866" y="29398"/>
                    <a:pt x="61836" y="29410"/>
                  </a:cubicBezTo>
                  <a:cubicBezTo>
                    <a:pt x="61703" y="29455"/>
                    <a:pt x="61614" y="29521"/>
                    <a:pt x="61548" y="29632"/>
                  </a:cubicBezTo>
                  <a:cubicBezTo>
                    <a:pt x="61503" y="29699"/>
                    <a:pt x="61459" y="29810"/>
                    <a:pt x="61370" y="29832"/>
                  </a:cubicBezTo>
                  <a:cubicBezTo>
                    <a:pt x="61348" y="29843"/>
                    <a:pt x="61326" y="29848"/>
                    <a:pt x="61304" y="29848"/>
                  </a:cubicBezTo>
                  <a:cubicBezTo>
                    <a:pt x="61282" y="29848"/>
                    <a:pt x="61259" y="29843"/>
                    <a:pt x="61237" y="29832"/>
                  </a:cubicBezTo>
                  <a:cubicBezTo>
                    <a:pt x="61148" y="29810"/>
                    <a:pt x="61082" y="29787"/>
                    <a:pt x="60993" y="29765"/>
                  </a:cubicBezTo>
                  <a:cubicBezTo>
                    <a:pt x="60927" y="29122"/>
                    <a:pt x="60904" y="28501"/>
                    <a:pt x="60904" y="27880"/>
                  </a:cubicBezTo>
                  <a:cubicBezTo>
                    <a:pt x="60927" y="27636"/>
                    <a:pt x="60927" y="27414"/>
                    <a:pt x="60882" y="27170"/>
                  </a:cubicBezTo>
                  <a:cubicBezTo>
                    <a:pt x="60838" y="26993"/>
                    <a:pt x="60771" y="26837"/>
                    <a:pt x="60683" y="26682"/>
                  </a:cubicBezTo>
                  <a:cubicBezTo>
                    <a:pt x="60616" y="26616"/>
                    <a:pt x="60572" y="26549"/>
                    <a:pt x="60527" y="26460"/>
                  </a:cubicBezTo>
                  <a:cubicBezTo>
                    <a:pt x="60505" y="26416"/>
                    <a:pt x="60505" y="26350"/>
                    <a:pt x="60505" y="26305"/>
                  </a:cubicBezTo>
                  <a:cubicBezTo>
                    <a:pt x="60439" y="25862"/>
                    <a:pt x="60417" y="25418"/>
                    <a:pt x="60439" y="24974"/>
                  </a:cubicBezTo>
                  <a:cubicBezTo>
                    <a:pt x="60106" y="24442"/>
                    <a:pt x="59906" y="23865"/>
                    <a:pt x="59818" y="23267"/>
                  </a:cubicBezTo>
                  <a:cubicBezTo>
                    <a:pt x="59773" y="23134"/>
                    <a:pt x="59773" y="23000"/>
                    <a:pt x="59818" y="22890"/>
                  </a:cubicBezTo>
                  <a:cubicBezTo>
                    <a:pt x="59862" y="22823"/>
                    <a:pt x="59906" y="22779"/>
                    <a:pt x="59951" y="22734"/>
                  </a:cubicBezTo>
                  <a:cubicBezTo>
                    <a:pt x="60062" y="22601"/>
                    <a:pt x="60150" y="22424"/>
                    <a:pt x="60217" y="22269"/>
                  </a:cubicBezTo>
                  <a:cubicBezTo>
                    <a:pt x="60328" y="22047"/>
                    <a:pt x="60461" y="21847"/>
                    <a:pt x="60616" y="21670"/>
                  </a:cubicBezTo>
                  <a:cubicBezTo>
                    <a:pt x="60616" y="21625"/>
                    <a:pt x="60638" y="21625"/>
                    <a:pt x="60660" y="21603"/>
                  </a:cubicBezTo>
                  <a:cubicBezTo>
                    <a:pt x="60675" y="21596"/>
                    <a:pt x="60693" y="21593"/>
                    <a:pt x="60711" y="21593"/>
                  </a:cubicBezTo>
                  <a:cubicBezTo>
                    <a:pt x="60747" y="21593"/>
                    <a:pt x="60786" y="21603"/>
                    <a:pt x="60816" y="21603"/>
                  </a:cubicBezTo>
                  <a:cubicBezTo>
                    <a:pt x="60904" y="21559"/>
                    <a:pt x="60838" y="21381"/>
                    <a:pt x="60904" y="21293"/>
                  </a:cubicBezTo>
                  <a:cubicBezTo>
                    <a:pt x="60949" y="21270"/>
                    <a:pt x="60993" y="21248"/>
                    <a:pt x="61038" y="21226"/>
                  </a:cubicBezTo>
                  <a:cubicBezTo>
                    <a:pt x="61193" y="21182"/>
                    <a:pt x="61326" y="21093"/>
                    <a:pt x="61415" y="20960"/>
                  </a:cubicBezTo>
                  <a:cubicBezTo>
                    <a:pt x="61481" y="20827"/>
                    <a:pt x="61570" y="20694"/>
                    <a:pt x="61614" y="20561"/>
                  </a:cubicBezTo>
                  <a:cubicBezTo>
                    <a:pt x="61481" y="20383"/>
                    <a:pt x="61348" y="20250"/>
                    <a:pt x="61171" y="20139"/>
                  </a:cubicBezTo>
                  <a:cubicBezTo>
                    <a:pt x="61148" y="20139"/>
                    <a:pt x="61126" y="20117"/>
                    <a:pt x="61104" y="20095"/>
                  </a:cubicBezTo>
                  <a:cubicBezTo>
                    <a:pt x="61104" y="20073"/>
                    <a:pt x="61104" y="20028"/>
                    <a:pt x="61126" y="19984"/>
                  </a:cubicBezTo>
                  <a:cubicBezTo>
                    <a:pt x="61193" y="19851"/>
                    <a:pt x="61282" y="19718"/>
                    <a:pt x="61392" y="19607"/>
                  </a:cubicBezTo>
                  <a:cubicBezTo>
                    <a:pt x="61459" y="19541"/>
                    <a:pt x="61548" y="19496"/>
                    <a:pt x="61614" y="19452"/>
                  </a:cubicBezTo>
                  <a:lnTo>
                    <a:pt x="61814" y="19363"/>
                  </a:lnTo>
                  <a:cubicBezTo>
                    <a:pt x="61969" y="19252"/>
                    <a:pt x="62124" y="19208"/>
                    <a:pt x="62302" y="19163"/>
                  </a:cubicBezTo>
                  <a:lnTo>
                    <a:pt x="62546" y="19163"/>
                  </a:lnTo>
                  <a:cubicBezTo>
                    <a:pt x="62634" y="19163"/>
                    <a:pt x="62701" y="19163"/>
                    <a:pt x="62790" y="19141"/>
                  </a:cubicBezTo>
                  <a:cubicBezTo>
                    <a:pt x="62812" y="19141"/>
                    <a:pt x="62834" y="19141"/>
                    <a:pt x="62856" y="19119"/>
                  </a:cubicBezTo>
                  <a:cubicBezTo>
                    <a:pt x="62923" y="19075"/>
                    <a:pt x="62901" y="18986"/>
                    <a:pt x="62856" y="18897"/>
                  </a:cubicBezTo>
                  <a:lnTo>
                    <a:pt x="62790" y="18720"/>
                  </a:lnTo>
                  <a:cubicBezTo>
                    <a:pt x="62812" y="18631"/>
                    <a:pt x="62901" y="18587"/>
                    <a:pt x="62967" y="18520"/>
                  </a:cubicBezTo>
                  <a:cubicBezTo>
                    <a:pt x="63078" y="18387"/>
                    <a:pt x="63100" y="18232"/>
                    <a:pt x="63078" y="18077"/>
                  </a:cubicBezTo>
                  <a:cubicBezTo>
                    <a:pt x="63078" y="18032"/>
                    <a:pt x="63078" y="17988"/>
                    <a:pt x="63034" y="17944"/>
                  </a:cubicBezTo>
                  <a:cubicBezTo>
                    <a:pt x="63012" y="17921"/>
                    <a:pt x="62967" y="17921"/>
                    <a:pt x="62923" y="17921"/>
                  </a:cubicBezTo>
                  <a:cubicBezTo>
                    <a:pt x="62723" y="17921"/>
                    <a:pt x="62524" y="17877"/>
                    <a:pt x="62346" y="17811"/>
                  </a:cubicBezTo>
                  <a:cubicBezTo>
                    <a:pt x="62313" y="17788"/>
                    <a:pt x="62268" y="17788"/>
                    <a:pt x="62224" y="17788"/>
                  </a:cubicBezTo>
                  <a:cubicBezTo>
                    <a:pt x="62180" y="17788"/>
                    <a:pt x="62135" y="17788"/>
                    <a:pt x="62102" y="17766"/>
                  </a:cubicBezTo>
                  <a:cubicBezTo>
                    <a:pt x="62080" y="17744"/>
                    <a:pt x="62058" y="17722"/>
                    <a:pt x="62036" y="17700"/>
                  </a:cubicBezTo>
                  <a:cubicBezTo>
                    <a:pt x="61592" y="17167"/>
                    <a:pt x="61215" y="16591"/>
                    <a:pt x="60904" y="15992"/>
                  </a:cubicBezTo>
                  <a:cubicBezTo>
                    <a:pt x="60838" y="15903"/>
                    <a:pt x="60794" y="15814"/>
                    <a:pt x="60771" y="15726"/>
                  </a:cubicBezTo>
                  <a:lnTo>
                    <a:pt x="60771" y="15526"/>
                  </a:lnTo>
                  <a:cubicBezTo>
                    <a:pt x="60771" y="15349"/>
                    <a:pt x="60705" y="15171"/>
                    <a:pt x="60683" y="14994"/>
                  </a:cubicBezTo>
                  <a:cubicBezTo>
                    <a:pt x="60683" y="14861"/>
                    <a:pt x="60683" y="14728"/>
                    <a:pt x="60705" y="14595"/>
                  </a:cubicBezTo>
                  <a:cubicBezTo>
                    <a:pt x="60764" y="14587"/>
                    <a:pt x="60826" y="14585"/>
                    <a:pt x="60888" y="14585"/>
                  </a:cubicBezTo>
                  <a:cubicBezTo>
                    <a:pt x="61013" y="14585"/>
                    <a:pt x="61141" y="14595"/>
                    <a:pt x="61259" y="14595"/>
                  </a:cubicBezTo>
                  <a:lnTo>
                    <a:pt x="61259" y="14417"/>
                  </a:lnTo>
                  <a:cubicBezTo>
                    <a:pt x="61415" y="14572"/>
                    <a:pt x="61681" y="14550"/>
                    <a:pt x="61836" y="14683"/>
                  </a:cubicBezTo>
                  <a:lnTo>
                    <a:pt x="62013" y="14617"/>
                  </a:lnTo>
                  <a:cubicBezTo>
                    <a:pt x="62191" y="14683"/>
                    <a:pt x="62346" y="14728"/>
                    <a:pt x="62524" y="14772"/>
                  </a:cubicBezTo>
                  <a:cubicBezTo>
                    <a:pt x="62213" y="14306"/>
                    <a:pt x="61903" y="13818"/>
                    <a:pt x="61570" y="13375"/>
                  </a:cubicBezTo>
                  <a:cubicBezTo>
                    <a:pt x="61614" y="13330"/>
                    <a:pt x="61659" y="13286"/>
                    <a:pt x="61725" y="13264"/>
                  </a:cubicBezTo>
                  <a:cubicBezTo>
                    <a:pt x="61415" y="12998"/>
                    <a:pt x="61060" y="12776"/>
                    <a:pt x="60683" y="12621"/>
                  </a:cubicBezTo>
                  <a:cubicBezTo>
                    <a:pt x="60660" y="12621"/>
                    <a:pt x="60638" y="12598"/>
                    <a:pt x="60638" y="12598"/>
                  </a:cubicBezTo>
                  <a:cubicBezTo>
                    <a:pt x="60638" y="12576"/>
                    <a:pt x="60638" y="12554"/>
                    <a:pt x="60638" y="12532"/>
                  </a:cubicBezTo>
                  <a:cubicBezTo>
                    <a:pt x="60616" y="12399"/>
                    <a:pt x="60594" y="12266"/>
                    <a:pt x="60527" y="12155"/>
                  </a:cubicBezTo>
                  <a:cubicBezTo>
                    <a:pt x="60527" y="12133"/>
                    <a:pt x="60527" y="12133"/>
                    <a:pt x="60527" y="12110"/>
                  </a:cubicBezTo>
                  <a:cubicBezTo>
                    <a:pt x="60527" y="12088"/>
                    <a:pt x="60550" y="12066"/>
                    <a:pt x="60572" y="12066"/>
                  </a:cubicBezTo>
                  <a:lnTo>
                    <a:pt x="60771" y="12000"/>
                  </a:lnTo>
                  <a:lnTo>
                    <a:pt x="60860" y="12000"/>
                  </a:lnTo>
                  <a:cubicBezTo>
                    <a:pt x="60904" y="12022"/>
                    <a:pt x="60949" y="12066"/>
                    <a:pt x="60949" y="12110"/>
                  </a:cubicBezTo>
                  <a:cubicBezTo>
                    <a:pt x="60993" y="12221"/>
                    <a:pt x="61038" y="12332"/>
                    <a:pt x="61038" y="12443"/>
                  </a:cubicBezTo>
                  <a:cubicBezTo>
                    <a:pt x="61326" y="12621"/>
                    <a:pt x="61636" y="12776"/>
                    <a:pt x="61947" y="12909"/>
                  </a:cubicBezTo>
                  <a:cubicBezTo>
                    <a:pt x="62390" y="13020"/>
                    <a:pt x="62745" y="13352"/>
                    <a:pt x="62856" y="13818"/>
                  </a:cubicBezTo>
                  <a:cubicBezTo>
                    <a:pt x="63100" y="14217"/>
                    <a:pt x="63455" y="14572"/>
                    <a:pt x="63721" y="14972"/>
                  </a:cubicBezTo>
                  <a:cubicBezTo>
                    <a:pt x="63876" y="15171"/>
                    <a:pt x="64010" y="15393"/>
                    <a:pt x="64165" y="15615"/>
                  </a:cubicBezTo>
                  <a:cubicBezTo>
                    <a:pt x="64387" y="15925"/>
                    <a:pt x="64675" y="16169"/>
                    <a:pt x="64919" y="16458"/>
                  </a:cubicBezTo>
                  <a:cubicBezTo>
                    <a:pt x="65185" y="16746"/>
                    <a:pt x="65340" y="17079"/>
                    <a:pt x="65407" y="17456"/>
                  </a:cubicBezTo>
                  <a:cubicBezTo>
                    <a:pt x="65407" y="17589"/>
                    <a:pt x="65385" y="17722"/>
                    <a:pt x="65385" y="17855"/>
                  </a:cubicBezTo>
                  <a:cubicBezTo>
                    <a:pt x="65651" y="17899"/>
                    <a:pt x="65873" y="18054"/>
                    <a:pt x="66028" y="18276"/>
                  </a:cubicBezTo>
                  <a:cubicBezTo>
                    <a:pt x="66139" y="18432"/>
                    <a:pt x="66139" y="18653"/>
                    <a:pt x="66250" y="18831"/>
                  </a:cubicBezTo>
                  <a:cubicBezTo>
                    <a:pt x="66361" y="18942"/>
                    <a:pt x="66494" y="19053"/>
                    <a:pt x="66649" y="19119"/>
                  </a:cubicBezTo>
                  <a:cubicBezTo>
                    <a:pt x="66849" y="19252"/>
                    <a:pt x="67026" y="19385"/>
                    <a:pt x="67203" y="19541"/>
                  </a:cubicBezTo>
                  <a:cubicBezTo>
                    <a:pt x="67470" y="19740"/>
                    <a:pt x="67758" y="19918"/>
                    <a:pt x="68068" y="20073"/>
                  </a:cubicBezTo>
                  <a:cubicBezTo>
                    <a:pt x="68689" y="20405"/>
                    <a:pt x="69355" y="20694"/>
                    <a:pt x="70042" y="20916"/>
                  </a:cubicBezTo>
                  <a:cubicBezTo>
                    <a:pt x="70885" y="21204"/>
                    <a:pt x="71595" y="21758"/>
                    <a:pt x="72438" y="22069"/>
                  </a:cubicBezTo>
                  <a:cubicBezTo>
                    <a:pt x="72172" y="21404"/>
                    <a:pt x="71817" y="20783"/>
                    <a:pt x="71395" y="20206"/>
                  </a:cubicBezTo>
                  <a:cubicBezTo>
                    <a:pt x="71262" y="20028"/>
                    <a:pt x="71063" y="19918"/>
                    <a:pt x="70841" y="19873"/>
                  </a:cubicBezTo>
                  <a:cubicBezTo>
                    <a:pt x="70841" y="19563"/>
                    <a:pt x="70819" y="19252"/>
                    <a:pt x="70752" y="18942"/>
                  </a:cubicBezTo>
                  <a:cubicBezTo>
                    <a:pt x="70508" y="18809"/>
                    <a:pt x="70220" y="18720"/>
                    <a:pt x="69976" y="18587"/>
                  </a:cubicBezTo>
                  <a:cubicBezTo>
                    <a:pt x="69909" y="18587"/>
                    <a:pt x="69865" y="18542"/>
                    <a:pt x="69843" y="18520"/>
                  </a:cubicBezTo>
                  <a:cubicBezTo>
                    <a:pt x="69821" y="18476"/>
                    <a:pt x="69798" y="18454"/>
                    <a:pt x="69776" y="18409"/>
                  </a:cubicBezTo>
                  <a:lnTo>
                    <a:pt x="69377" y="17522"/>
                  </a:lnTo>
                  <a:cubicBezTo>
                    <a:pt x="69421" y="17522"/>
                    <a:pt x="69466" y="17478"/>
                    <a:pt x="69510" y="17478"/>
                  </a:cubicBezTo>
                  <a:cubicBezTo>
                    <a:pt x="69532" y="17189"/>
                    <a:pt x="69355" y="16923"/>
                    <a:pt x="69111" y="16835"/>
                  </a:cubicBezTo>
                  <a:cubicBezTo>
                    <a:pt x="68889" y="16746"/>
                    <a:pt x="68667" y="16790"/>
                    <a:pt x="68468" y="16679"/>
                  </a:cubicBezTo>
                  <a:cubicBezTo>
                    <a:pt x="68379" y="16613"/>
                    <a:pt x="68290" y="16546"/>
                    <a:pt x="68224" y="16480"/>
                  </a:cubicBezTo>
                  <a:cubicBezTo>
                    <a:pt x="68068" y="16302"/>
                    <a:pt x="67869" y="16147"/>
                    <a:pt x="67669" y="16036"/>
                  </a:cubicBezTo>
                  <a:cubicBezTo>
                    <a:pt x="67647" y="16014"/>
                    <a:pt x="67603" y="15992"/>
                    <a:pt x="67603" y="15970"/>
                  </a:cubicBezTo>
                  <a:cubicBezTo>
                    <a:pt x="67580" y="15925"/>
                    <a:pt x="67647" y="15792"/>
                    <a:pt x="67580" y="15770"/>
                  </a:cubicBezTo>
                  <a:lnTo>
                    <a:pt x="67580" y="15770"/>
                  </a:lnTo>
                  <a:cubicBezTo>
                    <a:pt x="67596" y="15786"/>
                    <a:pt x="67579" y="15801"/>
                    <a:pt x="67559" y="15801"/>
                  </a:cubicBezTo>
                  <a:cubicBezTo>
                    <a:pt x="67551" y="15801"/>
                    <a:pt x="67543" y="15799"/>
                    <a:pt x="67536" y="15792"/>
                  </a:cubicBezTo>
                  <a:cubicBezTo>
                    <a:pt x="67514" y="15792"/>
                    <a:pt x="67536" y="15748"/>
                    <a:pt x="67558" y="15748"/>
                  </a:cubicBezTo>
                  <a:cubicBezTo>
                    <a:pt x="67226" y="15570"/>
                    <a:pt x="66893" y="15371"/>
                    <a:pt x="66538" y="15193"/>
                  </a:cubicBezTo>
                  <a:cubicBezTo>
                    <a:pt x="66427" y="15149"/>
                    <a:pt x="66338" y="15082"/>
                    <a:pt x="66272" y="14994"/>
                  </a:cubicBezTo>
                  <a:cubicBezTo>
                    <a:pt x="66272" y="14972"/>
                    <a:pt x="66250" y="14949"/>
                    <a:pt x="66227" y="14927"/>
                  </a:cubicBezTo>
                  <a:lnTo>
                    <a:pt x="66161" y="14927"/>
                  </a:lnTo>
                  <a:lnTo>
                    <a:pt x="65939" y="15038"/>
                  </a:lnTo>
                  <a:cubicBezTo>
                    <a:pt x="65961" y="15105"/>
                    <a:pt x="66006" y="15193"/>
                    <a:pt x="66028" y="15282"/>
                  </a:cubicBezTo>
                  <a:cubicBezTo>
                    <a:pt x="66072" y="15349"/>
                    <a:pt x="66072" y="15437"/>
                    <a:pt x="66050" y="15526"/>
                  </a:cubicBezTo>
                  <a:cubicBezTo>
                    <a:pt x="65873" y="15326"/>
                    <a:pt x="65629" y="15171"/>
                    <a:pt x="65385" y="15082"/>
                  </a:cubicBezTo>
                  <a:cubicBezTo>
                    <a:pt x="65052" y="14972"/>
                    <a:pt x="65141" y="14439"/>
                    <a:pt x="64963" y="14151"/>
                  </a:cubicBezTo>
                  <a:cubicBezTo>
                    <a:pt x="64786" y="13840"/>
                    <a:pt x="64364" y="13752"/>
                    <a:pt x="64032" y="13596"/>
                  </a:cubicBezTo>
                  <a:cubicBezTo>
                    <a:pt x="63987" y="13441"/>
                    <a:pt x="63943" y="13286"/>
                    <a:pt x="63876" y="13131"/>
                  </a:cubicBezTo>
                  <a:cubicBezTo>
                    <a:pt x="63943" y="12975"/>
                    <a:pt x="64032" y="12842"/>
                    <a:pt x="64098" y="12687"/>
                  </a:cubicBezTo>
                  <a:cubicBezTo>
                    <a:pt x="63876" y="12377"/>
                    <a:pt x="63633" y="12088"/>
                    <a:pt x="63389" y="11822"/>
                  </a:cubicBezTo>
                  <a:lnTo>
                    <a:pt x="63389" y="11822"/>
                  </a:lnTo>
                  <a:cubicBezTo>
                    <a:pt x="63655" y="11955"/>
                    <a:pt x="63921" y="12066"/>
                    <a:pt x="64209" y="12199"/>
                  </a:cubicBezTo>
                  <a:cubicBezTo>
                    <a:pt x="63965" y="11778"/>
                    <a:pt x="63721" y="11334"/>
                    <a:pt x="63477" y="10913"/>
                  </a:cubicBezTo>
                  <a:cubicBezTo>
                    <a:pt x="63411" y="10780"/>
                    <a:pt x="63366" y="10647"/>
                    <a:pt x="63366" y="10514"/>
                  </a:cubicBezTo>
                  <a:cubicBezTo>
                    <a:pt x="63366" y="10380"/>
                    <a:pt x="63499" y="10225"/>
                    <a:pt x="63610" y="10181"/>
                  </a:cubicBezTo>
                  <a:cubicBezTo>
                    <a:pt x="63681" y="10145"/>
                    <a:pt x="63756" y="10138"/>
                    <a:pt x="63831" y="10138"/>
                  </a:cubicBezTo>
                  <a:cubicBezTo>
                    <a:pt x="63881" y="10138"/>
                    <a:pt x="63932" y="10141"/>
                    <a:pt x="63982" y="10141"/>
                  </a:cubicBezTo>
                  <a:cubicBezTo>
                    <a:pt x="64044" y="10141"/>
                    <a:pt x="64106" y="10136"/>
                    <a:pt x="64165" y="10114"/>
                  </a:cubicBezTo>
                  <a:cubicBezTo>
                    <a:pt x="63899" y="9649"/>
                    <a:pt x="63610" y="9183"/>
                    <a:pt x="63278" y="8761"/>
                  </a:cubicBezTo>
                  <a:lnTo>
                    <a:pt x="61060" y="5989"/>
                  </a:lnTo>
                  <a:cubicBezTo>
                    <a:pt x="61104" y="5834"/>
                    <a:pt x="61148" y="5678"/>
                    <a:pt x="61215" y="5523"/>
                  </a:cubicBezTo>
                  <a:cubicBezTo>
                    <a:pt x="61215" y="5479"/>
                    <a:pt x="61237" y="5412"/>
                    <a:pt x="61215" y="5368"/>
                  </a:cubicBezTo>
                  <a:cubicBezTo>
                    <a:pt x="61215" y="5346"/>
                    <a:pt x="61193" y="5324"/>
                    <a:pt x="61171" y="5301"/>
                  </a:cubicBezTo>
                  <a:cubicBezTo>
                    <a:pt x="61016" y="5108"/>
                    <a:pt x="60777" y="4982"/>
                    <a:pt x="60543" y="4982"/>
                  </a:cubicBezTo>
                  <a:cubicBezTo>
                    <a:pt x="60508" y="4982"/>
                    <a:pt x="60473" y="4985"/>
                    <a:pt x="60439" y="4991"/>
                  </a:cubicBezTo>
                  <a:cubicBezTo>
                    <a:pt x="60306" y="5013"/>
                    <a:pt x="60173" y="5057"/>
                    <a:pt x="60039" y="5080"/>
                  </a:cubicBezTo>
                  <a:cubicBezTo>
                    <a:pt x="59973" y="5091"/>
                    <a:pt x="59923" y="5091"/>
                    <a:pt x="59879" y="5091"/>
                  </a:cubicBezTo>
                  <a:cubicBezTo>
                    <a:pt x="59834" y="5091"/>
                    <a:pt x="59796" y="5091"/>
                    <a:pt x="59751" y="5102"/>
                  </a:cubicBezTo>
                  <a:cubicBezTo>
                    <a:pt x="59529" y="5124"/>
                    <a:pt x="59308" y="5190"/>
                    <a:pt x="59108" y="5257"/>
                  </a:cubicBezTo>
                  <a:cubicBezTo>
                    <a:pt x="59197" y="5368"/>
                    <a:pt x="59263" y="5479"/>
                    <a:pt x="59330" y="5590"/>
                  </a:cubicBezTo>
                  <a:cubicBezTo>
                    <a:pt x="59152" y="5634"/>
                    <a:pt x="58975" y="5701"/>
                    <a:pt x="58797" y="5767"/>
                  </a:cubicBezTo>
                  <a:cubicBezTo>
                    <a:pt x="58731" y="5678"/>
                    <a:pt x="58642" y="5590"/>
                    <a:pt x="58553" y="5523"/>
                  </a:cubicBezTo>
                  <a:lnTo>
                    <a:pt x="58731" y="5190"/>
                  </a:lnTo>
                  <a:cubicBezTo>
                    <a:pt x="58598" y="4969"/>
                    <a:pt x="58443" y="4791"/>
                    <a:pt x="58265" y="4636"/>
                  </a:cubicBezTo>
                  <a:cubicBezTo>
                    <a:pt x="58043" y="4459"/>
                    <a:pt x="57844" y="4259"/>
                    <a:pt x="57666" y="4037"/>
                  </a:cubicBezTo>
                  <a:lnTo>
                    <a:pt x="57112" y="4281"/>
                  </a:lnTo>
                  <a:cubicBezTo>
                    <a:pt x="57090" y="4303"/>
                    <a:pt x="57067" y="4303"/>
                    <a:pt x="57045" y="4326"/>
                  </a:cubicBezTo>
                  <a:cubicBezTo>
                    <a:pt x="56979" y="4326"/>
                    <a:pt x="56934" y="4303"/>
                    <a:pt x="56890" y="4259"/>
                  </a:cubicBezTo>
                  <a:cubicBezTo>
                    <a:pt x="56846" y="4215"/>
                    <a:pt x="56823" y="4148"/>
                    <a:pt x="56801" y="4104"/>
                  </a:cubicBezTo>
                  <a:cubicBezTo>
                    <a:pt x="56735" y="3926"/>
                    <a:pt x="56646" y="3749"/>
                    <a:pt x="56602" y="3549"/>
                  </a:cubicBezTo>
                  <a:lnTo>
                    <a:pt x="56602" y="3549"/>
                  </a:lnTo>
                  <a:cubicBezTo>
                    <a:pt x="56868" y="3594"/>
                    <a:pt x="57134" y="3660"/>
                    <a:pt x="57378" y="3749"/>
                  </a:cubicBezTo>
                  <a:cubicBezTo>
                    <a:pt x="57422" y="3616"/>
                    <a:pt x="57445" y="3483"/>
                    <a:pt x="57467" y="3327"/>
                  </a:cubicBezTo>
                  <a:cubicBezTo>
                    <a:pt x="57356" y="3239"/>
                    <a:pt x="57223" y="3194"/>
                    <a:pt x="57112" y="3172"/>
                  </a:cubicBezTo>
                  <a:lnTo>
                    <a:pt x="57112" y="2618"/>
                  </a:lnTo>
                  <a:lnTo>
                    <a:pt x="57733" y="2618"/>
                  </a:lnTo>
                  <a:cubicBezTo>
                    <a:pt x="57844" y="2618"/>
                    <a:pt x="57932" y="2462"/>
                    <a:pt x="58021" y="2396"/>
                  </a:cubicBezTo>
                  <a:lnTo>
                    <a:pt x="57977" y="2396"/>
                  </a:lnTo>
                  <a:cubicBezTo>
                    <a:pt x="57866" y="2352"/>
                    <a:pt x="57733" y="2307"/>
                    <a:pt x="57644" y="2241"/>
                  </a:cubicBezTo>
                  <a:cubicBezTo>
                    <a:pt x="57688" y="2108"/>
                    <a:pt x="57799" y="1974"/>
                    <a:pt x="57910" y="1886"/>
                  </a:cubicBezTo>
                  <a:lnTo>
                    <a:pt x="58021" y="1797"/>
                  </a:lnTo>
                  <a:cubicBezTo>
                    <a:pt x="58021" y="1799"/>
                    <a:pt x="58021" y="1801"/>
                    <a:pt x="58021" y="1801"/>
                  </a:cubicBezTo>
                  <a:cubicBezTo>
                    <a:pt x="58021" y="1801"/>
                    <a:pt x="58024" y="1723"/>
                    <a:pt x="58043" y="1664"/>
                  </a:cubicBezTo>
                  <a:lnTo>
                    <a:pt x="57201" y="1420"/>
                  </a:lnTo>
                  <a:cubicBezTo>
                    <a:pt x="56979" y="1021"/>
                    <a:pt x="56402" y="954"/>
                    <a:pt x="55958" y="910"/>
                  </a:cubicBezTo>
                  <a:cubicBezTo>
                    <a:pt x="55981" y="666"/>
                    <a:pt x="55848" y="422"/>
                    <a:pt x="55648" y="289"/>
                  </a:cubicBezTo>
                  <a:cubicBezTo>
                    <a:pt x="55493" y="200"/>
                    <a:pt x="55271" y="156"/>
                    <a:pt x="55204" y="1"/>
                  </a:cubicBezTo>
                  <a:close/>
                </a:path>
              </a:pathLst>
            </a:custGeom>
            <a:solidFill>
              <a:srgbClr val="ECD5C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rgbClr val="012300"/>
                </a:solidFill>
                <a:effectLst/>
                <a:uLnTx/>
                <a:uFillTx/>
              </a:endParaRPr>
            </a:p>
          </p:txBody>
        </p:sp>
        <p:sp>
          <p:nvSpPr>
            <p:cNvPr id="4" name="Google Shape;146;p16">
              <a:extLst>
                <a:ext uri="{FF2B5EF4-FFF2-40B4-BE49-F238E27FC236}">
                  <a16:creationId xmlns:a16="http://schemas.microsoft.com/office/drawing/2014/main" id="{22FCD8E7-E8C7-76E1-69BB-07E09464FEA1}"/>
                </a:ext>
              </a:extLst>
            </p:cNvPr>
            <p:cNvSpPr/>
            <p:nvPr/>
          </p:nvSpPr>
          <p:spPr>
            <a:xfrm>
              <a:off x="-622675" y="3699575"/>
              <a:ext cx="689800" cy="351575"/>
            </a:xfrm>
            <a:custGeom>
              <a:avLst/>
              <a:gdLst/>
              <a:ahLst/>
              <a:cxnLst/>
              <a:rect l="l" t="t" r="r" b="b"/>
              <a:pathLst>
                <a:path w="27592" h="14063" extrusionOk="0">
                  <a:moveTo>
                    <a:pt x="4281" y="1"/>
                  </a:moveTo>
                  <a:lnTo>
                    <a:pt x="3727" y="45"/>
                  </a:lnTo>
                  <a:lnTo>
                    <a:pt x="3705" y="200"/>
                  </a:lnTo>
                  <a:lnTo>
                    <a:pt x="3039" y="222"/>
                  </a:lnTo>
                  <a:cubicBezTo>
                    <a:pt x="3017" y="222"/>
                    <a:pt x="2973" y="245"/>
                    <a:pt x="2928" y="245"/>
                  </a:cubicBezTo>
                  <a:cubicBezTo>
                    <a:pt x="2906" y="267"/>
                    <a:pt x="2884" y="289"/>
                    <a:pt x="2862" y="311"/>
                  </a:cubicBezTo>
                  <a:cubicBezTo>
                    <a:pt x="2778" y="383"/>
                    <a:pt x="2674" y="423"/>
                    <a:pt x="2572" y="423"/>
                  </a:cubicBezTo>
                  <a:cubicBezTo>
                    <a:pt x="2486" y="423"/>
                    <a:pt x="2401" y="394"/>
                    <a:pt x="2330" y="333"/>
                  </a:cubicBezTo>
                  <a:lnTo>
                    <a:pt x="2285" y="1132"/>
                  </a:lnTo>
                  <a:lnTo>
                    <a:pt x="1819" y="1109"/>
                  </a:lnTo>
                  <a:cubicBezTo>
                    <a:pt x="1842" y="976"/>
                    <a:pt x="1842" y="843"/>
                    <a:pt x="1819" y="710"/>
                  </a:cubicBezTo>
                  <a:cubicBezTo>
                    <a:pt x="1797" y="644"/>
                    <a:pt x="1775" y="577"/>
                    <a:pt x="1775" y="511"/>
                  </a:cubicBezTo>
                  <a:cubicBezTo>
                    <a:pt x="1775" y="444"/>
                    <a:pt x="1797" y="378"/>
                    <a:pt x="1864" y="333"/>
                  </a:cubicBezTo>
                  <a:cubicBezTo>
                    <a:pt x="1797" y="311"/>
                    <a:pt x="1731" y="289"/>
                    <a:pt x="1686" y="222"/>
                  </a:cubicBezTo>
                  <a:cubicBezTo>
                    <a:pt x="1645" y="195"/>
                    <a:pt x="1596" y="176"/>
                    <a:pt x="1553" y="176"/>
                  </a:cubicBezTo>
                  <a:cubicBezTo>
                    <a:pt x="1527" y="176"/>
                    <a:pt x="1504" y="183"/>
                    <a:pt x="1487" y="200"/>
                  </a:cubicBezTo>
                  <a:cubicBezTo>
                    <a:pt x="1465" y="222"/>
                    <a:pt x="1442" y="267"/>
                    <a:pt x="1442" y="289"/>
                  </a:cubicBezTo>
                  <a:cubicBezTo>
                    <a:pt x="1398" y="378"/>
                    <a:pt x="1332" y="422"/>
                    <a:pt x="1265" y="444"/>
                  </a:cubicBezTo>
                  <a:cubicBezTo>
                    <a:pt x="1265" y="511"/>
                    <a:pt x="1265" y="577"/>
                    <a:pt x="1265" y="622"/>
                  </a:cubicBezTo>
                  <a:cubicBezTo>
                    <a:pt x="1237" y="616"/>
                    <a:pt x="1209" y="614"/>
                    <a:pt x="1182" y="614"/>
                  </a:cubicBezTo>
                  <a:cubicBezTo>
                    <a:pt x="972" y="614"/>
                    <a:pt x="794" y="760"/>
                    <a:pt x="755" y="976"/>
                  </a:cubicBezTo>
                  <a:cubicBezTo>
                    <a:pt x="755" y="999"/>
                    <a:pt x="755" y="1043"/>
                    <a:pt x="777" y="1065"/>
                  </a:cubicBezTo>
                  <a:cubicBezTo>
                    <a:pt x="799" y="1087"/>
                    <a:pt x="844" y="1109"/>
                    <a:pt x="866" y="1132"/>
                  </a:cubicBezTo>
                  <a:cubicBezTo>
                    <a:pt x="932" y="1176"/>
                    <a:pt x="954" y="1287"/>
                    <a:pt x="888" y="1353"/>
                  </a:cubicBezTo>
                  <a:cubicBezTo>
                    <a:pt x="777" y="1353"/>
                    <a:pt x="644" y="1353"/>
                    <a:pt x="533" y="1376"/>
                  </a:cubicBezTo>
                  <a:cubicBezTo>
                    <a:pt x="489" y="1376"/>
                    <a:pt x="444" y="1398"/>
                    <a:pt x="400" y="1420"/>
                  </a:cubicBezTo>
                  <a:cubicBezTo>
                    <a:pt x="356" y="1442"/>
                    <a:pt x="311" y="1487"/>
                    <a:pt x="289" y="1509"/>
                  </a:cubicBezTo>
                  <a:cubicBezTo>
                    <a:pt x="178" y="1686"/>
                    <a:pt x="112" y="1886"/>
                    <a:pt x="90" y="2063"/>
                  </a:cubicBezTo>
                  <a:cubicBezTo>
                    <a:pt x="67" y="2218"/>
                    <a:pt x="45" y="2352"/>
                    <a:pt x="1" y="2485"/>
                  </a:cubicBezTo>
                  <a:cubicBezTo>
                    <a:pt x="74" y="2539"/>
                    <a:pt x="147" y="2579"/>
                    <a:pt x="232" y="2579"/>
                  </a:cubicBezTo>
                  <a:cubicBezTo>
                    <a:pt x="251" y="2579"/>
                    <a:pt x="269" y="2577"/>
                    <a:pt x="289" y="2573"/>
                  </a:cubicBezTo>
                  <a:lnTo>
                    <a:pt x="467" y="2573"/>
                  </a:lnTo>
                  <a:cubicBezTo>
                    <a:pt x="533" y="2618"/>
                    <a:pt x="577" y="2684"/>
                    <a:pt x="600" y="2773"/>
                  </a:cubicBezTo>
                  <a:cubicBezTo>
                    <a:pt x="622" y="2839"/>
                    <a:pt x="600" y="2928"/>
                    <a:pt x="622" y="3017"/>
                  </a:cubicBezTo>
                  <a:cubicBezTo>
                    <a:pt x="644" y="3083"/>
                    <a:pt x="666" y="3150"/>
                    <a:pt x="711" y="3217"/>
                  </a:cubicBezTo>
                  <a:cubicBezTo>
                    <a:pt x="733" y="3239"/>
                    <a:pt x="755" y="3283"/>
                    <a:pt x="777" y="3327"/>
                  </a:cubicBezTo>
                  <a:cubicBezTo>
                    <a:pt x="777" y="3416"/>
                    <a:pt x="755" y="3505"/>
                    <a:pt x="733" y="3594"/>
                  </a:cubicBezTo>
                  <a:cubicBezTo>
                    <a:pt x="666" y="3616"/>
                    <a:pt x="666" y="3704"/>
                    <a:pt x="688" y="3771"/>
                  </a:cubicBezTo>
                  <a:cubicBezTo>
                    <a:pt x="711" y="3815"/>
                    <a:pt x="711" y="3882"/>
                    <a:pt x="733" y="3948"/>
                  </a:cubicBezTo>
                  <a:cubicBezTo>
                    <a:pt x="733" y="3971"/>
                    <a:pt x="733" y="3971"/>
                    <a:pt x="755" y="3993"/>
                  </a:cubicBezTo>
                  <a:cubicBezTo>
                    <a:pt x="755" y="4015"/>
                    <a:pt x="777" y="4015"/>
                    <a:pt x="799" y="4015"/>
                  </a:cubicBezTo>
                  <a:cubicBezTo>
                    <a:pt x="1198" y="4148"/>
                    <a:pt x="1598" y="4192"/>
                    <a:pt x="2019" y="4192"/>
                  </a:cubicBezTo>
                  <a:cubicBezTo>
                    <a:pt x="2030" y="4204"/>
                    <a:pt x="2041" y="4209"/>
                    <a:pt x="2052" y="4209"/>
                  </a:cubicBezTo>
                  <a:cubicBezTo>
                    <a:pt x="2063" y="4209"/>
                    <a:pt x="2075" y="4204"/>
                    <a:pt x="2086" y="4192"/>
                  </a:cubicBezTo>
                  <a:cubicBezTo>
                    <a:pt x="2130" y="4170"/>
                    <a:pt x="2130" y="4126"/>
                    <a:pt x="2152" y="4104"/>
                  </a:cubicBezTo>
                  <a:cubicBezTo>
                    <a:pt x="2208" y="4034"/>
                    <a:pt x="2282" y="3990"/>
                    <a:pt x="2357" y="3990"/>
                  </a:cubicBezTo>
                  <a:cubicBezTo>
                    <a:pt x="2400" y="3990"/>
                    <a:pt x="2444" y="4005"/>
                    <a:pt x="2485" y="4037"/>
                  </a:cubicBezTo>
                  <a:cubicBezTo>
                    <a:pt x="2507" y="4059"/>
                    <a:pt x="2529" y="4104"/>
                    <a:pt x="2574" y="4126"/>
                  </a:cubicBezTo>
                  <a:cubicBezTo>
                    <a:pt x="2585" y="4137"/>
                    <a:pt x="2590" y="4137"/>
                    <a:pt x="2593" y="4137"/>
                  </a:cubicBezTo>
                  <a:cubicBezTo>
                    <a:pt x="2596" y="4137"/>
                    <a:pt x="2596" y="4137"/>
                    <a:pt x="2596" y="4148"/>
                  </a:cubicBezTo>
                  <a:cubicBezTo>
                    <a:pt x="2618" y="4170"/>
                    <a:pt x="2618" y="4170"/>
                    <a:pt x="2596" y="4170"/>
                  </a:cubicBezTo>
                  <a:lnTo>
                    <a:pt x="2596" y="4303"/>
                  </a:lnTo>
                  <a:lnTo>
                    <a:pt x="3106" y="4303"/>
                  </a:lnTo>
                  <a:cubicBezTo>
                    <a:pt x="3217" y="4436"/>
                    <a:pt x="3350" y="4592"/>
                    <a:pt x="3461" y="4703"/>
                  </a:cubicBezTo>
                  <a:cubicBezTo>
                    <a:pt x="3483" y="4725"/>
                    <a:pt x="3505" y="4769"/>
                    <a:pt x="3527" y="4791"/>
                  </a:cubicBezTo>
                  <a:cubicBezTo>
                    <a:pt x="3527" y="4858"/>
                    <a:pt x="3505" y="4924"/>
                    <a:pt x="3527" y="4991"/>
                  </a:cubicBezTo>
                  <a:cubicBezTo>
                    <a:pt x="3549" y="5102"/>
                    <a:pt x="3749" y="5146"/>
                    <a:pt x="3749" y="5257"/>
                  </a:cubicBezTo>
                  <a:cubicBezTo>
                    <a:pt x="3749" y="5324"/>
                    <a:pt x="3683" y="5368"/>
                    <a:pt x="3660" y="5434"/>
                  </a:cubicBezTo>
                  <a:cubicBezTo>
                    <a:pt x="3638" y="5501"/>
                    <a:pt x="3705" y="5590"/>
                    <a:pt x="3749" y="5656"/>
                  </a:cubicBezTo>
                  <a:cubicBezTo>
                    <a:pt x="3860" y="5789"/>
                    <a:pt x="3949" y="5922"/>
                    <a:pt x="4015" y="6078"/>
                  </a:cubicBezTo>
                  <a:cubicBezTo>
                    <a:pt x="4037" y="6122"/>
                    <a:pt x="4060" y="6166"/>
                    <a:pt x="4082" y="6211"/>
                  </a:cubicBezTo>
                  <a:cubicBezTo>
                    <a:pt x="4082" y="6255"/>
                    <a:pt x="4082" y="6322"/>
                    <a:pt x="4082" y="6366"/>
                  </a:cubicBezTo>
                  <a:lnTo>
                    <a:pt x="4082" y="6765"/>
                  </a:lnTo>
                  <a:cubicBezTo>
                    <a:pt x="4050" y="6769"/>
                    <a:pt x="4018" y="6771"/>
                    <a:pt x="3986" y="6771"/>
                  </a:cubicBezTo>
                  <a:cubicBezTo>
                    <a:pt x="3835" y="6771"/>
                    <a:pt x="3677" y="6731"/>
                    <a:pt x="3549" y="6677"/>
                  </a:cubicBezTo>
                  <a:cubicBezTo>
                    <a:pt x="3549" y="6588"/>
                    <a:pt x="3461" y="6521"/>
                    <a:pt x="3372" y="6499"/>
                  </a:cubicBezTo>
                  <a:cubicBezTo>
                    <a:pt x="3283" y="6499"/>
                    <a:pt x="3195" y="6499"/>
                    <a:pt x="3106" y="6477"/>
                  </a:cubicBezTo>
                  <a:cubicBezTo>
                    <a:pt x="2995" y="6410"/>
                    <a:pt x="2951" y="6233"/>
                    <a:pt x="2840" y="6144"/>
                  </a:cubicBezTo>
                  <a:cubicBezTo>
                    <a:pt x="2773" y="6122"/>
                    <a:pt x="2729" y="6100"/>
                    <a:pt x="2662" y="6078"/>
                  </a:cubicBezTo>
                  <a:lnTo>
                    <a:pt x="2396" y="5989"/>
                  </a:lnTo>
                  <a:cubicBezTo>
                    <a:pt x="2377" y="5984"/>
                    <a:pt x="2357" y="5982"/>
                    <a:pt x="2337" y="5982"/>
                  </a:cubicBezTo>
                  <a:cubicBezTo>
                    <a:pt x="2162" y="5982"/>
                    <a:pt x="1937" y="6141"/>
                    <a:pt x="1997" y="6299"/>
                  </a:cubicBezTo>
                  <a:cubicBezTo>
                    <a:pt x="1908" y="6233"/>
                    <a:pt x="1819" y="6144"/>
                    <a:pt x="1731" y="6055"/>
                  </a:cubicBezTo>
                  <a:cubicBezTo>
                    <a:pt x="1553" y="6166"/>
                    <a:pt x="1465" y="6388"/>
                    <a:pt x="1509" y="6610"/>
                  </a:cubicBezTo>
                  <a:cubicBezTo>
                    <a:pt x="1509" y="6677"/>
                    <a:pt x="1531" y="6765"/>
                    <a:pt x="1465" y="6787"/>
                  </a:cubicBezTo>
                  <a:lnTo>
                    <a:pt x="1420" y="6787"/>
                  </a:lnTo>
                  <a:cubicBezTo>
                    <a:pt x="1154" y="6743"/>
                    <a:pt x="932" y="6543"/>
                    <a:pt x="888" y="6277"/>
                  </a:cubicBezTo>
                  <a:lnTo>
                    <a:pt x="644" y="6477"/>
                  </a:lnTo>
                  <a:cubicBezTo>
                    <a:pt x="622" y="6499"/>
                    <a:pt x="600" y="6521"/>
                    <a:pt x="600" y="6566"/>
                  </a:cubicBezTo>
                  <a:cubicBezTo>
                    <a:pt x="600" y="6588"/>
                    <a:pt x="600" y="6610"/>
                    <a:pt x="622" y="6632"/>
                  </a:cubicBezTo>
                  <a:lnTo>
                    <a:pt x="1021" y="7142"/>
                  </a:lnTo>
                  <a:cubicBezTo>
                    <a:pt x="1132" y="7298"/>
                    <a:pt x="1132" y="7497"/>
                    <a:pt x="1021" y="7652"/>
                  </a:cubicBezTo>
                  <a:cubicBezTo>
                    <a:pt x="999" y="7697"/>
                    <a:pt x="977" y="7719"/>
                    <a:pt x="954" y="7763"/>
                  </a:cubicBezTo>
                  <a:cubicBezTo>
                    <a:pt x="910" y="7919"/>
                    <a:pt x="1110" y="8007"/>
                    <a:pt x="1243" y="8074"/>
                  </a:cubicBezTo>
                  <a:cubicBezTo>
                    <a:pt x="1465" y="8185"/>
                    <a:pt x="1664" y="8362"/>
                    <a:pt x="1775" y="8584"/>
                  </a:cubicBezTo>
                  <a:cubicBezTo>
                    <a:pt x="1775" y="8606"/>
                    <a:pt x="1797" y="8628"/>
                    <a:pt x="1797" y="8628"/>
                  </a:cubicBezTo>
                  <a:cubicBezTo>
                    <a:pt x="1797" y="8673"/>
                    <a:pt x="1753" y="8695"/>
                    <a:pt x="1731" y="8717"/>
                  </a:cubicBezTo>
                  <a:cubicBezTo>
                    <a:pt x="1576" y="8850"/>
                    <a:pt x="1553" y="9072"/>
                    <a:pt x="1642" y="9227"/>
                  </a:cubicBezTo>
                  <a:cubicBezTo>
                    <a:pt x="1531" y="9227"/>
                    <a:pt x="1420" y="9294"/>
                    <a:pt x="1354" y="9405"/>
                  </a:cubicBezTo>
                  <a:cubicBezTo>
                    <a:pt x="1686" y="9382"/>
                    <a:pt x="1997" y="9294"/>
                    <a:pt x="2285" y="9138"/>
                  </a:cubicBezTo>
                  <a:cubicBezTo>
                    <a:pt x="2551" y="9271"/>
                    <a:pt x="2795" y="9449"/>
                    <a:pt x="3017" y="9649"/>
                  </a:cubicBezTo>
                  <a:cubicBezTo>
                    <a:pt x="3172" y="9804"/>
                    <a:pt x="3261" y="10003"/>
                    <a:pt x="3305" y="10225"/>
                  </a:cubicBezTo>
                  <a:cubicBezTo>
                    <a:pt x="3350" y="10447"/>
                    <a:pt x="3305" y="10669"/>
                    <a:pt x="3350" y="10913"/>
                  </a:cubicBezTo>
                  <a:lnTo>
                    <a:pt x="3793" y="11046"/>
                  </a:lnTo>
                  <a:cubicBezTo>
                    <a:pt x="3805" y="11057"/>
                    <a:pt x="3821" y="11062"/>
                    <a:pt x="3838" y="11062"/>
                  </a:cubicBezTo>
                  <a:cubicBezTo>
                    <a:pt x="3854" y="11062"/>
                    <a:pt x="3871" y="11057"/>
                    <a:pt x="3882" y="11046"/>
                  </a:cubicBezTo>
                  <a:cubicBezTo>
                    <a:pt x="3904" y="11046"/>
                    <a:pt x="3904" y="10979"/>
                    <a:pt x="3882" y="10979"/>
                  </a:cubicBezTo>
                  <a:cubicBezTo>
                    <a:pt x="3838" y="10757"/>
                    <a:pt x="3860" y="10536"/>
                    <a:pt x="3971" y="10314"/>
                  </a:cubicBezTo>
                  <a:cubicBezTo>
                    <a:pt x="4281" y="9382"/>
                    <a:pt x="4614" y="8429"/>
                    <a:pt x="4947" y="7475"/>
                  </a:cubicBezTo>
                  <a:cubicBezTo>
                    <a:pt x="5397" y="7433"/>
                    <a:pt x="5838" y="7417"/>
                    <a:pt x="6281" y="7417"/>
                  </a:cubicBezTo>
                  <a:cubicBezTo>
                    <a:pt x="6537" y="7417"/>
                    <a:pt x="6794" y="7422"/>
                    <a:pt x="7054" y="7431"/>
                  </a:cubicBezTo>
                  <a:cubicBezTo>
                    <a:pt x="7475" y="8362"/>
                    <a:pt x="8030" y="9205"/>
                    <a:pt x="8695" y="9981"/>
                  </a:cubicBezTo>
                  <a:cubicBezTo>
                    <a:pt x="8895" y="10203"/>
                    <a:pt x="9250" y="10114"/>
                    <a:pt x="9538" y="10203"/>
                  </a:cubicBezTo>
                  <a:cubicBezTo>
                    <a:pt x="9760" y="10336"/>
                    <a:pt x="10026" y="10425"/>
                    <a:pt x="10292" y="10491"/>
                  </a:cubicBezTo>
                  <a:cubicBezTo>
                    <a:pt x="10370" y="10480"/>
                    <a:pt x="10447" y="10475"/>
                    <a:pt x="10525" y="10475"/>
                  </a:cubicBezTo>
                  <a:cubicBezTo>
                    <a:pt x="10602" y="10475"/>
                    <a:pt x="10680" y="10480"/>
                    <a:pt x="10758" y="10491"/>
                  </a:cubicBezTo>
                  <a:cubicBezTo>
                    <a:pt x="10913" y="10514"/>
                    <a:pt x="11068" y="10669"/>
                    <a:pt x="11002" y="10802"/>
                  </a:cubicBezTo>
                  <a:cubicBezTo>
                    <a:pt x="11046" y="10979"/>
                    <a:pt x="11113" y="11135"/>
                    <a:pt x="11223" y="11290"/>
                  </a:cubicBezTo>
                  <a:cubicBezTo>
                    <a:pt x="11289" y="11388"/>
                    <a:pt x="11415" y="11486"/>
                    <a:pt x="11530" y="11486"/>
                  </a:cubicBezTo>
                  <a:cubicBezTo>
                    <a:pt x="11571" y="11486"/>
                    <a:pt x="11610" y="11474"/>
                    <a:pt x="11645" y="11445"/>
                  </a:cubicBezTo>
                  <a:lnTo>
                    <a:pt x="11645" y="11445"/>
                  </a:lnTo>
                  <a:cubicBezTo>
                    <a:pt x="11556" y="11778"/>
                    <a:pt x="11467" y="12155"/>
                    <a:pt x="11379" y="12487"/>
                  </a:cubicBezTo>
                  <a:lnTo>
                    <a:pt x="11623" y="12554"/>
                  </a:lnTo>
                  <a:lnTo>
                    <a:pt x="11667" y="12643"/>
                  </a:lnTo>
                  <a:cubicBezTo>
                    <a:pt x="11867" y="13064"/>
                    <a:pt x="12177" y="13375"/>
                    <a:pt x="12599" y="13552"/>
                  </a:cubicBezTo>
                  <a:cubicBezTo>
                    <a:pt x="12820" y="13685"/>
                    <a:pt x="13064" y="13730"/>
                    <a:pt x="13308" y="13730"/>
                  </a:cubicBezTo>
                  <a:cubicBezTo>
                    <a:pt x="13419" y="13707"/>
                    <a:pt x="13508" y="13663"/>
                    <a:pt x="13552" y="13574"/>
                  </a:cubicBezTo>
                  <a:cubicBezTo>
                    <a:pt x="13574" y="13530"/>
                    <a:pt x="13597" y="13486"/>
                    <a:pt x="13619" y="13419"/>
                  </a:cubicBezTo>
                  <a:cubicBezTo>
                    <a:pt x="13694" y="13285"/>
                    <a:pt x="13839" y="13200"/>
                    <a:pt x="13993" y="13200"/>
                  </a:cubicBezTo>
                  <a:cubicBezTo>
                    <a:pt x="14068" y="13200"/>
                    <a:pt x="14145" y="13220"/>
                    <a:pt x="14218" y="13264"/>
                  </a:cubicBezTo>
                  <a:cubicBezTo>
                    <a:pt x="14296" y="13048"/>
                    <a:pt x="14496" y="12901"/>
                    <a:pt x="14726" y="12901"/>
                  </a:cubicBezTo>
                  <a:cubicBezTo>
                    <a:pt x="14756" y="12901"/>
                    <a:pt x="14786" y="12904"/>
                    <a:pt x="14817" y="12909"/>
                  </a:cubicBezTo>
                  <a:cubicBezTo>
                    <a:pt x="14858" y="12680"/>
                    <a:pt x="15036" y="12530"/>
                    <a:pt x="15259" y="12530"/>
                  </a:cubicBezTo>
                  <a:cubicBezTo>
                    <a:pt x="15274" y="12530"/>
                    <a:pt x="15289" y="12530"/>
                    <a:pt x="15304" y="12532"/>
                  </a:cubicBezTo>
                  <a:cubicBezTo>
                    <a:pt x="15194" y="12399"/>
                    <a:pt x="15304" y="12199"/>
                    <a:pt x="15460" y="12133"/>
                  </a:cubicBezTo>
                  <a:cubicBezTo>
                    <a:pt x="15502" y="12127"/>
                    <a:pt x="15542" y="12125"/>
                    <a:pt x="15582" y="12125"/>
                  </a:cubicBezTo>
                  <a:cubicBezTo>
                    <a:pt x="15710" y="12125"/>
                    <a:pt x="15829" y="12154"/>
                    <a:pt x="15948" y="12221"/>
                  </a:cubicBezTo>
                  <a:cubicBezTo>
                    <a:pt x="16325" y="12377"/>
                    <a:pt x="16702" y="12576"/>
                    <a:pt x="17057" y="12798"/>
                  </a:cubicBezTo>
                  <a:cubicBezTo>
                    <a:pt x="17145" y="12554"/>
                    <a:pt x="17278" y="12310"/>
                    <a:pt x="17412" y="12088"/>
                  </a:cubicBezTo>
                  <a:cubicBezTo>
                    <a:pt x="17412" y="12066"/>
                    <a:pt x="17434" y="12044"/>
                    <a:pt x="17456" y="12044"/>
                  </a:cubicBezTo>
                  <a:cubicBezTo>
                    <a:pt x="17467" y="12033"/>
                    <a:pt x="17478" y="12027"/>
                    <a:pt x="17489" y="12027"/>
                  </a:cubicBezTo>
                  <a:cubicBezTo>
                    <a:pt x="17500" y="12027"/>
                    <a:pt x="17511" y="12033"/>
                    <a:pt x="17522" y="12044"/>
                  </a:cubicBezTo>
                  <a:cubicBezTo>
                    <a:pt x="17855" y="12066"/>
                    <a:pt x="18143" y="12288"/>
                    <a:pt x="18254" y="12621"/>
                  </a:cubicBezTo>
                  <a:cubicBezTo>
                    <a:pt x="18565" y="12643"/>
                    <a:pt x="18875" y="12665"/>
                    <a:pt x="19208" y="12687"/>
                  </a:cubicBezTo>
                  <a:cubicBezTo>
                    <a:pt x="19278" y="12704"/>
                    <a:pt x="19347" y="12713"/>
                    <a:pt x="19416" y="12713"/>
                  </a:cubicBezTo>
                  <a:cubicBezTo>
                    <a:pt x="19610" y="12713"/>
                    <a:pt x="19798" y="12647"/>
                    <a:pt x="19962" y="12532"/>
                  </a:cubicBezTo>
                  <a:cubicBezTo>
                    <a:pt x="20006" y="12687"/>
                    <a:pt x="20184" y="12798"/>
                    <a:pt x="20361" y="12798"/>
                  </a:cubicBezTo>
                  <a:cubicBezTo>
                    <a:pt x="20413" y="12805"/>
                    <a:pt x="20467" y="12808"/>
                    <a:pt x="20523" y="12808"/>
                  </a:cubicBezTo>
                  <a:cubicBezTo>
                    <a:pt x="20635" y="12808"/>
                    <a:pt x="20753" y="12798"/>
                    <a:pt x="20871" y="12798"/>
                  </a:cubicBezTo>
                  <a:cubicBezTo>
                    <a:pt x="21249" y="12887"/>
                    <a:pt x="21470" y="13264"/>
                    <a:pt x="21626" y="13596"/>
                  </a:cubicBezTo>
                  <a:cubicBezTo>
                    <a:pt x="21667" y="13576"/>
                    <a:pt x="21708" y="13566"/>
                    <a:pt x="21748" y="13566"/>
                  </a:cubicBezTo>
                  <a:cubicBezTo>
                    <a:pt x="21837" y="13566"/>
                    <a:pt x="21919" y="13615"/>
                    <a:pt x="21980" y="13707"/>
                  </a:cubicBezTo>
                  <a:cubicBezTo>
                    <a:pt x="22047" y="13818"/>
                    <a:pt x="22091" y="13929"/>
                    <a:pt x="22114" y="14062"/>
                  </a:cubicBezTo>
                  <a:cubicBezTo>
                    <a:pt x="22313" y="13730"/>
                    <a:pt x="22513" y="13375"/>
                    <a:pt x="22735" y="13064"/>
                  </a:cubicBezTo>
                  <a:cubicBezTo>
                    <a:pt x="22601" y="12643"/>
                    <a:pt x="22446" y="12244"/>
                    <a:pt x="22335" y="11844"/>
                  </a:cubicBezTo>
                  <a:cubicBezTo>
                    <a:pt x="22269" y="11622"/>
                    <a:pt x="22224" y="11356"/>
                    <a:pt x="22402" y="11201"/>
                  </a:cubicBezTo>
                  <a:cubicBezTo>
                    <a:pt x="22513" y="11090"/>
                    <a:pt x="22735" y="11068"/>
                    <a:pt x="22779" y="10913"/>
                  </a:cubicBezTo>
                  <a:cubicBezTo>
                    <a:pt x="23134" y="10891"/>
                    <a:pt x="23444" y="10824"/>
                    <a:pt x="23777" y="10802"/>
                  </a:cubicBezTo>
                  <a:cubicBezTo>
                    <a:pt x="23821" y="10802"/>
                    <a:pt x="23843" y="10780"/>
                    <a:pt x="23888" y="10757"/>
                  </a:cubicBezTo>
                  <a:cubicBezTo>
                    <a:pt x="23888" y="10713"/>
                    <a:pt x="23888" y="10669"/>
                    <a:pt x="23888" y="10647"/>
                  </a:cubicBezTo>
                  <a:cubicBezTo>
                    <a:pt x="23821" y="10469"/>
                    <a:pt x="23777" y="10292"/>
                    <a:pt x="23733" y="10114"/>
                  </a:cubicBezTo>
                  <a:cubicBezTo>
                    <a:pt x="23977" y="9626"/>
                    <a:pt x="24198" y="9116"/>
                    <a:pt x="24398" y="8584"/>
                  </a:cubicBezTo>
                  <a:lnTo>
                    <a:pt x="25529" y="9116"/>
                  </a:lnTo>
                  <a:cubicBezTo>
                    <a:pt x="25529" y="9116"/>
                    <a:pt x="26106" y="8806"/>
                    <a:pt x="26372" y="8606"/>
                  </a:cubicBezTo>
                  <a:cubicBezTo>
                    <a:pt x="26394" y="8229"/>
                    <a:pt x="26328" y="7896"/>
                    <a:pt x="26350" y="7497"/>
                  </a:cubicBezTo>
                  <a:cubicBezTo>
                    <a:pt x="26483" y="7431"/>
                    <a:pt x="26660" y="7386"/>
                    <a:pt x="26816" y="7364"/>
                  </a:cubicBezTo>
                  <a:cubicBezTo>
                    <a:pt x="26882" y="7364"/>
                    <a:pt x="26949" y="7364"/>
                    <a:pt x="27015" y="7342"/>
                  </a:cubicBezTo>
                  <a:cubicBezTo>
                    <a:pt x="27259" y="7231"/>
                    <a:pt x="27459" y="7054"/>
                    <a:pt x="27592" y="6810"/>
                  </a:cubicBezTo>
                  <a:cubicBezTo>
                    <a:pt x="27503" y="6787"/>
                    <a:pt x="27414" y="6743"/>
                    <a:pt x="27348" y="6654"/>
                  </a:cubicBezTo>
                  <a:cubicBezTo>
                    <a:pt x="27326" y="6543"/>
                    <a:pt x="27326" y="6455"/>
                    <a:pt x="27348" y="6344"/>
                  </a:cubicBezTo>
                  <a:cubicBezTo>
                    <a:pt x="27370" y="6255"/>
                    <a:pt x="27348" y="6122"/>
                    <a:pt x="27281" y="6078"/>
                  </a:cubicBezTo>
                  <a:cubicBezTo>
                    <a:pt x="27082" y="6233"/>
                    <a:pt x="26993" y="6455"/>
                    <a:pt x="26971" y="6699"/>
                  </a:cubicBezTo>
                  <a:cubicBezTo>
                    <a:pt x="26860" y="6654"/>
                    <a:pt x="26727" y="6610"/>
                    <a:pt x="26594" y="6588"/>
                  </a:cubicBezTo>
                  <a:cubicBezTo>
                    <a:pt x="26572" y="6566"/>
                    <a:pt x="26527" y="6566"/>
                    <a:pt x="26505" y="6543"/>
                  </a:cubicBezTo>
                  <a:cubicBezTo>
                    <a:pt x="26461" y="6521"/>
                    <a:pt x="26438" y="6521"/>
                    <a:pt x="26394" y="6477"/>
                  </a:cubicBezTo>
                  <a:lnTo>
                    <a:pt x="25707" y="5878"/>
                  </a:lnTo>
                  <a:cubicBezTo>
                    <a:pt x="25662" y="5856"/>
                    <a:pt x="25662" y="5834"/>
                    <a:pt x="25640" y="5812"/>
                  </a:cubicBezTo>
                  <a:cubicBezTo>
                    <a:pt x="25640" y="5745"/>
                    <a:pt x="25707" y="5701"/>
                    <a:pt x="25707" y="5656"/>
                  </a:cubicBezTo>
                  <a:cubicBezTo>
                    <a:pt x="25729" y="5590"/>
                    <a:pt x="25684" y="5523"/>
                    <a:pt x="25640" y="5457"/>
                  </a:cubicBezTo>
                  <a:lnTo>
                    <a:pt x="25418" y="5213"/>
                  </a:lnTo>
                  <a:cubicBezTo>
                    <a:pt x="25374" y="5146"/>
                    <a:pt x="25307" y="5102"/>
                    <a:pt x="25241" y="5057"/>
                  </a:cubicBezTo>
                  <a:cubicBezTo>
                    <a:pt x="25163" y="5024"/>
                    <a:pt x="25080" y="5019"/>
                    <a:pt x="24994" y="5019"/>
                  </a:cubicBezTo>
                  <a:cubicBezTo>
                    <a:pt x="24951" y="5019"/>
                    <a:pt x="24907" y="5020"/>
                    <a:pt x="24863" y="5020"/>
                  </a:cubicBezTo>
                  <a:cubicBezTo>
                    <a:pt x="24819" y="5020"/>
                    <a:pt x="24775" y="5019"/>
                    <a:pt x="24731" y="5013"/>
                  </a:cubicBezTo>
                  <a:lnTo>
                    <a:pt x="24708" y="5146"/>
                  </a:lnTo>
                  <a:cubicBezTo>
                    <a:pt x="24354" y="5124"/>
                    <a:pt x="23999" y="5102"/>
                    <a:pt x="23666" y="5102"/>
                  </a:cubicBezTo>
                  <a:cubicBezTo>
                    <a:pt x="23666" y="4924"/>
                    <a:pt x="23622" y="4703"/>
                    <a:pt x="23444" y="4658"/>
                  </a:cubicBezTo>
                  <a:cubicBezTo>
                    <a:pt x="23408" y="4642"/>
                    <a:pt x="23373" y="4637"/>
                    <a:pt x="23341" y="4637"/>
                  </a:cubicBezTo>
                  <a:cubicBezTo>
                    <a:pt x="23248" y="4637"/>
                    <a:pt x="23169" y="4683"/>
                    <a:pt x="23082" y="4683"/>
                  </a:cubicBezTo>
                  <a:cubicBezTo>
                    <a:pt x="23070" y="4683"/>
                    <a:pt x="23057" y="4682"/>
                    <a:pt x="23045" y="4680"/>
                  </a:cubicBezTo>
                  <a:lnTo>
                    <a:pt x="23045" y="5013"/>
                  </a:lnTo>
                  <a:cubicBezTo>
                    <a:pt x="23012" y="5013"/>
                    <a:pt x="22979" y="5008"/>
                    <a:pt x="22945" y="5008"/>
                  </a:cubicBezTo>
                  <a:cubicBezTo>
                    <a:pt x="22912" y="5008"/>
                    <a:pt x="22879" y="5013"/>
                    <a:pt x="22845" y="5035"/>
                  </a:cubicBezTo>
                  <a:cubicBezTo>
                    <a:pt x="22446" y="4259"/>
                    <a:pt x="22047" y="3483"/>
                    <a:pt x="21626" y="2729"/>
                  </a:cubicBezTo>
                  <a:cubicBezTo>
                    <a:pt x="21581" y="2618"/>
                    <a:pt x="21515" y="2507"/>
                    <a:pt x="21426" y="2418"/>
                  </a:cubicBezTo>
                  <a:cubicBezTo>
                    <a:pt x="21249" y="2196"/>
                    <a:pt x="20960" y="2152"/>
                    <a:pt x="20761" y="1952"/>
                  </a:cubicBezTo>
                  <a:cubicBezTo>
                    <a:pt x="20650" y="1864"/>
                    <a:pt x="20694" y="1686"/>
                    <a:pt x="20827" y="1642"/>
                  </a:cubicBezTo>
                  <a:cubicBezTo>
                    <a:pt x="20849" y="1642"/>
                    <a:pt x="20894" y="1620"/>
                    <a:pt x="20916" y="1597"/>
                  </a:cubicBezTo>
                  <a:cubicBezTo>
                    <a:pt x="20982" y="1553"/>
                    <a:pt x="20982" y="1487"/>
                    <a:pt x="20938" y="1420"/>
                  </a:cubicBezTo>
                  <a:cubicBezTo>
                    <a:pt x="20894" y="1376"/>
                    <a:pt x="20827" y="1353"/>
                    <a:pt x="20761" y="1353"/>
                  </a:cubicBezTo>
                  <a:cubicBezTo>
                    <a:pt x="20694" y="1353"/>
                    <a:pt x="20650" y="1376"/>
                    <a:pt x="20605" y="1398"/>
                  </a:cubicBezTo>
                  <a:cubicBezTo>
                    <a:pt x="20583" y="1420"/>
                    <a:pt x="20539" y="1464"/>
                    <a:pt x="20517" y="1509"/>
                  </a:cubicBezTo>
                  <a:cubicBezTo>
                    <a:pt x="20483" y="1531"/>
                    <a:pt x="20439" y="1542"/>
                    <a:pt x="20395" y="1542"/>
                  </a:cubicBezTo>
                  <a:cubicBezTo>
                    <a:pt x="20350" y="1542"/>
                    <a:pt x="20306" y="1531"/>
                    <a:pt x="20273" y="1509"/>
                  </a:cubicBezTo>
                  <a:cubicBezTo>
                    <a:pt x="20162" y="1686"/>
                    <a:pt x="19962" y="1797"/>
                    <a:pt x="19763" y="1797"/>
                  </a:cubicBezTo>
                  <a:cubicBezTo>
                    <a:pt x="19652" y="1819"/>
                    <a:pt x="19541" y="1864"/>
                    <a:pt x="19452" y="1908"/>
                  </a:cubicBezTo>
                  <a:cubicBezTo>
                    <a:pt x="19385" y="1974"/>
                    <a:pt x="19341" y="2041"/>
                    <a:pt x="19297" y="2108"/>
                  </a:cubicBezTo>
                  <a:cubicBezTo>
                    <a:pt x="19258" y="2133"/>
                    <a:pt x="19205" y="2159"/>
                    <a:pt x="19158" y="2159"/>
                  </a:cubicBezTo>
                  <a:cubicBezTo>
                    <a:pt x="19124" y="2159"/>
                    <a:pt x="19094" y="2145"/>
                    <a:pt x="19075" y="2108"/>
                  </a:cubicBezTo>
                  <a:cubicBezTo>
                    <a:pt x="19008" y="1997"/>
                    <a:pt x="18920" y="1886"/>
                    <a:pt x="18809" y="1819"/>
                  </a:cubicBezTo>
                  <a:cubicBezTo>
                    <a:pt x="18654" y="1731"/>
                    <a:pt x="18520" y="1620"/>
                    <a:pt x="18387" y="1509"/>
                  </a:cubicBezTo>
                  <a:cubicBezTo>
                    <a:pt x="18299" y="1420"/>
                    <a:pt x="18188" y="1376"/>
                    <a:pt x="18077" y="1331"/>
                  </a:cubicBezTo>
                  <a:lnTo>
                    <a:pt x="18077" y="1331"/>
                  </a:lnTo>
                  <a:cubicBezTo>
                    <a:pt x="18121" y="1398"/>
                    <a:pt x="18055" y="1509"/>
                    <a:pt x="17966" y="1509"/>
                  </a:cubicBezTo>
                  <a:cubicBezTo>
                    <a:pt x="17877" y="1509"/>
                    <a:pt x="17789" y="1487"/>
                    <a:pt x="17722" y="1442"/>
                  </a:cubicBezTo>
                  <a:lnTo>
                    <a:pt x="17545" y="1353"/>
                  </a:lnTo>
                  <a:cubicBezTo>
                    <a:pt x="17500" y="1331"/>
                    <a:pt x="17456" y="1265"/>
                    <a:pt x="17478" y="1220"/>
                  </a:cubicBezTo>
                  <a:cubicBezTo>
                    <a:pt x="17500" y="1176"/>
                    <a:pt x="17500" y="1198"/>
                    <a:pt x="17500" y="1176"/>
                  </a:cubicBezTo>
                  <a:cubicBezTo>
                    <a:pt x="17522" y="1154"/>
                    <a:pt x="17545" y="1109"/>
                    <a:pt x="17545" y="1065"/>
                  </a:cubicBezTo>
                  <a:lnTo>
                    <a:pt x="17545" y="799"/>
                  </a:lnTo>
                  <a:cubicBezTo>
                    <a:pt x="17545" y="688"/>
                    <a:pt x="17522" y="577"/>
                    <a:pt x="17456" y="488"/>
                  </a:cubicBezTo>
                  <a:cubicBezTo>
                    <a:pt x="17389" y="439"/>
                    <a:pt x="17298" y="414"/>
                    <a:pt x="17200" y="414"/>
                  </a:cubicBezTo>
                  <a:cubicBezTo>
                    <a:pt x="17168" y="414"/>
                    <a:pt x="17134" y="416"/>
                    <a:pt x="17101" y="422"/>
                  </a:cubicBezTo>
                  <a:cubicBezTo>
                    <a:pt x="16990" y="422"/>
                    <a:pt x="16835" y="400"/>
                    <a:pt x="16790" y="289"/>
                  </a:cubicBezTo>
                  <a:cubicBezTo>
                    <a:pt x="16768" y="222"/>
                    <a:pt x="16768" y="156"/>
                    <a:pt x="16746" y="89"/>
                  </a:cubicBezTo>
                  <a:cubicBezTo>
                    <a:pt x="16696" y="39"/>
                    <a:pt x="16621" y="14"/>
                    <a:pt x="16559" y="14"/>
                  </a:cubicBezTo>
                  <a:cubicBezTo>
                    <a:pt x="16538" y="14"/>
                    <a:pt x="16519" y="17"/>
                    <a:pt x="16502" y="23"/>
                  </a:cubicBezTo>
                  <a:cubicBezTo>
                    <a:pt x="16458" y="34"/>
                    <a:pt x="16413" y="39"/>
                    <a:pt x="16372" y="39"/>
                  </a:cubicBezTo>
                  <a:cubicBezTo>
                    <a:pt x="16330" y="39"/>
                    <a:pt x="16291" y="34"/>
                    <a:pt x="16258" y="23"/>
                  </a:cubicBezTo>
                  <a:lnTo>
                    <a:pt x="15970" y="23"/>
                  </a:lnTo>
                  <a:cubicBezTo>
                    <a:pt x="15881" y="45"/>
                    <a:pt x="15815" y="134"/>
                    <a:pt x="15770" y="222"/>
                  </a:cubicBezTo>
                  <a:cubicBezTo>
                    <a:pt x="15770" y="245"/>
                    <a:pt x="15770" y="267"/>
                    <a:pt x="15770" y="289"/>
                  </a:cubicBezTo>
                  <a:cubicBezTo>
                    <a:pt x="15726" y="355"/>
                    <a:pt x="15659" y="355"/>
                    <a:pt x="15593" y="355"/>
                  </a:cubicBezTo>
                  <a:cubicBezTo>
                    <a:pt x="15169" y="340"/>
                    <a:pt x="14757" y="324"/>
                    <a:pt x="14348" y="324"/>
                  </a:cubicBezTo>
                  <a:cubicBezTo>
                    <a:pt x="14178" y="324"/>
                    <a:pt x="14010" y="327"/>
                    <a:pt x="13841" y="333"/>
                  </a:cubicBezTo>
                  <a:cubicBezTo>
                    <a:pt x="13730" y="333"/>
                    <a:pt x="13641" y="333"/>
                    <a:pt x="13530" y="355"/>
                  </a:cubicBezTo>
                  <a:cubicBezTo>
                    <a:pt x="13464" y="400"/>
                    <a:pt x="13397" y="422"/>
                    <a:pt x="13331" y="444"/>
                  </a:cubicBezTo>
                  <a:cubicBezTo>
                    <a:pt x="13242" y="466"/>
                    <a:pt x="13153" y="488"/>
                    <a:pt x="13087" y="488"/>
                  </a:cubicBezTo>
                  <a:lnTo>
                    <a:pt x="12332" y="488"/>
                  </a:lnTo>
                  <a:cubicBezTo>
                    <a:pt x="12262" y="474"/>
                    <a:pt x="12194" y="467"/>
                    <a:pt x="12128" y="467"/>
                  </a:cubicBezTo>
                  <a:cubicBezTo>
                    <a:pt x="11984" y="467"/>
                    <a:pt x="11848" y="501"/>
                    <a:pt x="11711" y="577"/>
                  </a:cubicBezTo>
                  <a:lnTo>
                    <a:pt x="11689" y="466"/>
                  </a:lnTo>
                  <a:cubicBezTo>
                    <a:pt x="11634" y="455"/>
                    <a:pt x="11573" y="450"/>
                    <a:pt x="11509" y="450"/>
                  </a:cubicBezTo>
                  <a:cubicBezTo>
                    <a:pt x="11445" y="450"/>
                    <a:pt x="11379" y="455"/>
                    <a:pt x="11312" y="466"/>
                  </a:cubicBezTo>
                  <a:cubicBezTo>
                    <a:pt x="11268" y="488"/>
                    <a:pt x="11223" y="488"/>
                    <a:pt x="11179" y="488"/>
                  </a:cubicBezTo>
                  <a:cubicBezTo>
                    <a:pt x="11135" y="466"/>
                    <a:pt x="11113" y="422"/>
                    <a:pt x="11135" y="378"/>
                  </a:cubicBezTo>
                  <a:cubicBezTo>
                    <a:pt x="11052" y="308"/>
                    <a:pt x="10942" y="274"/>
                    <a:pt x="10834" y="274"/>
                  </a:cubicBezTo>
                  <a:cubicBezTo>
                    <a:pt x="10770" y="274"/>
                    <a:pt x="10705" y="286"/>
                    <a:pt x="10647" y="311"/>
                  </a:cubicBezTo>
                  <a:cubicBezTo>
                    <a:pt x="10625" y="333"/>
                    <a:pt x="10602" y="333"/>
                    <a:pt x="10602" y="355"/>
                  </a:cubicBezTo>
                  <a:cubicBezTo>
                    <a:pt x="10580" y="400"/>
                    <a:pt x="10580" y="422"/>
                    <a:pt x="10602" y="444"/>
                  </a:cubicBezTo>
                  <a:cubicBezTo>
                    <a:pt x="10647" y="644"/>
                    <a:pt x="10780" y="821"/>
                    <a:pt x="10957" y="954"/>
                  </a:cubicBezTo>
                  <a:cubicBezTo>
                    <a:pt x="11068" y="1043"/>
                    <a:pt x="11246" y="1109"/>
                    <a:pt x="11246" y="1265"/>
                  </a:cubicBezTo>
                  <a:cubicBezTo>
                    <a:pt x="11158" y="1340"/>
                    <a:pt x="11055" y="1380"/>
                    <a:pt x="10955" y="1380"/>
                  </a:cubicBezTo>
                  <a:cubicBezTo>
                    <a:pt x="10878" y="1380"/>
                    <a:pt x="10803" y="1357"/>
                    <a:pt x="10736" y="1309"/>
                  </a:cubicBezTo>
                  <a:cubicBezTo>
                    <a:pt x="10656" y="1270"/>
                    <a:pt x="10595" y="1195"/>
                    <a:pt x="10520" y="1195"/>
                  </a:cubicBezTo>
                  <a:cubicBezTo>
                    <a:pt x="10511" y="1195"/>
                    <a:pt x="10501" y="1196"/>
                    <a:pt x="10492" y="1198"/>
                  </a:cubicBezTo>
                  <a:cubicBezTo>
                    <a:pt x="10403" y="1220"/>
                    <a:pt x="10381" y="1376"/>
                    <a:pt x="10403" y="1487"/>
                  </a:cubicBezTo>
                  <a:cubicBezTo>
                    <a:pt x="10447" y="1597"/>
                    <a:pt x="10492" y="1731"/>
                    <a:pt x="10403" y="1819"/>
                  </a:cubicBezTo>
                  <a:cubicBezTo>
                    <a:pt x="10373" y="1849"/>
                    <a:pt x="10329" y="1861"/>
                    <a:pt x="10282" y="1861"/>
                  </a:cubicBezTo>
                  <a:cubicBezTo>
                    <a:pt x="10225" y="1861"/>
                    <a:pt x="10163" y="1844"/>
                    <a:pt x="10115" y="1819"/>
                  </a:cubicBezTo>
                  <a:lnTo>
                    <a:pt x="10070" y="1974"/>
                  </a:lnTo>
                  <a:lnTo>
                    <a:pt x="9826" y="1974"/>
                  </a:lnTo>
                  <a:cubicBezTo>
                    <a:pt x="9815" y="1963"/>
                    <a:pt x="9804" y="1958"/>
                    <a:pt x="9793" y="1958"/>
                  </a:cubicBezTo>
                  <a:cubicBezTo>
                    <a:pt x="9782" y="1958"/>
                    <a:pt x="9771" y="1963"/>
                    <a:pt x="9760" y="1974"/>
                  </a:cubicBezTo>
                  <a:cubicBezTo>
                    <a:pt x="9737" y="1997"/>
                    <a:pt x="9737" y="2041"/>
                    <a:pt x="9760" y="2085"/>
                  </a:cubicBezTo>
                  <a:cubicBezTo>
                    <a:pt x="9804" y="2196"/>
                    <a:pt x="9871" y="2285"/>
                    <a:pt x="9959" y="2352"/>
                  </a:cubicBezTo>
                  <a:cubicBezTo>
                    <a:pt x="10007" y="2399"/>
                    <a:pt x="10061" y="2421"/>
                    <a:pt x="10118" y="2421"/>
                  </a:cubicBezTo>
                  <a:cubicBezTo>
                    <a:pt x="10167" y="2421"/>
                    <a:pt x="10218" y="2405"/>
                    <a:pt x="10270" y="2374"/>
                  </a:cubicBezTo>
                  <a:cubicBezTo>
                    <a:pt x="10359" y="2485"/>
                    <a:pt x="10536" y="2440"/>
                    <a:pt x="10647" y="2507"/>
                  </a:cubicBezTo>
                  <a:cubicBezTo>
                    <a:pt x="10736" y="2596"/>
                    <a:pt x="10802" y="2706"/>
                    <a:pt x="10824" y="2817"/>
                  </a:cubicBezTo>
                  <a:lnTo>
                    <a:pt x="10602" y="3106"/>
                  </a:lnTo>
                  <a:cubicBezTo>
                    <a:pt x="10580" y="3128"/>
                    <a:pt x="10558" y="3150"/>
                    <a:pt x="10536" y="3172"/>
                  </a:cubicBezTo>
                  <a:cubicBezTo>
                    <a:pt x="10492" y="3194"/>
                    <a:pt x="10469" y="3194"/>
                    <a:pt x="10425" y="3194"/>
                  </a:cubicBezTo>
                  <a:lnTo>
                    <a:pt x="9937" y="3239"/>
                  </a:lnTo>
                  <a:cubicBezTo>
                    <a:pt x="9893" y="3239"/>
                    <a:pt x="9848" y="3239"/>
                    <a:pt x="9826" y="3217"/>
                  </a:cubicBezTo>
                  <a:cubicBezTo>
                    <a:pt x="9804" y="3194"/>
                    <a:pt x="9804" y="3172"/>
                    <a:pt x="9782" y="3150"/>
                  </a:cubicBezTo>
                  <a:lnTo>
                    <a:pt x="9715" y="3150"/>
                  </a:lnTo>
                  <a:cubicBezTo>
                    <a:pt x="9604" y="3150"/>
                    <a:pt x="9494" y="3172"/>
                    <a:pt x="9383" y="3239"/>
                  </a:cubicBezTo>
                  <a:cubicBezTo>
                    <a:pt x="9367" y="3254"/>
                    <a:pt x="9331" y="3280"/>
                    <a:pt x="9303" y="3280"/>
                  </a:cubicBezTo>
                  <a:cubicBezTo>
                    <a:pt x="9290" y="3280"/>
                    <a:pt x="9279" y="3275"/>
                    <a:pt x="9272" y="3261"/>
                  </a:cubicBezTo>
                  <a:cubicBezTo>
                    <a:pt x="9227" y="3217"/>
                    <a:pt x="9272" y="3194"/>
                    <a:pt x="9294" y="3172"/>
                  </a:cubicBezTo>
                  <a:cubicBezTo>
                    <a:pt x="9316" y="3083"/>
                    <a:pt x="9205" y="3017"/>
                    <a:pt x="9116" y="2995"/>
                  </a:cubicBezTo>
                  <a:cubicBezTo>
                    <a:pt x="9028" y="2995"/>
                    <a:pt x="8917" y="2995"/>
                    <a:pt x="8872" y="2906"/>
                  </a:cubicBezTo>
                  <a:cubicBezTo>
                    <a:pt x="8983" y="2706"/>
                    <a:pt x="8895" y="2440"/>
                    <a:pt x="8673" y="2352"/>
                  </a:cubicBezTo>
                  <a:cubicBezTo>
                    <a:pt x="8614" y="2329"/>
                    <a:pt x="8552" y="2322"/>
                    <a:pt x="8489" y="2322"/>
                  </a:cubicBezTo>
                  <a:cubicBezTo>
                    <a:pt x="8362" y="2322"/>
                    <a:pt x="8229" y="2352"/>
                    <a:pt x="8096" y="2352"/>
                  </a:cubicBezTo>
                  <a:lnTo>
                    <a:pt x="8074" y="2041"/>
                  </a:lnTo>
                  <a:cubicBezTo>
                    <a:pt x="7871" y="2109"/>
                    <a:pt x="7654" y="2138"/>
                    <a:pt x="7445" y="2138"/>
                  </a:cubicBezTo>
                  <a:cubicBezTo>
                    <a:pt x="7380" y="2138"/>
                    <a:pt x="7316" y="2135"/>
                    <a:pt x="7253" y="2130"/>
                  </a:cubicBezTo>
                  <a:cubicBezTo>
                    <a:pt x="7242" y="2119"/>
                    <a:pt x="7226" y="2113"/>
                    <a:pt x="7209" y="2113"/>
                  </a:cubicBezTo>
                  <a:cubicBezTo>
                    <a:pt x="7192" y="2113"/>
                    <a:pt x="7176" y="2119"/>
                    <a:pt x="7165" y="2130"/>
                  </a:cubicBezTo>
                  <a:cubicBezTo>
                    <a:pt x="7143" y="2130"/>
                    <a:pt x="7120" y="2152"/>
                    <a:pt x="7120" y="2174"/>
                  </a:cubicBezTo>
                  <a:cubicBezTo>
                    <a:pt x="7067" y="2228"/>
                    <a:pt x="6988" y="2257"/>
                    <a:pt x="6911" y="2257"/>
                  </a:cubicBezTo>
                  <a:cubicBezTo>
                    <a:pt x="6860" y="2257"/>
                    <a:pt x="6809" y="2245"/>
                    <a:pt x="6765" y="2218"/>
                  </a:cubicBezTo>
                  <a:cubicBezTo>
                    <a:pt x="6655" y="2152"/>
                    <a:pt x="6566" y="2019"/>
                    <a:pt x="6566" y="1864"/>
                  </a:cubicBezTo>
                  <a:cubicBezTo>
                    <a:pt x="6566" y="1797"/>
                    <a:pt x="6566" y="1731"/>
                    <a:pt x="6566" y="1664"/>
                  </a:cubicBezTo>
                  <a:cubicBezTo>
                    <a:pt x="6566" y="1620"/>
                    <a:pt x="6499" y="1553"/>
                    <a:pt x="6433" y="1553"/>
                  </a:cubicBezTo>
                  <a:cubicBezTo>
                    <a:pt x="6366" y="1553"/>
                    <a:pt x="6322" y="1642"/>
                    <a:pt x="6322" y="1731"/>
                  </a:cubicBezTo>
                  <a:cubicBezTo>
                    <a:pt x="6322" y="1819"/>
                    <a:pt x="6300" y="1886"/>
                    <a:pt x="6278" y="1952"/>
                  </a:cubicBezTo>
                  <a:cubicBezTo>
                    <a:pt x="6261" y="1960"/>
                    <a:pt x="6245" y="1964"/>
                    <a:pt x="6229" y="1964"/>
                  </a:cubicBezTo>
                  <a:cubicBezTo>
                    <a:pt x="6159" y="1964"/>
                    <a:pt x="6100" y="1892"/>
                    <a:pt x="6100" y="1819"/>
                  </a:cubicBezTo>
                  <a:cubicBezTo>
                    <a:pt x="6100" y="1753"/>
                    <a:pt x="6122" y="1664"/>
                    <a:pt x="6144" y="1575"/>
                  </a:cubicBezTo>
                  <a:cubicBezTo>
                    <a:pt x="6144" y="1442"/>
                    <a:pt x="6078" y="1309"/>
                    <a:pt x="5989" y="1198"/>
                  </a:cubicBezTo>
                  <a:cubicBezTo>
                    <a:pt x="5900" y="1021"/>
                    <a:pt x="5767" y="866"/>
                    <a:pt x="5590" y="755"/>
                  </a:cubicBezTo>
                  <a:cubicBezTo>
                    <a:pt x="5523" y="710"/>
                    <a:pt x="5457" y="688"/>
                    <a:pt x="5413" y="644"/>
                  </a:cubicBezTo>
                  <a:cubicBezTo>
                    <a:pt x="5279" y="577"/>
                    <a:pt x="5169" y="466"/>
                    <a:pt x="5035" y="400"/>
                  </a:cubicBezTo>
                  <a:cubicBezTo>
                    <a:pt x="4900" y="324"/>
                    <a:pt x="4744" y="280"/>
                    <a:pt x="4588" y="280"/>
                  </a:cubicBezTo>
                  <a:cubicBezTo>
                    <a:pt x="4515" y="280"/>
                    <a:pt x="4441" y="290"/>
                    <a:pt x="4370" y="311"/>
                  </a:cubicBezTo>
                  <a:cubicBezTo>
                    <a:pt x="4370" y="267"/>
                    <a:pt x="4370" y="222"/>
                    <a:pt x="4392" y="178"/>
                  </a:cubicBezTo>
                  <a:cubicBezTo>
                    <a:pt x="4414" y="111"/>
                    <a:pt x="4414" y="45"/>
                    <a:pt x="4370" y="23"/>
                  </a:cubicBezTo>
                  <a:cubicBezTo>
                    <a:pt x="4348" y="1"/>
                    <a:pt x="4326" y="1"/>
                    <a:pt x="4281" y="1"/>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5" name="Google Shape;147;p16">
              <a:extLst>
                <a:ext uri="{FF2B5EF4-FFF2-40B4-BE49-F238E27FC236}">
                  <a16:creationId xmlns:a16="http://schemas.microsoft.com/office/drawing/2014/main" id="{418F082B-7CD5-F52B-CFC6-07E3B27A3720}"/>
                </a:ext>
              </a:extLst>
            </p:cNvPr>
            <p:cNvSpPr/>
            <p:nvPr/>
          </p:nvSpPr>
          <p:spPr>
            <a:xfrm>
              <a:off x="71550" y="3721750"/>
              <a:ext cx="562250" cy="292250"/>
            </a:xfrm>
            <a:custGeom>
              <a:avLst/>
              <a:gdLst/>
              <a:ahLst/>
              <a:cxnLst/>
              <a:rect l="l" t="t" r="r" b="b"/>
              <a:pathLst>
                <a:path w="22490" h="11690" extrusionOk="0">
                  <a:moveTo>
                    <a:pt x="18853" y="1"/>
                  </a:moveTo>
                  <a:lnTo>
                    <a:pt x="18853" y="1"/>
                  </a:lnTo>
                  <a:cubicBezTo>
                    <a:pt x="18697" y="45"/>
                    <a:pt x="18564" y="156"/>
                    <a:pt x="18520" y="311"/>
                  </a:cubicBezTo>
                  <a:lnTo>
                    <a:pt x="17965" y="289"/>
                  </a:lnTo>
                  <a:lnTo>
                    <a:pt x="17832" y="289"/>
                  </a:lnTo>
                  <a:cubicBezTo>
                    <a:pt x="17788" y="311"/>
                    <a:pt x="17744" y="333"/>
                    <a:pt x="17721" y="356"/>
                  </a:cubicBezTo>
                  <a:cubicBezTo>
                    <a:pt x="17367" y="622"/>
                    <a:pt x="17034" y="932"/>
                    <a:pt x="16746" y="1265"/>
                  </a:cubicBezTo>
                  <a:cubicBezTo>
                    <a:pt x="16524" y="1553"/>
                    <a:pt x="16324" y="1864"/>
                    <a:pt x="16169" y="2196"/>
                  </a:cubicBezTo>
                  <a:cubicBezTo>
                    <a:pt x="16151" y="2270"/>
                    <a:pt x="16086" y="2313"/>
                    <a:pt x="16027" y="2313"/>
                  </a:cubicBezTo>
                  <a:cubicBezTo>
                    <a:pt x="16015" y="2313"/>
                    <a:pt x="16003" y="2311"/>
                    <a:pt x="15991" y="2307"/>
                  </a:cubicBezTo>
                  <a:cubicBezTo>
                    <a:pt x="15820" y="2325"/>
                    <a:pt x="15648" y="2395"/>
                    <a:pt x="15487" y="2395"/>
                  </a:cubicBezTo>
                  <a:cubicBezTo>
                    <a:pt x="15440" y="2395"/>
                    <a:pt x="15393" y="2389"/>
                    <a:pt x="15348" y="2374"/>
                  </a:cubicBezTo>
                  <a:cubicBezTo>
                    <a:pt x="15283" y="2348"/>
                    <a:pt x="15211" y="2337"/>
                    <a:pt x="15139" y="2337"/>
                  </a:cubicBezTo>
                  <a:cubicBezTo>
                    <a:pt x="15089" y="2337"/>
                    <a:pt x="15039" y="2343"/>
                    <a:pt x="14993" y="2352"/>
                  </a:cubicBezTo>
                  <a:cubicBezTo>
                    <a:pt x="14715" y="2411"/>
                    <a:pt x="14454" y="2650"/>
                    <a:pt x="14179" y="2650"/>
                  </a:cubicBezTo>
                  <a:cubicBezTo>
                    <a:pt x="14147" y="2650"/>
                    <a:pt x="14116" y="2647"/>
                    <a:pt x="14084" y="2640"/>
                  </a:cubicBezTo>
                  <a:cubicBezTo>
                    <a:pt x="13896" y="2602"/>
                    <a:pt x="13724" y="2421"/>
                    <a:pt x="13554" y="2421"/>
                  </a:cubicBezTo>
                  <a:cubicBezTo>
                    <a:pt x="13524" y="2421"/>
                    <a:pt x="13493" y="2427"/>
                    <a:pt x="13463" y="2440"/>
                  </a:cubicBezTo>
                  <a:cubicBezTo>
                    <a:pt x="13463" y="2418"/>
                    <a:pt x="13441" y="2374"/>
                    <a:pt x="13441" y="2330"/>
                  </a:cubicBezTo>
                  <a:cubicBezTo>
                    <a:pt x="12820" y="2285"/>
                    <a:pt x="12221" y="2196"/>
                    <a:pt x="11622" y="2130"/>
                  </a:cubicBezTo>
                  <a:cubicBezTo>
                    <a:pt x="11489" y="2263"/>
                    <a:pt x="11400" y="2440"/>
                    <a:pt x="11245" y="2551"/>
                  </a:cubicBezTo>
                  <a:cubicBezTo>
                    <a:pt x="11179" y="2596"/>
                    <a:pt x="11134" y="2618"/>
                    <a:pt x="11068" y="2640"/>
                  </a:cubicBezTo>
                  <a:cubicBezTo>
                    <a:pt x="10912" y="2751"/>
                    <a:pt x="10757" y="2906"/>
                    <a:pt x="10668" y="3061"/>
                  </a:cubicBezTo>
                  <a:cubicBezTo>
                    <a:pt x="10540" y="3104"/>
                    <a:pt x="10401" y="3129"/>
                    <a:pt x="10260" y="3129"/>
                  </a:cubicBezTo>
                  <a:cubicBezTo>
                    <a:pt x="10182" y="3129"/>
                    <a:pt x="10104" y="3122"/>
                    <a:pt x="10025" y="3106"/>
                  </a:cubicBezTo>
                  <a:cubicBezTo>
                    <a:pt x="9848" y="3061"/>
                    <a:pt x="9693" y="2951"/>
                    <a:pt x="9582" y="2817"/>
                  </a:cubicBezTo>
                  <a:cubicBezTo>
                    <a:pt x="9471" y="2662"/>
                    <a:pt x="9360" y="2507"/>
                    <a:pt x="9293" y="2352"/>
                  </a:cubicBezTo>
                  <a:cubicBezTo>
                    <a:pt x="9227" y="2263"/>
                    <a:pt x="9182" y="2130"/>
                    <a:pt x="9138" y="2041"/>
                  </a:cubicBezTo>
                  <a:cubicBezTo>
                    <a:pt x="9099" y="2054"/>
                    <a:pt x="9060" y="2060"/>
                    <a:pt x="9020" y="2060"/>
                  </a:cubicBezTo>
                  <a:cubicBezTo>
                    <a:pt x="8860" y="2060"/>
                    <a:pt x="8700" y="1970"/>
                    <a:pt x="8539" y="1952"/>
                  </a:cubicBezTo>
                  <a:cubicBezTo>
                    <a:pt x="8502" y="1945"/>
                    <a:pt x="8465" y="1943"/>
                    <a:pt x="8428" y="1943"/>
                  </a:cubicBezTo>
                  <a:cubicBezTo>
                    <a:pt x="8354" y="1943"/>
                    <a:pt x="8280" y="1952"/>
                    <a:pt x="8207" y="1952"/>
                  </a:cubicBezTo>
                  <a:cubicBezTo>
                    <a:pt x="8096" y="1952"/>
                    <a:pt x="7985" y="1908"/>
                    <a:pt x="7918" y="1842"/>
                  </a:cubicBezTo>
                  <a:cubicBezTo>
                    <a:pt x="7874" y="1797"/>
                    <a:pt x="7852" y="1775"/>
                    <a:pt x="7829" y="1753"/>
                  </a:cubicBezTo>
                  <a:lnTo>
                    <a:pt x="7741" y="1753"/>
                  </a:lnTo>
                  <a:cubicBezTo>
                    <a:pt x="7608" y="1753"/>
                    <a:pt x="7408" y="1797"/>
                    <a:pt x="7275" y="1797"/>
                  </a:cubicBezTo>
                  <a:cubicBezTo>
                    <a:pt x="7075" y="2041"/>
                    <a:pt x="6854" y="2307"/>
                    <a:pt x="6676" y="2574"/>
                  </a:cubicBezTo>
                  <a:cubicBezTo>
                    <a:pt x="6632" y="2618"/>
                    <a:pt x="6587" y="2684"/>
                    <a:pt x="6587" y="2729"/>
                  </a:cubicBezTo>
                  <a:cubicBezTo>
                    <a:pt x="6565" y="2840"/>
                    <a:pt x="6610" y="2951"/>
                    <a:pt x="6676" y="3017"/>
                  </a:cubicBezTo>
                  <a:cubicBezTo>
                    <a:pt x="6765" y="3084"/>
                    <a:pt x="6831" y="3172"/>
                    <a:pt x="6876" y="3261"/>
                  </a:cubicBezTo>
                  <a:cubicBezTo>
                    <a:pt x="6942" y="3416"/>
                    <a:pt x="6965" y="3594"/>
                    <a:pt x="6920" y="3749"/>
                  </a:cubicBezTo>
                  <a:lnTo>
                    <a:pt x="6854" y="4148"/>
                  </a:lnTo>
                  <a:cubicBezTo>
                    <a:pt x="6787" y="4170"/>
                    <a:pt x="6721" y="4170"/>
                    <a:pt x="6654" y="4193"/>
                  </a:cubicBezTo>
                  <a:lnTo>
                    <a:pt x="5722" y="4237"/>
                  </a:lnTo>
                  <a:cubicBezTo>
                    <a:pt x="5612" y="4237"/>
                    <a:pt x="5523" y="4259"/>
                    <a:pt x="5456" y="4348"/>
                  </a:cubicBezTo>
                  <a:cubicBezTo>
                    <a:pt x="5368" y="4437"/>
                    <a:pt x="5279" y="4525"/>
                    <a:pt x="5190" y="4614"/>
                  </a:cubicBezTo>
                  <a:cubicBezTo>
                    <a:pt x="4991" y="4459"/>
                    <a:pt x="4835" y="4281"/>
                    <a:pt x="4658" y="4104"/>
                  </a:cubicBezTo>
                  <a:cubicBezTo>
                    <a:pt x="4316" y="4067"/>
                    <a:pt x="3967" y="4051"/>
                    <a:pt x="3616" y="4051"/>
                  </a:cubicBezTo>
                  <a:cubicBezTo>
                    <a:pt x="3329" y="4051"/>
                    <a:pt x="3040" y="4062"/>
                    <a:pt x="2750" y="4082"/>
                  </a:cubicBezTo>
                  <a:cubicBezTo>
                    <a:pt x="2706" y="4082"/>
                    <a:pt x="2684" y="4082"/>
                    <a:pt x="2640" y="4104"/>
                  </a:cubicBezTo>
                  <a:cubicBezTo>
                    <a:pt x="2595" y="4126"/>
                    <a:pt x="2573" y="4148"/>
                    <a:pt x="2551" y="4170"/>
                  </a:cubicBezTo>
                  <a:cubicBezTo>
                    <a:pt x="2373" y="4326"/>
                    <a:pt x="2107" y="4259"/>
                    <a:pt x="1885" y="4370"/>
                  </a:cubicBezTo>
                  <a:cubicBezTo>
                    <a:pt x="1619" y="4503"/>
                    <a:pt x="1553" y="4836"/>
                    <a:pt x="1375" y="5080"/>
                  </a:cubicBezTo>
                  <a:cubicBezTo>
                    <a:pt x="1154" y="5302"/>
                    <a:pt x="887" y="5479"/>
                    <a:pt x="599" y="5612"/>
                  </a:cubicBezTo>
                  <a:cubicBezTo>
                    <a:pt x="495" y="5664"/>
                    <a:pt x="376" y="5686"/>
                    <a:pt x="255" y="5686"/>
                  </a:cubicBezTo>
                  <a:cubicBezTo>
                    <a:pt x="169" y="5686"/>
                    <a:pt x="83" y="5675"/>
                    <a:pt x="0" y="5656"/>
                  </a:cubicBezTo>
                  <a:lnTo>
                    <a:pt x="0" y="5656"/>
                  </a:lnTo>
                  <a:cubicBezTo>
                    <a:pt x="22" y="5767"/>
                    <a:pt x="22" y="5878"/>
                    <a:pt x="45" y="5989"/>
                  </a:cubicBezTo>
                  <a:cubicBezTo>
                    <a:pt x="66" y="5980"/>
                    <a:pt x="86" y="5976"/>
                    <a:pt x="106" y="5976"/>
                  </a:cubicBezTo>
                  <a:cubicBezTo>
                    <a:pt x="230" y="5976"/>
                    <a:pt x="326" y="6137"/>
                    <a:pt x="422" y="6233"/>
                  </a:cubicBezTo>
                  <a:cubicBezTo>
                    <a:pt x="533" y="6344"/>
                    <a:pt x="643" y="6366"/>
                    <a:pt x="732" y="6455"/>
                  </a:cubicBezTo>
                  <a:cubicBezTo>
                    <a:pt x="932" y="6632"/>
                    <a:pt x="910" y="6965"/>
                    <a:pt x="1065" y="7165"/>
                  </a:cubicBezTo>
                  <a:cubicBezTo>
                    <a:pt x="1065" y="7187"/>
                    <a:pt x="1087" y="7187"/>
                    <a:pt x="1109" y="7209"/>
                  </a:cubicBezTo>
                  <a:cubicBezTo>
                    <a:pt x="1154" y="7209"/>
                    <a:pt x="1176" y="7187"/>
                    <a:pt x="1198" y="7165"/>
                  </a:cubicBezTo>
                  <a:cubicBezTo>
                    <a:pt x="1287" y="7120"/>
                    <a:pt x="1353" y="7032"/>
                    <a:pt x="1398" y="6921"/>
                  </a:cubicBezTo>
                  <a:cubicBezTo>
                    <a:pt x="1641" y="7098"/>
                    <a:pt x="1863" y="7276"/>
                    <a:pt x="2085" y="7453"/>
                  </a:cubicBezTo>
                  <a:cubicBezTo>
                    <a:pt x="2329" y="7653"/>
                    <a:pt x="2329" y="7963"/>
                    <a:pt x="2529" y="8185"/>
                  </a:cubicBezTo>
                  <a:cubicBezTo>
                    <a:pt x="2595" y="8229"/>
                    <a:pt x="2640" y="8296"/>
                    <a:pt x="2684" y="8362"/>
                  </a:cubicBezTo>
                  <a:cubicBezTo>
                    <a:pt x="2706" y="8429"/>
                    <a:pt x="2706" y="8473"/>
                    <a:pt x="2706" y="8518"/>
                  </a:cubicBezTo>
                  <a:cubicBezTo>
                    <a:pt x="2728" y="8673"/>
                    <a:pt x="2728" y="8850"/>
                    <a:pt x="2750" y="9006"/>
                  </a:cubicBezTo>
                  <a:lnTo>
                    <a:pt x="2462" y="9050"/>
                  </a:lnTo>
                  <a:cubicBezTo>
                    <a:pt x="2440" y="9294"/>
                    <a:pt x="2506" y="9538"/>
                    <a:pt x="2617" y="9760"/>
                  </a:cubicBezTo>
                  <a:cubicBezTo>
                    <a:pt x="2755" y="9668"/>
                    <a:pt x="2914" y="9618"/>
                    <a:pt x="3072" y="9618"/>
                  </a:cubicBezTo>
                  <a:cubicBezTo>
                    <a:pt x="3143" y="9618"/>
                    <a:pt x="3214" y="9628"/>
                    <a:pt x="3283" y="9649"/>
                  </a:cubicBezTo>
                  <a:cubicBezTo>
                    <a:pt x="3327" y="9671"/>
                    <a:pt x="3394" y="9693"/>
                    <a:pt x="3438" y="9715"/>
                  </a:cubicBezTo>
                  <a:cubicBezTo>
                    <a:pt x="3682" y="9848"/>
                    <a:pt x="3948" y="9915"/>
                    <a:pt x="4214" y="9937"/>
                  </a:cubicBezTo>
                  <a:cubicBezTo>
                    <a:pt x="4259" y="9804"/>
                    <a:pt x="4303" y="9671"/>
                    <a:pt x="4347" y="9516"/>
                  </a:cubicBezTo>
                  <a:cubicBezTo>
                    <a:pt x="4968" y="9848"/>
                    <a:pt x="5656" y="10092"/>
                    <a:pt x="6343" y="10292"/>
                  </a:cubicBezTo>
                  <a:cubicBezTo>
                    <a:pt x="6654" y="10780"/>
                    <a:pt x="7009" y="11268"/>
                    <a:pt x="7408" y="11689"/>
                  </a:cubicBezTo>
                  <a:cubicBezTo>
                    <a:pt x="8007" y="11379"/>
                    <a:pt x="8628" y="11135"/>
                    <a:pt x="9271" y="10957"/>
                  </a:cubicBezTo>
                  <a:cubicBezTo>
                    <a:pt x="9573" y="10860"/>
                    <a:pt x="9881" y="10810"/>
                    <a:pt x="10189" y="10810"/>
                  </a:cubicBezTo>
                  <a:cubicBezTo>
                    <a:pt x="10513" y="10810"/>
                    <a:pt x="10838" y="10866"/>
                    <a:pt x="11156" y="10979"/>
                  </a:cubicBezTo>
                  <a:cubicBezTo>
                    <a:pt x="11245" y="11024"/>
                    <a:pt x="11334" y="11046"/>
                    <a:pt x="11445" y="11068"/>
                  </a:cubicBezTo>
                  <a:cubicBezTo>
                    <a:pt x="11578" y="11068"/>
                    <a:pt x="11689" y="11068"/>
                    <a:pt x="11822" y="11046"/>
                  </a:cubicBezTo>
                  <a:cubicBezTo>
                    <a:pt x="11996" y="11018"/>
                    <a:pt x="12170" y="11004"/>
                    <a:pt x="12343" y="11004"/>
                  </a:cubicBezTo>
                  <a:cubicBezTo>
                    <a:pt x="12853" y="11004"/>
                    <a:pt x="13354" y="11125"/>
                    <a:pt x="13818" y="11357"/>
                  </a:cubicBezTo>
                  <a:cubicBezTo>
                    <a:pt x="14328" y="11246"/>
                    <a:pt x="14772" y="10957"/>
                    <a:pt x="15082" y="10558"/>
                  </a:cubicBezTo>
                  <a:cubicBezTo>
                    <a:pt x="15171" y="10447"/>
                    <a:pt x="15215" y="10314"/>
                    <a:pt x="15304" y="10203"/>
                  </a:cubicBezTo>
                  <a:cubicBezTo>
                    <a:pt x="15659" y="9737"/>
                    <a:pt x="16324" y="9782"/>
                    <a:pt x="16834" y="9582"/>
                  </a:cubicBezTo>
                  <a:cubicBezTo>
                    <a:pt x="17744" y="9249"/>
                    <a:pt x="18187" y="8229"/>
                    <a:pt x="18387" y="7298"/>
                  </a:cubicBezTo>
                  <a:cubicBezTo>
                    <a:pt x="17988" y="6943"/>
                    <a:pt x="17965" y="6322"/>
                    <a:pt x="18320" y="5900"/>
                  </a:cubicBezTo>
                  <a:lnTo>
                    <a:pt x="18320" y="5900"/>
                  </a:lnTo>
                  <a:lnTo>
                    <a:pt x="19429" y="6144"/>
                  </a:lnTo>
                  <a:cubicBezTo>
                    <a:pt x="19673" y="5945"/>
                    <a:pt x="19806" y="5656"/>
                    <a:pt x="19806" y="5346"/>
                  </a:cubicBezTo>
                  <a:cubicBezTo>
                    <a:pt x="19762" y="5257"/>
                    <a:pt x="19762" y="5168"/>
                    <a:pt x="19740" y="5058"/>
                  </a:cubicBezTo>
                  <a:cubicBezTo>
                    <a:pt x="19762" y="4902"/>
                    <a:pt x="19828" y="4769"/>
                    <a:pt x="19962" y="4681"/>
                  </a:cubicBezTo>
                  <a:cubicBezTo>
                    <a:pt x="20095" y="4614"/>
                    <a:pt x="20250" y="4570"/>
                    <a:pt x="20383" y="4525"/>
                  </a:cubicBezTo>
                  <a:cubicBezTo>
                    <a:pt x="20693" y="4170"/>
                    <a:pt x="20516" y="3483"/>
                    <a:pt x="20893" y="3195"/>
                  </a:cubicBezTo>
                  <a:cubicBezTo>
                    <a:pt x="21004" y="3106"/>
                    <a:pt x="21115" y="3039"/>
                    <a:pt x="21248" y="3017"/>
                  </a:cubicBezTo>
                  <a:cubicBezTo>
                    <a:pt x="21514" y="2951"/>
                    <a:pt x="21758" y="2817"/>
                    <a:pt x="21958" y="2640"/>
                  </a:cubicBezTo>
                  <a:cubicBezTo>
                    <a:pt x="22002" y="2574"/>
                    <a:pt x="22046" y="2529"/>
                    <a:pt x="22113" y="2507"/>
                  </a:cubicBezTo>
                  <a:cubicBezTo>
                    <a:pt x="22157" y="2485"/>
                    <a:pt x="22204" y="2480"/>
                    <a:pt x="22250" y="2480"/>
                  </a:cubicBezTo>
                  <a:cubicBezTo>
                    <a:pt x="22287" y="2480"/>
                    <a:pt x="22323" y="2483"/>
                    <a:pt x="22357" y="2483"/>
                  </a:cubicBezTo>
                  <a:cubicBezTo>
                    <a:pt x="22408" y="2483"/>
                    <a:pt x="22455" y="2476"/>
                    <a:pt x="22490" y="2440"/>
                  </a:cubicBezTo>
                  <a:lnTo>
                    <a:pt x="21647" y="1642"/>
                  </a:lnTo>
                  <a:cubicBezTo>
                    <a:pt x="21460" y="1473"/>
                    <a:pt x="21225" y="1289"/>
                    <a:pt x="20983" y="1289"/>
                  </a:cubicBezTo>
                  <a:cubicBezTo>
                    <a:pt x="20939" y="1289"/>
                    <a:pt x="20894" y="1295"/>
                    <a:pt x="20849" y="1309"/>
                  </a:cubicBezTo>
                  <a:cubicBezTo>
                    <a:pt x="20449" y="1442"/>
                    <a:pt x="20449" y="2130"/>
                    <a:pt x="20028" y="2285"/>
                  </a:cubicBezTo>
                  <a:cubicBezTo>
                    <a:pt x="20008" y="2325"/>
                    <a:pt x="19970" y="2338"/>
                    <a:pt x="19923" y="2338"/>
                  </a:cubicBezTo>
                  <a:cubicBezTo>
                    <a:pt x="19868" y="2338"/>
                    <a:pt x="19800" y="2319"/>
                    <a:pt x="19740" y="2307"/>
                  </a:cubicBezTo>
                  <a:lnTo>
                    <a:pt x="18963" y="2241"/>
                  </a:lnTo>
                  <a:cubicBezTo>
                    <a:pt x="18853" y="1864"/>
                    <a:pt x="18808" y="1465"/>
                    <a:pt x="18808" y="1065"/>
                  </a:cubicBezTo>
                  <a:cubicBezTo>
                    <a:pt x="18853" y="710"/>
                    <a:pt x="18875" y="356"/>
                    <a:pt x="18853" y="1"/>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6" name="Google Shape;148;p16">
              <a:extLst>
                <a:ext uri="{FF2B5EF4-FFF2-40B4-BE49-F238E27FC236}">
                  <a16:creationId xmlns:a16="http://schemas.microsoft.com/office/drawing/2014/main" id="{78966883-709D-231C-61D6-CA6999E0890D}"/>
                </a:ext>
              </a:extLst>
            </p:cNvPr>
            <p:cNvSpPr/>
            <p:nvPr/>
          </p:nvSpPr>
          <p:spPr>
            <a:xfrm>
              <a:off x="-205150" y="3578700"/>
              <a:ext cx="1082375" cy="940200"/>
            </a:xfrm>
            <a:custGeom>
              <a:avLst/>
              <a:gdLst/>
              <a:ahLst/>
              <a:cxnLst/>
              <a:rect l="l" t="t" r="r" b="b"/>
              <a:pathLst>
                <a:path w="43295" h="37608" extrusionOk="0">
                  <a:moveTo>
                    <a:pt x="33070" y="0"/>
                  </a:moveTo>
                  <a:cubicBezTo>
                    <a:pt x="32981" y="222"/>
                    <a:pt x="32915" y="444"/>
                    <a:pt x="32870" y="688"/>
                  </a:cubicBezTo>
                  <a:cubicBezTo>
                    <a:pt x="32671" y="621"/>
                    <a:pt x="32471" y="533"/>
                    <a:pt x="32272" y="422"/>
                  </a:cubicBezTo>
                  <a:cubicBezTo>
                    <a:pt x="32094" y="555"/>
                    <a:pt x="31895" y="666"/>
                    <a:pt x="31673" y="755"/>
                  </a:cubicBezTo>
                  <a:cubicBezTo>
                    <a:pt x="31540" y="777"/>
                    <a:pt x="31407" y="843"/>
                    <a:pt x="31296" y="910"/>
                  </a:cubicBezTo>
                  <a:cubicBezTo>
                    <a:pt x="31229" y="954"/>
                    <a:pt x="31163" y="1021"/>
                    <a:pt x="31096" y="1087"/>
                  </a:cubicBezTo>
                  <a:cubicBezTo>
                    <a:pt x="30963" y="1242"/>
                    <a:pt x="30852" y="1398"/>
                    <a:pt x="30697" y="1553"/>
                  </a:cubicBezTo>
                  <a:cubicBezTo>
                    <a:pt x="30653" y="1841"/>
                    <a:pt x="30653" y="2130"/>
                    <a:pt x="30675" y="2440"/>
                  </a:cubicBezTo>
                  <a:cubicBezTo>
                    <a:pt x="30719" y="2440"/>
                    <a:pt x="30786" y="2440"/>
                    <a:pt x="30808" y="2418"/>
                  </a:cubicBezTo>
                  <a:lnTo>
                    <a:pt x="31052" y="2307"/>
                  </a:lnTo>
                  <a:lnTo>
                    <a:pt x="31096" y="2307"/>
                  </a:lnTo>
                  <a:cubicBezTo>
                    <a:pt x="31118" y="2307"/>
                    <a:pt x="31140" y="2329"/>
                    <a:pt x="31140" y="2329"/>
                  </a:cubicBezTo>
                  <a:cubicBezTo>
                    <a:pt x="31251" y="2485"/>
                    <a:pt x="31407" y="2640"/>
                    <a:pt x="31540" y="2773"/>
                  </a:cubicBezTo>
                  <a:cubicBezTo>
                    <a:pt x="31473" y="2906"/>
                    <a:pt x="31362" y="3017"/>
                    <a:pt x="31296" y="3128"/>
                  </a:cubicBezTo>
                  <a:cubicBezTo>
                    <a:pt x="31140" y="3350"/>
                    <a:pt x="31096" y="3593"/>
                    <a:pt x="31140" y="3837"/>
                  </a:cubicBezTo>
                  <a:cubicBezTo>
                    <a:pt x="31318" y="4215"/>
                    <a:pt x="31495" y="4592"/>
                    <a:pt x="31673" y="4969"/>
                  </a:cubicBezTo>
                  <a:cubicBezTo>
                    <a:pt x="31695" y="4991"/>
                    <a:pt x="31695" y="5035"/>
                    <a:pt x="31695" y="5057"/>
                  </a:cubicBezTo>
                  <a:cubicBezTo>
                    <a:pt x="31695" y="5102"/>
                    <a:pt x="31695" y="5146"/>
                    <a:pt x="31673" y="5168"/>
                  </a:cubicBezTo>
                  <a:cubicBezTo>
                    <a:pt x="31606" y="5301"/>
                    <a:pt x="31495" y="5412"/>
                    <a:pt x="31362" y="5479"/>
                  </a:cubicBezTo>
                  <a:cubicBezTo>
                    <a:pt x="31229" y="5501"/>
                    <a:pt x="31096" y="5523"/>
                    <a:pt x="30963" y="5545"/>
                  </a:cubicBezTo>
                  <a:cubicBezTo>
                    <a:pt x="30763" y="5567"/>
                    <a:pt x="30542" y="5656"/>
                    <a:pt x="30342" y="5678"/>
                  </a:cubicBezTo>
                  <a:cubicBezTo>
                    <a:pt x="30209" y="5701"/>
                    <a:pt x="30054" y="5723"/>
                    <a:pt x="29921" y="5745"/>
                  </a:cubicBezTo>
                  <a:cubicBezTo>
                    <a:pt x="29943" y="6100"/>
                    <a:pt x="29921" y="6432"/>
                    <a:pt x="29898" y="6787"/>
                  </a:cubicBezTo>
                  <a:cubicBezTo>
                    <a:pt x="29876" y="7187"/>
                    <a:pt x="29921" y="7586"/>
                    <a:pt x="30031" y="7963"/>
                  </a:cubicBezTo>
                  <a:lnTo>
                    <a:pt x="30830" y="8029"/>
                  </a:lnTo>
                  <a:cubicBezTo>
                    <a:pt x="30878" y="8041"/>
                    <a:pt x="30940" y="8060"/>
                    <a:pt x="30994" y="8060"/>
                  </a:cubicBezTo>
                  <a:cubicBezTo>
                    <a:pt x="31038" y="8060"/>
                    <a:pt x="31076" y="8047"/>
                    <a:pt x="31096" y="8007"/>
                  </a:cubicBezTo>
                  <a:cubicBezTo>
                    <a:pt x="31562" y="7830"/>
                    <a:pt x="31495" y="7009"/>
                    <a:pt x="32094" y="7009"/>
                  </a:cubicBezTo>
                  <a:cubicBezTo>
                    <a:pt x="32272" y="7009"/>
                    <a:pt x="32427" y="7076"/>
                    <a:pt x="32538" y="7187"/>
                  </a:cubicBezTo>
                  <a:lnTo>
                    <a:pt x="33558" y="8162"/>
                  </a:lnTo>
                  <a:cubicBezTo>
                    <a:pt x="33523" y="8198"/>
                    <a:pt x="33476" y="8205"/>
                    <a:pt x="33425" y="8205"/>
                  </a:cubicBezTo>
                  <a:cubicBezTo>
                    <a:pt x="33391" y="8205"/>
                    <a:pt x="33355" y="8202"/>
                    <a:pt x="33318" y="8202"/>
                  </a:cubicBezTo>
                  <a:cubicBezTo>
                    <a:pt x="33272" y="8202"/>
                    <a:pt x="33225" y="8207"/>
                    <a:pt x="33181" y="8229"/>
                  </a:cubicBezTo>
                  <a:cubicBezTo>
                    <a:pt x="33114" y="8251"/>
                    <a:pt x="33070" y="8296"/>
                    <a:pt x="33026" y="8362"/>
                  </a:cubicBezTo>
                  <a:cubicBezTo>
                    <a:pt x="32826" y="8539"/>
                    <a:pt x="32582" y="8673"/>
                    <a:pt x="32316" y="8739"/>
                  </a:cubicBezTo>
                  <a:cubicBezTo>
                    <a:pt x="32183" y="8761"/>
                    <a:pt x="32072" y="8828"/>
                    <a:pt x="31961" y="8917"/>
                  </a:cubicBezTo>
                  <a:cubicBezTo>
                    <a:pt x="31584" y="9205"/>
                    <a:pt x="31761" y="9892"/>
                    <a:pt x="31451" y="10247"/>
                  </a:cubicBezTo>
                  <a:cubicBezTo>
                    <a:pt x="31318" y="10292"/>
                    <a:pt x="31163" y="10336"/>
                    <a:pt x="31030" y="10403"/>
                  </a:cubicBezTo>
                  <a:cubicBezTo>
                    <a:pt x="30896" y="10491"/>
                    <a:pt x="30830" y="10624"/>
                    <a:pt x="30808" y="10780"/>
                  </a:cubicBezTo>
                  <a:cubicBezTo>
                    <a:pt x="30830" y="10890"/>
                    <a:pt x="30830" y="10979"/>
                    <a:pt x="30874" y="11068"/>
                  </a:cubicBezTo>
                  <a:cubicBezTo>
                    <a:pt x="30874" y="11378"/>
                    <a:pt x="30741" y="11667"/>
                    <a:pt x="30497" y="11866"/>
                  </a:cubicBezTo>
                  <a:lnTo>
                    <a:pt x="29388" y="11622"/>
                  </a:lnTo>
                  <a:lnTo>
                    <a:pt x="29388" y="11622"/>
                  </a:lnTo>
                  <a:cubicBezTo>
                    <a:pt x="29033" y="12044"/>
                    <a:pt x="29056" y="12665"/>
                    <a:pt x="29455" y="13020"/>
                  </a:cubicBezTo>
                  <a:cubicBezTo>
                    <a:pt x="29255" y="13951"/>
                    <a:pt x="28812" y="14971"/>
                    <a:pt x="27902" y="15304"/>
                  </a:cubicBezTo>
                  <a:cubicBezTo>
                    <a:pt x="27392" y="15504"/>
                    <a:pt x="26727" y="15459"/>
                    <a:pt x="26372" y="15925"/>
                  </a:cubicBezTo>
                  <a:cubicBezTo>
                    <a:pt x="26283" y="16036"/>
                    <a:pt x="26239" y="16169"/>
                    <a:pt x="26150" y="16280"/>
                  </a:cubicBezTo>
                  <a:cubicBezTo>
                    <a:pt x="25840" y="16679"/>
                    <a:pt x="25396" y="16968"/>
                    <a:pt x="24886" y="17079"/>
                  </a:cubicBezTo>
                  <a:cubicBezTo>
                    <a:pt x="24422" y="16847"/>
                    <a:pt x="23921" y="16726"/>
                    <a:pt x="23411" y="16726"/>
                  </a:cubicBezTo>
                  <a:cubicBezTo>
                    <a:pt x="23238" y="16726"/>
                    <a:pt x="23064" y="16740"/>
                    <a:pt x="22890" y="16768"/>
                  </a:cubicBezTo>
                  <a:cubicBezTo>
                    <a:pt x="22757" y="16790"/>
                    <a:pt x="22646" y="16790"/>
                    <a:pt x="22513" y="16790"/>
                  </a:cubicBezTo>
                  <a:cubicBezTo>
                    <a:pt x="22402" y="16768"/>
                    <a:pt x="22313" y="16746"/>
                    <a:pt x="22224" y="16701"/>
                  </a:cubicBezTo>
                  <a:cubicBezTo>
                    <a:pt x="21906" y="16588"/>
                    <a:pt x="21581" y="16532"/>
                    <a:pt x="21257" y="16532"/>
                  </a:cubicBezTo>
                  <a:cubicBezTo>
                    <a:pt x="20949" y="16532"/>
                    <a:pt x="20641" y="16582"/>
                    <a:pt x="20339" y="16679"/>
                  </a:cubicBezTo>
                  <a:cubicBezTo>
                    <a:pt x="19696" y="16857"/>
                    <a:pt x="19075" y="17101"/>
                    <a:pt x="18476" y="17411"/>
                  </a:cubicBezTo>
                  <a:cubicBezTo>
                    <a:pt x="18077" y="16990"/>
                    <a:pt x="17722" y="16502"/>
                    <a:pt x="17411" y="16014"/>
                  </a:cubicBezTo>
                  <a:cubicBezTo>
                    <a:pt x="16724" y="15814"/>
                    <a:pt x="16036" y="15570"/>
                    <a:pt x="15415" y="15238"/>
                  </a:cubicBezTo>
                  <a:cubicBezTo>
                    <a:pt x="15371" y="15393"/>
                    <a:pt x="15327" y="15526"/>
                    <a:pt x="15282" y="15659"/>
                  </a:cubicBezTo>
                  <a:cubicBezTo>
                    <a:pt x="15016" y="15637"/>
                    <a:pt x="14750" y="15570"/>
                    <a:pt x="14506" y="15437"/>
                  </a:cubicBezTo>
                  <a:cubicBezTo>
                    <a:pt x="14462" y="15415"/>
                    <a:pt x="14395" y="15393"/>
                    <a:pt x="14351" y="15371"/>
                  </a:cubicBezTo>
                  <a:cubicBezTo>
                    <a:pt x="14282" y="15350"/>
                    <a:pt x="14211" y="15340"/>
                    <a:pt x="14140" y="15340"/>
                  </a:cubicBezTo>
                  <a:cubicBezTo>
                    <a:pt x="13982" y="15340"/>
                    <a:pt x="13823" y="15390"/>
                    <a:pt x="13685" y="15482"/>
                  </a:cubicBezTo>
                  <a:cubicBezTo>
                    <a:pt x="13574" y="15260"/>
                    <a:pt x="13508" y="15016"/>
                    <a:pt x="13530" y="14772"/>
                  </a:cubicBezTo>
                  <a:lnTo>
                    <a:pt x="13818" y="14728"/>
                  </a:lnTo>
                  <a:cubicBezTo>
                    <a:pt x="13796" y="14572"/>
                    <a:pt x="13796" y="14395"/>
                    <a:pt x="13774" y="14240"/>
                  </a:cubicBezTo>
                  <a:cubicBezTo>
                    <a:pt x="13774" y="14195"/>
                    <a:pt x="13774" y="14151"/>
                    <a:pt x="13752" y="14084"/>
                  </a:cubicBezTo>
                  <a:cubicBezTo>
                    <a:pt x="13708" y="14018"/>
                    <a:pt x="13663" y="13951"/>
                    <a:pt x="13597" y="13907"/>
                  </a:cubicBezTo>
                  <a:cubicBezTo>
                    <a:pt x="13397" y="13685"/>
                    <a:pt x="13397" y="13375"/>
                    <a:pt x="13153" y="13175"/>
                  </a:cubicBezTo>
                  <a:cubicBezTo>
                    <a:pt x="12931" y="12998"/>
                    <a:pt x="12687" y="12842"/>
                    <a:pt x="12443" y="12687"/>
                  </a:cubicBezTo>
                  <a:cubicBezTo>
                    <a:pt x="12377" y="12776"/>
                    <a:pt x="12310" y="12864"/>
                    <a:pt x="12222" y="12931"/>
                  </a:cubicBezTo>
                  <a:cubicBezTo>
                    <a:pt x="12199" y="12953"/>
                    <a:pt x="12177" y="12953"/>
                    <a:pt x="12155" y="12953"/>
                  </a:cubicBezTo>
                  <a:cubicBezTo>
                    <a:pt x="12111" y="12953"/>
                    <a:pt x="12111" y="12931"/>
                    <a:pt x="12088" y="12909"/>
                  </a:cubicBezTo>
                  <a:cubicBezTo>
                    <a:pt x="11933" y="12709"/>
                    <a:pt x="11955" y="12399"/>
                    <a:pt x="11756" y="12221"/>
                  </a:cubicBezTo>
                  <a:cubicBezTo>
                    <a:pt x="11667" y="12110"/>
                    <a:pt x="11556" y="12088"/>
                    <a:pt x="11445" y="11999"/>
                  </a:cubicBezTo>
                  <a:cubicBezTo>
                    <a:pt x="11334" y="11889"/>
                    <a:pt x="11246" y="11733"/>
                    <a:pt x="11113" y="11733"/>
                  </a:cubicBezTo>
                  <a:lnTo>
                    <a:pt x="11113" y="11755"/>
                  </a:lnTo>
                  <a:lnTo>
                    <a:pt x="10869" y="11667"/>
                  </a:lnTo>
                  <a:cubicBezTo>
                    <a:pt x="10758" y="11889"/>
                    <a:pt x="10558" y="12066"/>
                    <a:pt x="10314" y="12155"/>
                  </a:cubicBezTo>
                  <a:cubicBezTo>
                    <a:pt x="10248" y="12177"/>
                    <a:pt x="10181" y="12177"/>
                    <a:pt x="10137" y="12177"/>
                  </a:cubicBezTo>
                  <a:cubicBezTo>
                    <a:pt x="9959" y="12199"/>
                    <a:pt x="9804" y="12243"/>
                    <a:pt x="9649" y="12310"/>
                  </a:cubicBezTo>
                  <a:cubicBezTo>
                    <a:pt x="9627" y="12709"/>
                    <a:pt x="9693" y="13020"/>
                    <a:pt x="9671" y="13419"/>
                  </a:cubicBezTo>
                  <a:cubicBezTo>
                    <a:pt x="9427" y="13619"/>
                    <a:pt x="8850" y="13929"/>
                    <a:pt x="8850" y="13929"/>
                  </a:cubicBezTo>
                  <a:lnTo>
                    <a:pt x="7697" y="13397"/>
                  </a:lnTo>
                  <a:cubicBezTo>
                    <a:pt x="7520" y="13929"/>
                    <a:pt x="7298" y="14439"/>
                    <a:pt x="7054" y="14927"/>
                  </a:cubicBezTo>
                  <a:cubicBezTo>
                    <a:pt x="7098" y="15105"/>
                    <a:pt x="7142" y="15282"/>
                    <a:pt x="7187" y="15459"/>
                  </a:cubicBezTo>
                  <a:cubicBezTo>
                    <a:pt x="7209" y="15482"/>
                    <a:pt x="7209" y="15526"/>
                    <a:pt x="7187" y="15570"/>
                  </a:cubicBezTo>
                  <a:cubicBezTo>
                    <a:pt x="7165" y="15592"/>
                    <a:pt x="7120" y="15592"/>
                    <a:pt x="7098" y="15592"/>
                  </a:cubicBezTo>
                  <a:cubicBezTo>
                    <a:pt x="6743" y="15637"/>
                    <a:pt x="6433" y="15703"/>
                    <a:pt x="6100" y="15726"/>
                  </a:cubicBezTo>
                  <a:cubicBezTo>
                    <a:pt x="6034" y="15881"/>
                    <a:pt x="5834" y="15903"/>
                    <a:pt x="5701" y="16014"/>
                  </a:cubicBezTo>
                  <a:cubicBezTo>
                    <a:pt x="5546" y="16147"/>
                    <a:pt x="5590" y="16435"/>
                    <a:pt x="5634" y="16657"/>
                  </a:cubicBezTo>
                  <a:cubicBezTo>
                    <a:pt x="5745" y="17056"/>
                    <a:pt x="5923" y="17456"/>
                    <a:pt x="6034" y="17855"/>
                  </a:cubicBezTo>
                  <a:cubicBezTo>
                    <a:pt x="5812" y="18187"/>
                    <a:pt x="5612" y="18542"/>
                    <a:pt x="5413" y="18875"/>
                  </a:cubicBezTo>
                  <a:cubicBezTo>
                    <a:pt x="4991" y="19119"/>
                    <a:pt x="4503" y="19274"/>
                    <a:pt x="4015" y="19341"/>
                  </a:cubicBezTo>
                  <a:cubicBezTo>
                    <a:pt x="3882" y="19341"/>
                    <a:pt x="3727" y="19407"/>
                    <a:pt x="3638" y="19518"/>
                  </a:cubicBezTo>
                  <a:cubicBezTo>
                    <a:pt x="3616" y="19540"/>
                    <a:pt x="3616" y="19540"/>
                    <a:pt x="3594" y="19563"/>
                  </a:cubicBezTo>
                  <a:cubicBezTo>
                    <a:pt x="3549" y="19585"/>
                    <a:pt x="3527" y="19585"/>
                    <a:pt x="3483" y="19585"/>
                  </a:cubicBezTo>
                  <a:lnTo>
                    <a:pt x="2906" y="19563"/>
                  </a:lnTo>
                  <a:cubicBezTo>
                    <a:pt x="2879" y="19557"/>
                    <a:pt x="2852" y="19554"/>
                    <a:pt x="2827" y="19554"/>
                  </a:cubicBezTo>
                  <a:cubicBezTo>
                    <a:pt x="2751" y="19554"/>
                    <a:pt x="2684" y="19579"/>
                    <a:pt x="2618" y="19629"/>
                  </a:cubicBezTo>
                  <a:cubicBezTo>
                    <a:pt x="2529" y="19718"/>
                    <a:pt x="2551" y="19873"/>
                    <a:pt x="2440" y="19940"/>
                  </a:cubicBezTo>
                  <a:cubicBezTo>
                    <a:pt x="2463" y="19962"/>
                    <a:pt x="2352" y="20051"/>
                    <a:pt x="2307" y="20051"/>
                  </a:cubicBezTo>
                  <a:lnTo>
                    <a:pt x="1797" y="20028"/>
                  </a:lnTo>
                  <a:cubicBezTo>
                    <a:pt x="1731" y="20028"/>
                    <a:pt x="1664" y="20006"/>
                    <a:pt x="1620" y="19984"/>
                  </a:cubicBezTo>
                  <a:cubicBezTo>
                    <a:pt x="1598" y="19940"/>
                    <a:pt x="1575" y="19917"/>
                    <a:pt x="1553" y="19873"/>
                  </a:cubicBezTo>
                  <a:cubicBezTo>
                    <a:pt x="1509" y="19807"/>
                    <a:pt x="1442" y="19762"/>
                    <a:pt x="1354" y="19740"/>
                  </a:cubicBezTo>
                  <a:cubicBezTo>
                    <a:pt x="1308" y="19731"/>
                    <a:pt x="1258" y="19725"/>
                    <a:pt x="1208" y="19725"/>
                  </a:cubicBezTo>
                  <a:cubicBezTo>
                    <a:pt x="1136" y="19725"/>
                    <a:pt x="1064" y="19736"/>
                    <a:pt x="999" y="19762"/>
                  </a:cubicBezTo>
                  <a:cubicBezTo>
                    <a:pt x="932" y="19784"/>
                    <a:pt x="888" y="19807"/>
                    <a:pt x="844" y="19829"/>
                  </a:cubicBezTo>
                  <a:lnTo>
                    <a:pt x="89" y="20295"/>
                  </a:lnTo>
                  <a:cubicBezTo>
                    <a:pt x="67" y="20295"/>
                    <a:pt x="45" y="20317"/>
                    <a:pt x="23" y="20339"/>
                  </a:cubicBezTo>
                  <a:cubicBezTo>
                    <a:pt x="23" y="20361"/>
                    <a:pt x="1" y="20405"/>
                    <a:pt x="23" y="20428"/>
                  </a:cubicBezTo>
                  <a:cubicBezTo>
                    <a:pt x="45" y="20849"/>
                    <a:pt x="200" y="21248"/>
                    <a:pt x="489" y="21537"/>
                  </a:cubicBezTo>
                  <a:cubicBezTo>
                    <a:pt x="577" y="21559"/>
                    <a:pt x="622" y="21603"/>
                    <a:pt x="688" y="21603"/>
                  </a:cubicBezTo>
                  <a:cubicBezTo>
                    <a:pt x="777" y="21625"/>
                    <a:pt x="866" y="21647"/>
                    <a:pt x="954" y="21692"/>
                  </a:cubicBezTo>
                  <a:cubicBezTo>
                    <a:pt x="1065" y="21803"/>
                    <a:pt x="1132" y="21958"/>
                    <a:pt x="1132" y="22113"/>
                  </a:cubicBezTo>
                  <a:cubicBezTo>
                    <a:pt x="1154" y="22335"/>
                    <a:pt x="1176" y="22557"/>
                    <a:pt x="1176" y="22756"/>
                  </a:cubicBezTo>
                  <a:cubicBezTo>
                    <a:pt x="1176" y="22801"/>
                    <a:pt x="1176" y="22823"/>
                    <a:pt x="1154" y="22845"/>
                  </a:cubicBezTo>
                  <a:cubicBezTo>
                    <a:pt x="1138" y="22861"/>
                    <a:pt x="1123" y="22876"/>
                    <a:pt x="1099" y="22876"/>
                  </a:cubicBezTo>
                  <a:cubicBezTo>
                    <a:pt x="1089" y="22876"/>
                    <a:pt x="1078" y="22874"/>
                    <a:pt x="1065" y="22867"/>
                  </a:cubicBezTo>
                  <a:lnTo>
                    <a:pt x="799" y="22867"/>
                  </a:lnTo>
                  <a:cubicBezTo>
                    <a:pt x="733" y="23067"/>
                    <a:pt x="777" y="23289"/>
                    <a:pt x="932" y="23400"/>
                  </a:cubicBezTo>
                  <a:cubicBezTo>
                    <a:pt x="985" y="23432"/>
                    <a:pt x="1037" y="23442"/>
                    <a:pt x="1090" y="23442"/>
                  </a:cubicBezTo>
                  <a:cubicBezTo>
                    <a:pt x="1164" y="23442"/>
                    <a:pt x="1238" y="23424"/>
                    <a:pt x="1315" y="23424"/>
                  </a:cubicBezTo>
                  <a:cubicBezTo>
                    <a:pt x="1371" y="23424"/>
                    <a:pt x="1428" y="23433"/>
                    <a:pt x="1487" y="23466"/>
                  </a:cubicBezTo>
                  <a:cubicBezTo>
                    <a:pt x="1686" y="23577"/>
                    <a:pt x="1664" y="23865"/>
                    <a:pt x="1775" y="24065"/>
                  </a:cubicBezTo>
                  <a:cubicBezTo>
                    <a:pt x="1886" y="24220"/>
                    <a:pt x="2041" y="24353"/>
                    <a:pt x="2219" y="24420"/>
                  </a:cubicBezTo>
                  <a:cubicBezTo>
                    <a:pt x="2396" y="24486"/>
                    <a:pt x="2507" y="24642"/>
                    <a:pt x="2551" y="24841"/>
                  </a:cubicBezTo>
                  <a:cubicBezTo>
                    <a:pt x="2529" y="24908"/>
                    <a:pt x="2529" y="24997"/>
                    <a:pt x="2551" y="25063"/>
                  </a:cubicBezTo>
                  <a:cubicBezTo>
                    <a:pt x="2581" y="25122"/>
                    <a:pt x="2630" y="25152"/>
                    <a:pt x="2680" y="25152"/>
                  </a:cubicBezTo>
                  <a:cubicBezTo>
                    <a:pt x="2704" y="25152"/>
                    <a:pt x="2729" y="25144"/>
                    <a:pt x="2751" y="25130"/>
                  </a:cubicBezTo>
                  <a:cubicBezTo>
                    <a:pt x="2818" y="25085"/>
                    <a:pt x="2795" y="24997"/>
                    <a:pt x="2862" y="24908"/>
                  </a:cubicBezTo>
                  <a:cubicBezTo>
                    <a:pt x="2906" y="24841"/>
                    <a:pt x="3062" y="24841"/>
                    <a:pt x="3172" y="24841"/>
                  </a:cubicBezTo>
                  <a:cubicBezTo>
                    <a:pt x="3394" y="24797"/>
                    <a:pt x="3616" y="24686"/>
                    <a:pt x="3771" y="24509"/>
                  </a:cubicBezTo>
                  <a:cubicBezTo>
                    <a:pt x="3838" y="24464"/>
                    <a:pt x="3882" y="24420"/>
                    <a:pt x="3949" y="24375"/>
                  </a:cubicBezTo>
                  <a:cubicBezTo>
                    <a:pt x="4018" y="24358"/>
                    <a:pt x="4089" y="24350"/>
                    <a:pt x="4160" y="24350"/>
                  </a:cubicBezTo>
                  <a:cubicBezTo>
                    <a:pt x="4361" y="24350"/>
                    <a:pt x="4561" y="24416"/>
                    <a:pt x="4725" y="24531"/>
                  </a:cubicBezTo>
                  <a:cubicBezTo>
                    <a:pt x="4791" y="24619"/>
                    <a:pt x="4814" y="24708"/>
                    <a:pt x="4858" y="24775"/>
                  </a:cubicBezTo>
                  <a:cubicBezTo>
                    <a:pt x="4994" y="24911"/>
                    <a:pt x="5164" y="24978"/>
                    <a:pt x="5338" y="24978"/>
                  </a:cubicBezTo>
                  <a:cubicBezTo>
                    <a:pt x="5363" y="24978"/>
                    <a:pt x="5388" y="24977"/>
                    <a:pt x="5413" y="24974"/>
                  </a:cubicBezTo>
                  <a:cubicBezTo>
                    <a:pt x="5479" y="25107"/>
                    <a:pt x="5479" y="25240"/>
                    <a:pt x="5413" y="25351"/>
                  </a:cubicBezTo>
                  <a:cubicBezTo>
                    <a:pt x="5368" y="25396"/>
                    <a:pt x="5346" y="25418"/>
                    <a:pt x="5302" y="25440"/>
                  </a:cubicBezTo>
                  <a:cubicBezTo>
                    <a:pt x="5124" y="25618"/>
                    <a:pt x="5035" y="25884"/>
                    <a:pt x="4836" y="26039"/>
                  </a:cubicBezTo>
                  <a:cubicBezTo>
                    <a:pt x="4791" y="26083"/>
                    <a:pt x="4725" y="26128"/>
                    <a:pt x="4681" y="26172"/>
                  </a:cubicBezTo>
                  <a:cubicBezTo>
                    <a:pt x="4636" y="26216"/>
                    <a:pt x="4614" y="26305"/>
                    <a:pt x="4548" y="26372"/>
                  </a:cubicBezTo>
                  <a:cubicBezTo>
                    <a:pt x="4414" y="26460"/>
                    <a:pt x="4237" y="26394"/>
                    <a:pt x="4082" y="26460"/>
                  </a:cubicBezTo>
                  <a:cubicBezTo>
                    <a:pt x="3904" y="26571"/>
                    <a:pt x="3860" y="26815"/>
                    <a:pt x="3993" y="26970"/>
                  </a:cubicBezTo>
                  <a:cubicBezTo>
                    <a:pt x="4126" y="27126"/>
                    <a:pt x="4326" y="27214"/>
                    <a:pt x="4525" y="27214"/>
                  </a:cubicBezTo>
                  <a:cubicBezTo>
                    <a:pt x="4658" y="27414"/>
                    <a:pt x="4481" y="27680"/>
                    <a:pt x="4304" y="27858"/>
                  </a:cubicBezTo>
                  <a:cubicBezTo>
                    <a:pt x="4226" y="27920"/>
                    <a:pt x="4105" y="27993"/>
                    <a:pt x="3993" y="27993"/>
                  </a:cubicBezTo>
                  <a:cubicBezTo>
                    <a:pt x="3946" y="27993"/>
                    <a:pt x="3900" y="27980"/>
                    <a:pt x="3860" y="27946"/>
                  </a:cubicBezTo>
                  <a:cubicBezTo>
                    <a:pt x="3771" y="27880"/>
                    <a:pt x="3771" y="27769"/>
                    <a:pt x="3638" y="27725"/>
                  </a:cubicBezTo>
                  <a:cubicBezTo>
                    <a:pt x="3631" y="27723"/>
                    <a:pt x="3623" y="27723"/>
                    <a:pt x="3616" y="27723"/>
                  </a:cubicBezTo>
                  <a:cubicBezTo>
                    <a:pt x="3495" y="27723"/>
                    <a:pt x="3419" y="27887"/>
                    <a:pt x="3461" y="28013"/>
                  </a:cubicBezTo>
                  <a:cubicBezTo>
                    <a:pt x="3505" y="28124"/>
                    <a:pt x="3572" y="28257"/>
                    <a:pt x="3638" y="28368"/>
                  </a:cubicBezTo>
                  <a:cubicBezTo>
                    <a:pt x="3705" y="28567"/>
                    <a:pt x="3727" y="28789"/>
                    <a:pt x="3705" y="29011"/>
                  </a:cubicBezTo>
                  <a:cubicBezTo>
                    <a:pt x="3727" y="29233"/>
                    <a:pt x="3860" y="29477"/>
                    <a:pt x="4082" y="29477"/>
                  </a:cubicBezTo>
                  <a:cubicBezTo>
                    <a:pt x="4148" y="29455"/>
                    <a:pt x="4193" y="29455"/>
                    <a:pt x="4259" y="29432"/>
                  </a:cubicBezTo>
                  <a:cubicBezTo>
                    <a:pt x="4481" y="29432"/>
                    <a:pt x="4725" y="29521"/>
                    <a:pt x="4880" y="29676"/>
                  </a:cubicBezTo>
                  <a:cubicBezTo>
                    <a:pt x="5035" y="29854"/>
                    <a:pt x="5257" y="29965"/>
                    <a:pt x="5479" y="30009"/>
                  </a:cubicBezTo>
                  <a:cubicBezTo>
                    <a:pt x="5590" y="30142"/>
                    <a:pt x="5679" y="30275"/>
                    <a:pt x="5701" y="30430"/>
                  </a:cubicBezTo>
                  <a:cubicBezTo>
                    <a:pt x="5812" y="30342"/>
                    <a:pt x="5923" y="30209"/>
                    <a:pt x="5967" y="30053"/>
                  </a:cubicBezTo>
                  <a:cubicBezTo>
                    <a:pt x="6655" y="30386"/>
                    <a:pt x="7342" y="30652"/>
                    <a:pt x="8030" y="30941"/>
                  </a:cubicBezTo>
                  <a:cubicBezTo>
                    <a:pt x="8007" y="31007"/>
                    <a:pt x="8096" y="31140"/>
                    <a:pt x="8185" y="31162"/>
                  </a:cubicBezTo>
                  <a:cubicBezTo>
                    <a:pt x="8234" y="31195"/>
                    <a:pt x="8294" y="31215"/>
                    <a:pt x="8358" y="31215"/>
                  </a:cubicBezTo>
                  <a:cubicBezTo>
                    <a:pt x="8381" y="31215"/>
                    <a:pt x="8405" y="31213"/>
                    <a:pt x="8429" y="31207"/>
                  </a:cubicBezTo>
                  <a:cubicBezTo>
                    <a:pt x="8495" y="31207"/>
                    <a:pt x="8562" y="31207"/>
                    <a:pt x="8629" y="31229"/>
                  </a:cubicBezTo>
                  <a:cubicBezTo>
                    <a:pt x="8695" y="31273"/>
                    <a:pt x="8717" y="31340"/>
                    <a:pt x="8695" y="31406"/>
                  </a:cubicBezTo>
                  <a:cubicBezTo>
                    <a:pt x="8651" y="31406"/>
                    <a:pt x="8584" y="31406"/>
                    <a:pt x="8540" y="31429"/>
                  </a:cubicBezTo>
                  <a:cubicBezTo>
                    <a:pt x="8495" y="31451"/>
                    <a:pt x="8473" y="31495"/>
                    <a:pt x="8473" y="31562"/>
                  </a:cubicBezTo>
                  <a:cubicBezTo>
                    <a:pt x="8495" y="31584"/>
                    <a:pt x="8518" y="31628"/>
                    <a:pt x="8540" y="31650"/>
                  </a:cubicBezTo>
                  <a:cubicBezTo>
                    <a:pt x="8673" y="31761"/>
                    <a:pt x="8828" y="31850"/>
                    <a:pt x="9006" y="31916"/>
                  </a:cubicBezTo>
                  <a:cubicBezTo>
                    <a:pt x="9054" y="31937"/>
                    <a:pt x="9106" y="31947"/>
                    <a:pt x="9159" y="31947"/>
                  </a:cubicBezTo>
                  <a:cubicBezTo>
                    <a:pt x="9278" y="31947"/>
                    <a:pt x="9402" y="31897"/>
                    <a:pt x="9493" y="31806"/>
                  </a:cubicBezTo>
                  <a:cubicBezTo>
                    <a:pt x="9538" y="31806"/>
                    <a:pt x="9560" y="31850"/>
                    <a:pt x="9560" y="31872"/>
                  </a:cubicBezTo>
                  <a:cubicBezTo>
                    <a:pt x="9538" y="31916"/>
                    <a:pt x="9516" y="31939"/>
                    <a:pt x="9516" y="31983"/>
                  </a:cubicBezTo>
                  <a:cubicBezTo>
                    <a:pt x="9516" y="32094"/>
                    <a:pt x="9627" y="32160"/>
                    <a:pt x="9715" y="32183"/>
                  </a:cubicBezTo>
                  <a:cubicBezTo>
                    <a:pt x="9826" y="32205"/>
                    <a:pt x="9915" y="32227"/>
                    <a:pt x="10004" y="32271"/>
                  </a:cubicBezTo>
                  <a:cubicBezTo>
                    <a:pt x="10070" y="32338"/>
                    <a:pt x="10137" y="32404"/>
                    <a:pt x="10181" y="32493"/>
                  </a:cubicBezTo>
                  <a:cubicBezTo>
                    <a:pt x="10229" y="32541"/>
                    <a:pt x="10300" y="32578"/>
                    <a:pt x="10361" y="32578"/>
                  </a:cubicBezTo>
                  <a:cubicBezTo>
                    <a:pt x="10384" y="32578"/>
                    <a:pt x="10406" y="32572"/>
                    <a:pt x="10425" y="32560"/>
                  </a:cubicBezTo>
                  <a:cubicBezTo>
                    <a:pt x="10536" y="32493"/>
                    <a:pt x="10647" y="32449"/>
                    <a:pt x="10758" y="32404"/>
                  </a:cubicBezTo>
                  <a:cubicBezTo>
                    <a:pt x="10758" y="32382"/>
                    <a:pt x="10802" y="32382"/>
                    <a:pt x="10824" y="32382"/>
                  </a:cubicBezTo>
                  <a:cubicBezTo>
                    <a:pt x="10846" y="32382"/>
                    <a:pt x="10869" y="32382"/>
                    <a:pt x="10891" y="32404"/>
                  </a:cubicBezTo>
                  <a:lnTo>
                    <a:pt x="11401" y="32715"/>
                  </a:lnTo>
                  <a:cubicBezTo>
                    <a:pt x="11517" y="32815"/>
                    <a:pt x="11659" y="32865"/>
                    <a:pt x="11806" y="32865"/>
                  </a:cubicBezTo>
                  <a:cubicBezTo>
                    <a:pt x="11856" y="32865"/>
                    <a:pt x="11905" y="32859"/>
                    <a:pt x="11955" y="32848"/>
                  </a:cubicBezTo>
                  <a:cubicBezTo>
                    <a:pt x="12088" y="32759"/>
                    <a:pt x="12177" y="32604"/>
                    <a:pt x="12199" y="32427"/>
                  </a:cubicBezTo>
                  <a:cubicBezTo>
                    <a:pt x="12355" y="32404"/>
                    <a:pt x="12532" y="32404"/>
                    <a:pt x="12687" y="32404"/>
                  </a:cubicBezTo>
                  <a:cubicBezTo>
                    <a:pt x="12732" y="32626"/>
                    <a:pt x="12820" y="32848"/>
                    <a:pt x="12976" y="33048"/>
                  </a:cubicBezTo>
                  <a:cubicBezTo>
                    <a:pt x="12998" y="33070"/>
                    <a:pt x="13020" y="33092"/>
                    <a:pt x="13042" y="33092"/>
                  </a:cubicBezTo>
                  <a:cubicBezTo>
                    <a:pt x="13087" y="33092"/>
                    <a:pt x="13109" y="33070"/>
                    <a:pt x="13131" y="33025"/>
                  </a:cubicBezTo>
                  <a:lnTo>
                    <a:pt x="13530" y="32404"/>
                  </a:lnTo>
                  <a:cubicBezTo>
                    <a:pt x="13619" y="32205"/>
                    <a:pt x="13774" y="32050"/>
                    <a:pt x="13952" y="31939"/>
                  </a:cubicBezTo>
                  <a:cubicBezTo>
                    <a:pt x="14003" y="31913"/>
                    <a:pt x="14061" y="31900"/>
                    <a:pt x="14118" y="31900"/>
                  </a:cubicBezTo>
                  <a:cubicBezTo>
                    <a:pt x="14258" y="31900"/>
                    <a:pt x="14399" y="31975"/>
                    <a:pt x="14462" y="32116"/>
                  </a:cubicBezTo>
                  <a:cubicBezTo>
                    <a:pt x="14462" y="32138"/>
                    <a:pt x="14484" y="32183"/>
                    <a:pt x="14484" y="32205"/>
                  </a:cubicBezTo>
                  <a:cubicBezTo>
                    <a:pt x="14528" y="32249"/>
                    <a:pt x="14573" y="32271"/>
                    <a:pt x="14639" y="32271"/>
                  </a:cubicBezTo>
                  <a:cubicBezTo>
                    <a:pt x="14972" y="32294"/>
                    <a:pt x="15327" y="32294"/>
                    <a:pt x="15682" y="32294"/>
                  </a:cubicBezTo>
                  <a:cubicBezTo>
                    <a:pt x="15992" y="32249"/>
                    <a:pt x="16325" y="32183"/>
                    <a:pt x="16635" y="32094"/>
                  </a:cubicBezTo>
                  <a:cubicBezTo>
                    <a:pt x="16813" y="32050"/>
                    <a:pt x="17012" y="31983"/>
                    <a:pt x="17034" y="31828"/>
                  </a:cubicBezTo>
                  <a:cubicBezTo>
                    <a:pt x="17012" y="31783"/>
                    <a:pt x="17012" y="31761"/>
                    <a:pt x="17034" y="31717"/>
                  </a:cubicBezTo>
                  <a:cubicBezTo>
                    <a:pt x="17034" y="31695"/>
                    <a:pt x="17079" y="31650"/>
                    <a:pt x="17101" y="31650"/>
                  </a:cubicBezTo>
                  <a:lnTo>
                    <a:pt x="17899" y="31051"/>
                  </a:lnTo>
                  <a:cubicBezTo>
                    <a:pt x="18033" y="30985"/>
                    <a:pt x="18121" y="30852"/>
                    <a:pt x="18143" y="30719"/>
                  </a:cubicBezTo>
                  <a:cubicBezTo>
                    <a:pt x="18210" y="30674"/>
                    <a:pt x="18276" y="30652"/>
                    <a:pt x="18343" y="30630"/>
                  </a:cubicBezTo>
                  <a:cubicBezTo>
                    <a:pt x="18365" y="30697"/>
                    <a:pt x="18432" y="30741"/>
                    <a:pt x="18476" y="30785"/>
                  </a:cubicBezTo>
                  <a:cubicBezTo>
                    <a:pt x="18557" y="30818"/>
                    <a:pt x="18650" y="30838"/>
                    <a:pt x="18738" y="30838"/>
                  </a:cubicBezTo>
                  <a:cubicBezTo>
                    <a:pt x="18770" y="30838"/>
                    <a:pt x="18801" y="30836"/>
                    <a:pt x="18831" y="30830"/>
                  </a:cubicBezTo>
                  <a:lnTo>
                    <a:pt x="18986" y="30830"/>
                  </a:lnTo>
                  <a:cubicBezTo>
                    <a:pt x="19119" y="30807"/>
                    <a:pt x="19275" y="30785"/>
                    <a:pt x="19319" y="30652"/>
                  </a:cubicBezTo>
                  <a:cubicBezTo>
                    <a:pt x="19363" y="30564"/>
                    <a:pt x="19341" y="30475"/>
                    <a:pt x="19297" y="30386"/>
                  </a:cubicBezTo>
                  <a:lnTo>
                    <a:pt x="19896" y="30386"/>
                  </a:lnTo>
                  <a:lnTo>
                    <a:pt x="19896" y="30852"/>
                  </a:lnTo>
                  <a:lnTo>
                    <a:pt x="20206" y="30852"/>
                  </a:lnTo>
                  <a:lnTo>
                    <a:pt x="20206" y="31429"/>
                  </a:lnTo>
                  <a:lnTo>
                    <a:pt x="21626" y="31429"/>
                  </a:lnTo>
                  <a:cubicBezTo>
                    <a:pt x="21670" y="31517"/>
                    <a:pt x="21714" y="31650"/>
                    <a:pt x="21759" y="31739"/>
                  </a:cubicBezTo>
                  <a:cubicBezTo>
                    <a:pt x="21847" y="31894"/>
                    <a:pt x="22025" y="31961"/>
                    <a:pt x="22202" y="31961"/>
                  </a:cubicBezTo>
                  <a:lnTo>
                    <a:pt x="22202" y="32404"/>
                  </a:lnTo>
                  <a:cubicBezTo>
                    <a:pt x="22357" y="32404"/>
                    <a:pt x="22513" y="32449"/>
                    <a:pt x="22624" y="32560"/>
                  </a:cubicBezTo>
                  <a:cubicBezTo>
                    <a:pt x="22646" y="32582"/>
                    <a:pt x="22646" y="32582"/>
                    <a:pt x="22668" y="32604"/>
                  </a:cubicBezTo>
                  <a:cubicBezTo>
                    <a:pt x="22690" y="32604"/>
                    <a:pt x="22712" y="32604"/>
                    <a:pt x="22735" y="32582"/>
                  </a:cubicBezTo>
                  <a:lnTo>
                    <a:pt x="22735" y="32582"/>
                  </a:lnTo>
                  <a:cubicBezTo>
                    <a:pt x="22690" y="32848"/>
                    <a:pt x="22668" y="33136"/>
                    <a:pt x="22668" y="33402"/>
                  </a:cubicBezTo>
                  <a:cubicBezTo>
                    <a:pt x="22668" y="33602"/>
                    <a:pt x="22646" y="33780"/>
                    <a:pt x="22624" y="33979"/>
                  </a:cubicBezTo>
                  <a:cubicBezTo>
                    <a:pt x="22557" y="34179"/>
                    <a:pt x="22380" y="34356"/>
                    <a:pt x="22180" y="34423"/>
                  </a:cubicBezTo>
                  <a:cubicBezTo>
                    <a:pt x="22113" y="34667"/>
                    <a:pt x="22091" y="34933"/>
                    <a:pt x="22091" y="35199"/>
                  </a:cubicBezTo>
                  <a:lnTo>
                    <a:pt x="21825" y="35665"/>
                  </a:lnTo>
                  <a:cubicBezTo>
                    <a:pt x="22047" y="35576"/>
                    <a:pt x="22247" y="35465"/>
                    <a:pt x="22424" y="35332"/>
                  </a:cubicBezTo>
                  <a:lnTo>
                    <a:pt x="22779" y="35332"/>
                  </a:lnTo>
                  <a:cubicBezTo>
                    <a:pt x="22868" y="35465"/>
                    <a:pt x="22956" y="35643"/>
                    <a:pt x="23045" y="35753"/>
                  </a:cubicBezTo>
                  <a:cubicBezTo>
                    <a:pt x="23089" y="35798"/>
                    <a:pt x="23112" y="35842"/>
                    <a:pt x="23112" y="35864"/>
                  </a:cubicBezTo>
                  <a:cubicBezTo>
                    <a:pt x="23112" y="35909"/>
                    <a:pt x="23089" y="35953"/>
                    <a:pt x="23067" y="35975"/>
                  </a:cubicBezTo>
                  <a:cubicBezTo>
                    <a:pt x="23001" y="36131"/>
                    <a:pt x="23001" y="36264"/>
                    <a:pt x="23023" y="36419"/>
                  </a:cubicBezTo>
                  <a:cubicBezTo>
                    <a:pt x="23097" y="36404"/>
                    <a:pt x="23168" y="36397"/>
                    <a:pt x="23238" y="36397"/>
                  </a:cubicBezTo>
                  <a:cubicBezTo>
                    <a:pt x="23378" y="36397"/>
                    <a:pt x="23511" y="36426"/>
                    <a:pt x="23644" y="36485"/>
                  </a:cubicBezTo>
                  <a:cubicBezTo>
                    <a:pt x="23710" y="36508"/>
                    <a:pt x="23777" y="36641"/>
                    <a:pt x="23821" y="36707"/>
                  </a:cubicBezTo>
                  <a:cubicBezTo>
                    <a:pt x="23710" y="36862"/>
                    <a:pt x="23600" y="37018"/>
                    <a:pt x="23555" y="37195"/>
                  </a:cubicBezTo>
                  <a:lnTo>
                    <a:pt x="24021" y="37217"/>
                  </a:lnTo>
                  <a:cubicBezTo>
                    <a:pt x="24039" y="37211"/>
                    <a:pt x="24055" y="37209"/>
                    <a:pt x="24070" y="37209"/>
                  </a:cubicBezTo>
                  <a:cubicBezTo>
                    <a:pt x="24111" y="37209"/>
                    <a:pt x="24144" y="37229"/>
                    <a:pt x="24176" y="37262"/>
                  </a:cubicBezTo>
                  <a:cubicBezTo>
                    <a:pt x="24221" y="37306"/>
                    <a:pt x="24221" y="37350"/>
                    <a:pt x="24243" y="37395"/>
                  </a:cubicBezTo>
                  <a:cubicBezTo>
                    <a:pt x="24287" y="37439"/>
                    <a:pt x="24331" y="37461"/>
                    <a:pt x="24376" y="37461"/>
                  </a:cubicBezTo>
                  <a:cubicBezTo>
                    <a:pt x="24459" y="37511"/>
                    <a:pt x="24542" y="37536"/>
                    <a:pt x="24635" y="37536"/>
                  </a:cubicBezTo>
                  <a:cubicBezTo>
                    <a:pt x="24665" y="37536"/>
                    <a:pt x="24697" y="37533"/>
                    <a:pt x="24731" y="37528"/>
                  </a:cubicBezTo>
                  <a:cubicBezTo>
                    <a:pt x="24842" y="37506"/>
                    <a:pt x="24930" y="37395"/>
                    <a:pt x="24908" y="37262"/>
                  </a:cubicBezTo>
                  <a:cubicBezTo>
                    <a:pt x="25019" y="37262"/>
                    <a:pt x="25130" y="37328"/>
                    <a:pt x="25196" y="37417"/>
                  </a:cubicBezTo>
                  <a:cubicBezTo>
                    <a:pt x="25219" y="37461"/>
                    <a:pt x="25263" y="37506"/>
                    <a:pt x="25307" y="37550"/>
                  </a:cubicBezTo>
                  <a:cubicBezTo>
                    <a:pt x="25364" y="37592"/>
                    <a:pt x="25420" y="37608"/>
                    <a:pt x="25476" y="37608"/>
                  </a:cubicBezTo>
                  <a:cubicBezTo>
                    <a:pt x="25509" y="37608"/>
                    <a:pt x="25541" y="37602"/>
                    <a:pt x="25573" y="37594"/>
                  </a:cubicBezTo>
                  <a:cubicBezTo>
                    <a:pt x="25684" y="37572"/>
                    <a:pt x="25817" y="37528"/>
                    <a:pt x="25840" y="37417"/>
                  </a:cubicBezTo>
                  <a:cubicBezTo>
                    <a:pt x="25840" y="37350"/>
                    <a:pt x="25840" y="37284"/>
                    <a:pt x="25795" y="37239"/>
                  </a:cubicBezTo>
                  <a:cubicBezTo>
                    <a:pt x="25729" y="37084"/>
                    <a:pt x="25684" y="36929"/>
                    <a:pt x="25662" y="36752"/>
                  </a:cubicBezTo>
                  <a:cubicBezTo>
                    <a:pt x="25662" y="36574"/>
                    <a:pt x="25751" y="36419"/>
                    <a:pt x="25906" y="36330"/>
                  </a:cubicBezTo>
                  <a:cubicBezTo>
                    <a:pt x="25934" y="36316"/>
                    <a:pt x="25969" y="36309"/>
                    <a:pt x="26004" y="36309"/>
                  </a:cubicBezTo>
                  <a:cubicBezTo>
                    <a:pt x="26080" y="36309"/>
                    <a:pt x="26157" y="36343"/>
                    <a:pt x="26172" y="36419"/>
                  </a:cubicBezTo>
                  <a:cubicBezTo>
                    <a:pt x="26283" y="36397"/>
                    <a:pt x="26372" y="36352"/>
                    <a:pt x="26416" y="36264"/>
                  </a:cubicBezTo>
                  <a:cubicBezTo>
                    <a:pt x="26438" y="36241"/>
                    <a:pt x="26438" y="36241"/>
                    <a:pt x="26461" y="36219"/>
                  </a:cubicBezTo>
                  <a:lnTo>
                    <a:pt x="26505" y="36219"/>
                  </a:lnTo>
                  <a:cubicBezTo>
                    <a:pt x="26705" y="36219"/>
                    <a:pt x="26882" y="36219"/>
                    <a:pt x="27082" y="36241"/>
                  </a:cubicBezTo>
                  <a:lnTo>
                    <a:pt x="27104" y="36241"/>
                  </a:lnTo>
                  <a:cubicBezTo>
                    <a:pt x="27126" y="36219"/>
                    <a:pt x="27148" y="36197"/>
                    <a:pt x="27148" y="36175"/>
                  </a:cubicBezTo>
                  <a:cubicBezTo>
                    <a:pt x="27215" y="36086"/>
                    <a:pt x="27326" y="36086"/>
                    <a:pt x="27437" y="36086"/>
                  </a:cubicBezTo>
                  <a:cubicBezTo>
                    <a:pt x="27518" y="36094"/>
                    <a:pt x="27599" y="36099"/>
                    <a:pt x="27680" y="36099"/>
                  </a:cubicBezTo>
                  <a:cubicBezTo>
                    <a:pt x="27821" y="36099"/>
                    <a:pt x="27961" y="36084"/>
                    <a:pt x="28102" y="36042"/>
                  </a:cubicBezTo>
                  <a:cubicBezTo>
                    <a:pt x="28191" y="35997"/>
                    <a:pt x="28302" y="35931"/>
                    <a:pt x="28412" y="35864"/>
                  </a:cubicBezTo>
                  <a:cubicBezTo>
                    <a:pt x="28435" y="35864"/>
                    <a:pt x="28479" y="35842"/>
                    <a:pt x="28501" y="35820"/>
                  </a:cubicBezTo>
                  <a:cubicBezTo>
                    <a:pt x="28523" y="35798"/>
                    <a:pt x="28545" y="35776"/>
                    <a:pt x="28568" y="35753"/>
                  </a:cubicBezTo>
                  <a:lnTo>
                    <a:pt x="29144" y="35177"/>
                  </a:lnTo>
                  <a:cubicBezTo>
                    <a:pt x="29211" y="35088"/>
                    <a:pt x="29300" y="35044"/>
                    <a:pt x="29410" y="34999"/>
                  </a:cubicBezTo>
                  <a:cubicBezTo>
                    <a:pt x="29499" y="34999"/>
                    <a:pt x="29632" y="35088"/>
                    <a:pt x="29610" y="35177"/>
                  </a:cubicBezTo>
                  <a:lnTo>
                    <a:pt x="30808" y="35155"/>
                  </a:lnTo>
                  <a:lnTo>
                    <a:pt x="30808" y="35953"/>
                  </a:lnTo>
                  <a:cubicBezTo>
                    <a:pt x="31030" y="35953"/>
                    <a:pt x="31251" y="36042"/>
                    <a:pt x="31384" y="36219"/>
                  </a:cubicBezTo>
                  <a:cubicBezTo>
                    <a:pt x="31407" y="36264"/>
                    <a:pt x="31429" y="36286"/>
                    <a:pt x="31451" y="36308"/>
                  </a:cubicBezTo>
                  <a:cubicBezTo>
                    <a:pt x="31473" y="36315"/>
                    <a:pt x="31493" y="36318"/>
                    <a:pt x="31513" y="36318"/>
                  </a:cubicBezTo>
                  <a:cubicBezTo>
                    <a:pt x="31552" y="36318"/>
                    <a:pt x="31591" y="36308"/>
                    <a:pt x="31651" y="36308"/>
                  </a:cubicBezTo>
                  <a:cubicBezTo>
                    <a:pt x="31761" y="36308"/>
                    <a:pt x="31828" y="36397"/>
                    <a:pt x="31917" y="36419"/>
                  </a:cubicBezTo>
                  <a:cubicBezTo>
                    <a:pt x="31983" y="36419"/>
                    <a:pt x="32072" y="36419"/>
                    <a:pt x="32139" y="36374"/>
                  </a:cubicBezTo>
                  <a:cubicBezTo>
                    <a:pt x="32338" y="36308"/>
                    <a:pt x="32604" y="36219"/>
                    <a:pt x="32693" y="35997"/>
                  </a:cubicBezTo>
                  <a:cubicBezTo>
                    <a:pt x="32693" y="35975"/>
                    <a:pt x="32715" y="35931"/>
                    <a:pt x="32737" y="35909"/>
                  </a:cubicBezTo>
                  <a:cubicBezTo>
                    <a:pt x="32760" y="35909"/>
                    <a:pt x="32782" y="35887"/>
                    <a:pt x="32804" y="35887"/>
                  </a:cubicBezTo>
                  <a:lnTo>
                    <a:pt x="33270" y="35864"/>
                  </a:lnTo>
                  <a:cubicBezTo>
                    <a:pt x="33491" y="35864"/>
                    <a:pt x="33580" y="35753"/>
                    <a:pt x="33780" y="35620"/>
                  </a:cubicBezTo>
                  <a:cubicBezTo>
                    <a:pt x="33802" y="35598"/>
                    <a:pt x="33846" y="35576"/>
                    <a:pt x="33891" y="35576"/>
                  </a:cubicBezTo>
                  <a:cubicBezTo>
                    <a:pt x="33957" y="35576"/>
                    <a:pt x="34002" y="35665"/>
                    <a:pt x="34002" y="35731"/>
                  </a:cubicBezTo>
                  <a:cubicBezTo>
                    <a:pt x="34002" y="35820"/>
                    <a:pt x="33957" y="35887"/>
                    <a:pt x="33957" y="35953"/>
                  </a:cubicBezTo>
                  <a:cubicBezTo>
                    <a:pt x="33957" y="36219"/>
                    <a:pt x="34312" y="36374"/>
                    <a:pt x="34356" y="36641"/>
                  </a:cubicBezTo>
                  <a:cubicBezTo>
                    <a:pt x="34356" y="36685"/>
                    <a:pt x="34334" y="36752"/>
                    <a:pt x="34401" y="36818"/>
                  </a:cubicBezTo>
                  <a:cubicBezTo>
                    <a:pt x="34417" y="36850"/>
                    <a:pt x="34444" y="36862"/>
                    <a:pt x="34477" y="36862"/>
                  </a:cubicBezTo>
                  <a:cubicBezTo>
                    <a:pt x="34535" y="36862"/>
                    <a:pt x="34610" y="36824"/>
                    <a:pt x="34667" y="36796"/>
                  </a:cubicBezTo>
                  <a:cubicBezTo>
                    <a:pt x="34800" y="36729"/>
                    <a:pt x="34889" y="36618"/>
                    <a:pt x="34955" y="36463"/>
                  </a:cubicBezTo>
                  <a:cubicBezTo>
                    <a:pt x="34955" y="36441"/>
                    <a:pt x="34955" y="36419"/>
                    <a:pt x="34955" y="36397"/>
                  </a:cubicBezTo>
                  <a:cubicBezTo>
                    <a:pt x="34933" y="36374"/>
                    <a:pt x="34911" y="36352"/>
                    <a:pt x="34889" y="36352"/>
                  </a:cubicBezTo>
                  <a:lnTo>
                    <a:pt x="34667" y="36241"/>
                  </a:lnTo>
                  <a:cubicBezTo>
                    <a:pt x="34711" y="36064"/>
                    <a:pt x="34711" y="35909"/>
                    <a:pt x="34667" y="35731"/>
                  </a:cubicBezTo>
                  <a:cubicBezTo>
                    <a:pt x="34667" y="35709"/>
                    <a:pt x="34667" y="35687"/>
                    <a:pt x="34667" y="35643"/>
                  </a:cubicBezTo>
                  <a:cubicBezTo>
                    <a:pt x="34689" y="35643"/>
                    <a:pt x="34689" y="35620"/>
                    <a:pt x="34711" y="35620"/>
                  </a:cubicBezTo>
                  <a:cubicBezTo>
                    <a:pt x="34800" y="35576"/>
                    <a:pt x="34889" y="35532"/>
                    <a:pt x="34977" y="35487"/>
                  </a:cubicBezTo>
                  <a:cubicBezTo>
                    <a:pt x="35199" y="35465"/>
                    <a:pt x="35443" y="35399"/>
                    <a:pt x="35665" y="35310"/>
                  </a:cubicBezTo>
                  <a:cubicBezTo>
                    <a:pt x="35887" y="35199"/>
                    <a:pt x="36064" y="34999"/>
                    <a:pt x="36175" y="34755"/>
                  </a:cubicBezTo>
                  <a:lnTo>
                    <a:pt x="36730" y="34755"/>
                  </a:lnTo>
                  <a:cubicBezTo>
                    <a:pt x="36774" y="34645"/>
                    <a:pt x="36818" y="34489"/>
                    <a:pt x="36951" y="34467"/>
                  </a:cubicBezTo>
                  <a:cubicBezTo>
                    <a:pt x="37018" y="34467"/>
                    <a:pt x="37062" y="34445"/>
                    <a:pt x="37129" y="34445"/>
                  </a:cubicBezTo>
                  <a:lnTo>
                    <a:pt x="37129" y="33580"/>
                  </a:lnTo>
                  <a:cubicBezTo>
                    <a:pt x="37195" y="33580"/>
                    <a:pt x="37262" y="33536"/>
                    <a:pt x="37284" y="33469"/>
                  </a:cubicBezTo>
                  <a:cubicBezTo>
                    <a:pt x="37306" y="33402"/>
                    <a:pt x="37351" y="33358"/>
                    <a:pt x="37395" y="33292"/>
                  </a:cubicBezTo>
                  <a:cubicBezTo>
                    <a:pt x="37439" y="33269"/>
                    <a:pt x="37484" y="33247"/>
                    <a:pt x="37528" y="33225"/>
                  </a:cubicBezTo>
                  <a:cubicBezTo>
                    <a:pt x="37620" y="33200"/>
                    <a:pt x="37714" y="33188"/>
                    <a:pt x="37808" y="33188"/>
                  </a:cubicBezTo>
                  <a:cubicBezTo>
                    <a:pt x="37965" y="33188"/>
                    <a:pt x="38121" y="33222"/>
                    <a:pt x="38260" y="33292"/>
                  </a:cubicBezTo>
                  <a:cubicBezTo>
                    <a:pt x="38260" y="33292"/>
                    <a:pt x="38282" y="33314"/>
                    <a:pt x="38282" y="33336"/>
                  </a:cubicBezTo>
                  <a:cubicBezTo>
                    <a:pt x="38282" y="33336"/>
                    <a:pt x="38260" y="33358"/>
                    <a:pt x="38260" y="33358"/>
                  </a:cubicBezTo>
                  <a:cubicBezTo>
                    <a:pt x="38171" y="33469"/>
                    <a:pt x="38127" y="33602"/>
                    <a:pt x="38149" y="33757"/>
                  </a:cubicBezTo>
                  <a:cubicBezTo>
                    <a:pt x="38149" y="33780"/>
                    <a:pt x="38149" y="33780"/>
                    <a:pt x="38171" y="33802"/>
                  </a:cubicBezTo>
                  <a:cubicBezTo>
                    <a:pt x="38179" y="33809"/>
                    <a:pt x="38186" y="33812"/>
                    <a:pt x="38193" y="33812"/>
                  </a:cubicBezTo>
                  <a:cubicBezTo>
                    <a:pt x="38208" y="33812"/>
                    <a:pt x="38223" y="33802"/>
                    <a:pt x="38238" y="33802"/>
                  </a:cubicBezTo>
                  <a:lnTo>
                    <a:pt x="38437" y="33691"/>
                  </a:lnTo>
                  <a:cubicBezTo>
                    <a:pt x="38393" y="33513"/>
                    <a:pt x="38415" y="33314"/>
                    <a:pt x="38526" y="33158"/>
                  </a:cubicBezTo>
                  <a:cubicBezTo>
                    <a:pt x="38659" y="33025"/>
                    <a:pt x="38837" y="32959"/>
                    <a:pt x="39014" y="32937"/>
                  </a:cubicBezTo>
                  <a:cubicBezTo>
                    <a:pt x="39480" y="32848"/>
                    <a:pt x="39879" y="32537"/>
                    <a:pt x="40323" y="32338"/>
                  </a:cubicBezTo>
                  <a:cubicBezTo>
                    <a:pt x="40367" y="32316"/>
                    <a:pt x="40411" y="32294"/>
                    <a:pt x="40456" y="32271"/>
                  </a:cubicBezTo>
                  <a:cubicBezTo>
                    <a:pt x="40544" y="32138"/>
                    <a:pt x="40589" y="31983"/>
                    <a:pt x="40589" y="31828"/>
                  </a:cubicBezTo>
                  <a:cubicBezTo>
                    <a:pt x="40544" y="31650"/>
                    <a:pt x="40611" y="31495"/>
                    <a:pt x="40744" y="31384"/>
                  </a:cubicBezTo>
                  <a:cubicBezTo>
                    <a:pt x="40833" y="31318"/>
                    <a:pt x="40988" y="31318"/>
                    <a:pt x="41032" y="31229"/>
                  </a:cubicBezTo>
                  <a:cubicBezTo>
                    <a:pt x="41121" y="31185"/>
                    <a:pt x="41188" y="31140"/>
                    <a:pt x="41254" y="31074"/>
                  </a:cubicBezTo>
                  <a:cubicBezTo>
                    <a:pt x="41321" y="31029"/>
                    <a:pt x="41365" y="30941"/>
                    <a:pt x="41365" y="30852"/>
                  </a:cubicBezTo>
                  <a:cubicBezTo>
                    <a:pt x="41343" y="30807"/>
                    <a:pt x="41321" y="30763"/>
                    <a:pt x="41321" y="30741"/>
                  </a:cubicBezTo>
                  <a:cubicBezTo>
                    <a:pt x="41321" y="30652"/>
                    <a:pt x="41321" y="30586"/>
                    <a:pt x="41365" y="30497"/>
                  </a:cubicBezTo>
                  <a:cubicBezTo>
                    <a:pt x="41432" y="30475"/>
                    <a:pt x="41498" y="30408"/>
                    <a:pt x="41543" y="30364"/>
                  </a:cubicBezTo>
                  <a:cubicBezTo>
                    <a:pt x="41609" y="30275"/>
                    <a:pt x="41609" y="30186"/>
                    <a:pt x="41543" y="30120"/>
                  </a:cubicBezTo>
                  <a:cubicBezTo>
                    <a:pt x="41520" y="30076"/>
                    <a:pt x="41476" y="30076"/>
                    <a:pt x="41432" y="30031"/>
                  </a:cubicBezTo>
                  <a:cubicBezTo>
                    <a:pt x="41409" y="29987"/>
                    <a:pt x="41387" y="29920"/>
                    <a:pt x="41432" y="29898"/>
                  </a:cubicBezTo>
                  <a:lnTo>
                    <a:pt x="41520" y="29898"/>
                  </a:lnTo>
                  <a:cubicBezTo>
                    <a:pt x="41653" y="29898"/>
                    <a:pt x="41742" y="29721"/>
                    <a:pt x="41875" y="29721"/>
                  </a:cubicBezTo>
                  <a:lnTo>
                    <a:pt x="41964" y="29721"/>
                  </a:lnTo>
                  <a:cubicBezTo>
                    <a:pt x="42008" y="29721"/>
                    <a:pt x="42030" y="29699"/>
                    <a:pt x="42053" y="29676"/>
                  </a:cubicBezTo>
                  <a:cubicBezTo>
                    <a:pt x="41942" y="29432"/>
                    <a:pt x="41942" y="29166"/>
                    <a:pt x="42053" y="28922"/>
                  </a:cubicBezTo>
                  <a:cubicBezTo>
                    <a:pt x="42164" y="28634"/>
                    <a:pt x="42452" y="28368"/>
                    <a:pt x="42430" y="28057"/>
                  </a:cubicBezTo>
                  <a:cubicBezTo>
                    <a:pt x="42408" y="27791"/>
                    <a:pt x="42208" y="27547"/>
                    <a:pt x="42274" y="27303"/>
                  </a:cubicBezTo>
                  <a:cubicBezTo>
                    <a:pt x="42319" y="27170"/>
                    <a:pt x="42408" y="27037"/>
                    <a:pt x="42518" y="26926"/>
                  </a:cubicBezTo>
                  <a:cubicBezTo>
                    <a:pt x="42740" y="26682"/>
                    <a:pt x="42851" y="26349"/>
                    <a:pt x="42829" y="25995"/>
                  </a:cubicBezTo>
                  <a:cubicBezTo>
                    <a:pt x="42807" y="25906"/>
                    <a:pt x="42807" y="25817"/>
                    <a:pt x="42829" y="25728"/>
                  </a:cubicBezTo>
                  <a:cubicBezTo>
                    <a:pt x="42873" y="25507"/>
                    <a:pt x="43117" y="25418"/>
                    <a:pt x="43206" y="25240"/>
                  </a:cubicBezTo>
                  <a:cubicBezTo>
                    <a:pt x="43250" y="25130"/>
                    <a:pt x="43273" y="25019"/>
                    <a:pt x="43250" y="24908"/>
                  </a:cubicBezTo>
                  <a:lnTo>
                    <a:pt x="43250" y="24375"/>
                  </a:lnTo>
                  <a:cubicBezTo>
                    <a:pt x="43273" y="24309"/>
                    <a:pt x="43250" y="24220"/>
                    <a:pt x="43206" y="24176"/>
                  </a:cubicBezTo>
                  <a:cubicBezTo>
                    <a:pt x="43162" y="24132"/>
                    <a:pt x="43095" y="24132"/>
                    <a:pt x="43051" y="24065"/>
                  </a:cubicBezTo>
                  <a:cubicBezTo>
                    <a:pt x="42962" y="23932"/>
                    <a:pt x="43295" y="23754"/>
                    <a:pt x="43184" y="23621"/>
                  </a:cubicBezTo>
                  <a:cubicBezTo>
                    <a:pt x="43073" y="23621"/>
                    <a:pt x="42962" y="23555"/>
                    <a:pt x="42940" y="23444"/>
                  </a:cubicBezTo>
                  <a:cubicBezTo>
                    <a:pt x="42895" y="23333"/>
                    <a:pt x="42962" y="23222"/>
                    <a:pt x="43051" y="23178"/>
                  </a:cubicBezTo>
                  <a:cubicBezTo>
                    <a:pt x="42873" y="23045"/>
                    <a:pt x="42674" y="22978"/>
                    <a:pt x="42474" y="22934"/>
                  </a:cubicBezTo>
                  <a:cubicBezTo>
                    <a:pt x="42463" y="22923"/>
                    <a:pt x="42446" y="22917"/>
                    <a:pt x="42430" y="22917"/>
                  </a:cubicBezTo>
                  <a:cubicBezTo>
                    <a:pt x="42413" y="22917"/>
                    <a:pt x="42396" y="22923"/>
                    <a:pt x="42385" y="22934"/>
                  </a:cubicBezTo>
                  <a:cubicBezTo>
                    <a:pt x="42363" y="22956"/>
                    <a:pt x="42363" y="23000"/>
                    <a:pt x="42363" y="23023"/>
                  </a:cubicBezTo>
                  <a:cubicBezTo>
                    <a:pt x="42319" y="23200"/>
                    <a:pt x="42186" y="23333"/>
                    <a:pt x="42030" y="23355"/>
                  </a:cubicBezTo>
                  <a:cubicBezTo>
                    <a:pt x="41942" y="23366"/>
                    <a:pt x="41859" y="23372"/>
                    <a:pt x="41775" y="23372"/>
                  </a:cubicBezTo>
                  <a:cubicBezTo>
                    <a:pt x="41692" y="23372"/>
                    <a:pt x="41609" y="23366"/>
                    <a:pt x="41520" y="23355"/>
                  </a:cubicBezTo>
                  <a:cubicBezTo>
                    <a:pt x="41587" y="23200"/>
                    <a:pt x="41698" y="23089"/>
                    <a:pt x="41809" y="23000"/>
                  </a:cubicBezTo>
                  <a:cubicBezTo>
                    <a:pt x="41875" y="22978"/>
                    <a:pt x="41897" y="22956"/>
                    <a:pt x="41920" y="22912"/>
                  </a:cubicBezTo>
                  <a:cubicBezTo>
                    <a:pt x="41942" y="22867"/>
                    <a:pt x="41964" y="22845"/>
                    <a:pt x="41964" y="22801"/>
                  </a:cubicBezTo>
                  <a:cubicBezTo>
                    <a:pt x="42008" y="22646"/>
                    <a:pt x="42186" y="22579"/>
                    <a:pt x="42319" y="22490"/>
                  </a:cubicBezTo>
                  <a:cubicBezTo>
                    <a:pt x="42518" y="22313"/>
                    <a:pt x="42585" y="22047"/>
                    <a:pt x="42474" y="21803"/>
                  </a:cubicBezTo>
                  <a:cubicBezTo>
                    <a:pt x="42141" y="21758"/>
                    <a:pt x="41831" y="21758"/>
                    <a:pt x="41498" y="21758"/>
                  </a:cubicBezTo>
                  <a:cubicBezTo>
                    <a:pt x="41409" y="21670"/>
                    <a:pt x="41476" y="21492"/>
                    <a:pt x="41587" y="21448"/>
                  </a:cubicBezTo>
                  <a:cubicBezTo>
                    <a:pt x="41665" y="21422"/>
                    <a:pt x="41735" y="21411"/>
                    <a:pt x="41807" y="21411"/>
                  </a:cubicBezTo>
                  <a:cubicBezTo>
                    <a:pt x="41857" y="21411"/>
                    <a:pt x="41909" y="21416"/>
                    <a:pt x="41964" y="21426"/>
                  </a:cubicBezTo>
                  <a:cubicBezTo>
                    <a:pt x="41986" y="21429"/>
                    <a:pt x="42008" y="21431"/>
                    <a:pt x="42030" y="21431"/>
                  </a:cubicBezTo>
                  <a:cubicBezTo>
                    <a:pt x="42140" y="21431"/>
                    <a:pt x="42241" y="21385"/>
                    <a:pt x="42297" y="21293"/>
                  </a:cubicBezTo>
                  <a:cubicBezTo>
                    <a:pt x="42297" y="21270"/>
                    <a:pt x="42297" y="21270"/>
                    <a:pt x="42297" y="21248"/>
                  </a:cubicBezTo>
                  <a:cubicBezTo>
                    <a:pt x="42297" y="21226"/>
                    <a:pt x="42297" y="21204"/>
                    <a:pt x="42274" y="21182"/>
                  </a:cubicBezTo>
                  <a:cubicBezTo>
                    <a:pt x="42141" y="21026"/>
                    <a:pt x="41964" y="20916"/>
                    <a:pt x="41786" y="20849"/>
                  </a:cubicBezTo>
                  <a:cubicBezTo>
                    <a:pt x="41609" y="20805"/>
                    <a:pt x="41454" y="20805"/>
                    <a:pt x="41276" y="20805"/>
                  </a:cubicBezTo>
                  <a:cubicBezTo>
                    <a:pt x="41254" y="20805"/>
                    <a:pt x="41210" y="20805"/>
                    <a:pt x="41188" y="20782"/>
                  </a:cubicBezTo>
                  <a:cubicBezTo>
                    <a:pt x="41143" y="20782"/>
                    <a:pt x="41121" y="20760"/>
                    <a:pt x="41099" y="20738"/>
                  </a:cubicBezTo>
                  <a:lnTo>
                    <a:pt x="40389" y="20006"/>
                  </a:lnTo>
                  <a:cubicBezTo>
                    <a:pt x="40234" y="19851"/>
                    <a:pt x="40101" y="19673"/>
                    <a:pt x="39990" y="19474"/>
                  </a:cubicBezTo>
                  <a:lnTo>
                    <a:pt x="39036" y="19452"/>
                  </a:lnTo>
                  <a:cubicBezTo>
                    <a:pt x="39021" y="19459"/>
                    <a:pt x="39009" y="19462"/>
                    <a:pt x="38998" y="19462"/>
                  </a:cubicBezTo>
                  <a:cubicBezTo>
                    <a:pt x="38977" y="19462"/>
                    <a:pt x="38962" y="19452"/>
                    <a:pt x="38948" y="19452"/>
                  </a:cubicBezTo>
                  <a:cubicBezTo>
                    <a:pt x="38925" y="19430"/>
                    <a:pt x="38925" y="19430"/>
                    <a:pt x="38903" y="19407"/>
                  </a:cubicBezTo>
                  <a:cubicBezTo>
                    <a:pt x="38859" y="19319"/>
                    <a:pt x="38792" y="19208"/>
                    <a:pt x="38726" y="19119"/>
                  </a:cubicBezTo>
                  <a:cubicBezTo>
                    <a:pt x="38726" y="19097"/>
                    <a:pt x="38704" y="19075"/>
                    <a:pt x="38704" y="19052"/>
                  </a:cubicBezTo>
                  <a:cubicBezTo>
                    <a:pt x="38704" y="19030"/>
                    <a:pt x="38704" y="19008"/>
                    <a:pt x="38704" y="18986"/>
                  </a:cubicBezTo>
                  <a:cubicBezTo>
                    <a:pt x="38770" y="18808"/>
                    <a:pt x="38837" y="18653"/>
                    <a:pt x="38948" y="18476"/>
                  </a:cubicBezTo>
                  <a:cubicBezTo>
                    <a:pt x="39036" y="18321"/>
                    <a:pt x="39058" y="18143"/>
                    <a:pt x="39014" y="17943"/>
                  </a:cubicBezTo>
                  <a:cubicBezTo>
                    <a:pt x="38992" y="17899"/>
                    <a:pt x="38970" y="17833"/>
                    <a:pt x="38992" y="17766"/>
                  </a:cubicBezTo>
                  <a:cubicBezTo>
                    <a:pt x="39147" y="17456"/>
                    <a:pt x="39347" y="17189"/>
                    <a:pt x="39258" y="16835"/>
                  </a:cubicBezTo>
                  <a:cubicBezTo>
                    <a:pt x="39502" y="16835"/>
                    <a:pt x="39790" y="16790"/>
                    <a:pt x="39879" y="16568"/>
                  </a:cubicBezTo>
                  <a:cubicBezTo>
                    <a:pt x="39901" y="16502"/>
                    <a:pt x="39901" y="16413"/>
                    <a:pt x="39968" y="16369"/>
                  </a:cubicBezTo>
                  <a:cubicBezTo>
                    <a:pt x="39994" y="16329"/>
                    <a:pt x="40045" y="16321"/>
                    <a:pt x="40096" y="16321"/>
                  </a:cubicBezTo>
                  <a:cubicBezTo>
                    <a:pt x="40129" y="16321"/>
                    <a:pt x="40163" y="16324"/>
                    <a:pt x="40190" y="16324"/>
                  </a:cubicBezTo>
                  <a:cubicBezTo>
                    <a:pt x="40345" y="16324"/>
                    <a:pt x="40500" y="16280"/>
                    <a:pt x="40633" y="16191"/>
                  </a:cubicBezTo>
                  <a:lnTo>
                    <a:pt x="40300" y="15570"/>
                  </a:lnTo>
                  <a:cubicBezTo>
                    <a:pt x="39923" y="15637"/>
                    <a:pt x="39546" y="15770"/>
                    <a:pt x="39192" y="15970"/>
                  </a:cubicBezTo>
                  <a:lnTo>
                    <a:pt x="39081" y="15659"/>
                  </a:lnTo>
                  <a:cubicBezTo>
                    <a:pt x="38925" y="15748"/>
                    <a:pt x="38748" y="15703"/>
                    <a:pt x="38593" y="15770"/>
                  </a:cubicBezTo>
                  <a:cubicBezTo>
                    <a:pt x="38437" y="15859"/>
                    <a:pt x="38304" y="15992"/>
                    <a:pt x="38238" y="16169"/>
                  </a:cubicBezTo>
                  <a:cubicBezTo>
                    <a:pt x="38083" y="16480"/>
                    <a:pt x="37949" y="16835"/>
                    <a:pt x="38083" y="17123"/>
                  </a:cubicBezTo>
                  <a:lnTo>
                    <a:pt x="37506" y="17123"/>
                  </a:lnTo>
                  <a:cubicBezTo>
                    <a:pt x="37417" y="16968"/>
                    <a:pt x="37328" y="16835"/>
                    <a:pt x="37218" y="16724"/>
                  </a:cubicBezTo>
                  <a:cubicBezTo>
                    <a:pt x="37173" y="16679"/>
                    <a:pt x="37151" y="16657"/>
                    <a:pt x="37107" y="16635"/>
                  </a:cubicBezTo>
                  <a:cubicBezTo>
                    <a:pt x="37060" y="16619"/>
                    <a:pt x="37013" y="16604"/>
                    <a:pt x="36966" y="16604"/>
                  </a:cubicBezTo>
                  <a:cubicBezTo>
                    <a:pt x="36946" y="16604"/>
                    <a:pt x="36927" y="16606"/>
                    <a:pt x="36907" y="16613"/>
                  </a:cubicBezTo>
                  <a:cubicBezTo>
                    <a:pt x="36641" y="16613"/>
                    <a:pt x="36397" y="16568"/>
                    <a:pt x="36175" y="16480"/>
                  </a:cubicBezTo>
                  <a:cubicBezTo>
                    <a:pt x="36064" y="16435"/>
                    <a:pt x="35976" y="16369"/>
                    <a:pt x="35909" y="16280"/>
                  </a:cubicBezTo>
                  <a:cubicBezTo>
                    <a:pt x="35865" y="16191"/>
                    <a:pt x="35842" y="16080"/>
                    <a:pt x="35865" y="15992"/>
                  </a:cubicBezTo>
                  <a:cubicBezTo>
                    <a:pt x="35842" y="15836"/>
                    <a:pt x="35909" y="15659"/>
                    <a:pt x="36020" y="15548"/>
                  </a:cubicBezTo>
                  <a:cubicBezTo>
                    <a:pt x="36090" y="15513"/>
                    <a:pt x="36170" y="15505"/>
                    <a:pt x="36251" y="15505"/>
                  </a:cubicBezTo>
                  <a:cubicBezTo>
                    <a:pt x="36325" y="15505"/>
                    <a:pt x="36400" y="15511"/>
                    <a:pt x="36471" y="15511"/>
                  </a:cubicBezTo>
                  <a:cubicBezTo>
                    <a:pt x="36569" y="15511"/>
                    <a:pt x="36660" y="15498"/>
                    <a:pt x="36730" y="15437"/>
                  </a:cubicBezTo>
                  <a:lnTo>
                    <a:pt x="36730" y="14306"/>
                  </a:lnTo>
                  <a:cubicBezTo>
                    <a:pt x="36907" y="14306"/>
                    <a:pt x="36996" y="14195"/>
                    <a:pt x="37151" y="14106"/>
                  </a:cubicBezTo>
                  <a:cubicBezTo>
                    <a:pt x="37195" y="14062"/>
                    <a:pt x="37240" y="14040"/>
                    <a:pt x="37284" y="13996"/>
                  </a:cubicBezTo>
                  <a:cubicBezTo>
                    <a:pt x="37351" y="13885"/>
                    <a:pt x="37351" y="13729"/>
                    <a:pt x="37351" y="13596"/>
                  </a:cubicBezTo>
                  <a:cubicBezTo>
                    <a:pt x="37395" y="13330"/>
                    <a:pt x="37572" y="13086"/>
                    <a:pt x="37617" y="12798"/>
                  </a:cubicBezTo>
                  <a:cubicBezTo>
                    <a:pt x="37617" y="12687"/>
                    <a:pt x="37617" y="12554"/>
                    <a:pt x="37706" y="12487"/>
                  </a:cubicBezTo>
                  <a:cubicBezTo>
                    <a:pt x="37750" y="12465"/>
                    <a:pt x="37794" y="12465"/>
                    <a:pt x="37816" y="12465"/>
                  </a:cubicBezTo>
                  <a:cubicBezTo>
                    <a:pt x="37884" y="12460"/>
                    <a:pt x="37953" y="12457"/>
                    <a:pt x="38020" y="12457"/>
                  </a:cubicBezTo>
                  <a:cubicBezTo>
                    <a:pt x="38240" y="12457"/>
                    <a:pt x="38456" y="12486"/>
                    <a:pt x="38659" y="12554"/>
                  </a:cubicBezTo>
                  <a:cubicBezTo>
                    <a:pt x="38659" y="12665"/>
                    <a:pt x="38615" y="12820"/>
                    <a:pt x="38571" y="12864"/>
                  </a:cubicBezTo>
                  <a:cubicBezTo>
                    <a:pt x="38548" y="12887"/>
                    <a:pt x="38482" y="12931"/>
                    <a:pt x="38437" y="12953"/>
                  </a:cubicBezTo>
                  <a:cubicBezTo>
                    <a:pt x="38349" y="13042"/>
                    <a:pt x="38304" y="13175"/>
                    <a:pt x="38304" y="13308"/>
                  </a:cubicBezTo>
                  <a:lnTo>
                    <a:pt x="38304" y="14062"/>
                  </a:lnTo>
                  <a:lnTo>
                    <a:pt x="38748" y="14062"/>
                  </a:lnTo>
                  <a:cubicBezTo>
                    <a:pt x="38659" y="14195"/>
                    <a:pt x="38615" y="14373"/>
                    <a:pt x="38526" y="14506"/>
                  </a:cubicBezTo>
                  <a:cubicBezTo>
                    <a:pt x="38482" y="14572"/>
                    <a:pt x="38460" y="14639"/>
                    <a:pt x="38460" y="14705"/>
                  </a:cubicBezTo>
                  <a:cubicBezTo>
                    <a:pt x="38659" y="14572"/>
                    <a:pt x="38859" y="14439"/>
                    <a:pt x="39058" y="14306"/>
                  </a:cubicBezTo>
                  <a:cubicBezTo>
                    <a:pt x="39081" y="14284"/>
                    <a:pt x="39103" y="14262"/>
                    <a:pt x="39125" y="14240"/>
                  </a:cubicBezTo>
                  <a:cubicBezTo>
                    <a:pt x="39169" y="14173"/>
                    <a:pt x="39169" y="14129"/>
                    <a:pt x="39169" y="14062"/>
                  </a:cubicBezTo>
                  <a:cubicBezTo>
                    <a:pt x="39192" y="13929"/>
                    <a:pt x="39192" y="13796"/>
                    <a:pt x="39192" y="13663"/>
                  </a:cubicBezTo>
                  <a:cubicBezTo>
                    <a:pt x="39325" y="13596"/>
                    <a:pt x="39369" y="13530"/>
                    <a:pt x="39502" y="13463"/>
                  </a:cubicBezTo>
                  <a:cubicBezTo>
                    <a:pt x="39569" y="13441"/>
                    <a:pt x="39635" y="13397"/>
                    <a:pt x="39657" y="13308"/>
                  </a:cubicBezTo>
                  <a:cubicBezTo>
                    <a:pt x="39679" y="13219"/>
                    <a:pt x="39591" y="13108"/>
                    <a:pt x="39613" y="12998"/>
                  </a:cubicBezTo>
                  <a:cubicBezTo>
                    <a:pt x="39635" y="12887"/>
                    <a:pt x="39746" y="12820"/>
                    <a:pt x="39857" y="12776"/>
                  </a:cubicBezTo>
                  <a:cubicBezTo>
                    <a:pt x="39946" y="12731"/>
                    <a:pt x="40034" y="12709"/>
                    <a:pt x="40123" y="12687"/>
                  </a:cubicBezTo>
                  <a:cubicBezTo>
                    <a:pt x="40212" y="12665"/>
                    <a:pt x="40278" y="12643"/>
                    <a:pt x="40323" y="12576"/>
                  </a:cubicBezTo>
                  <a:cubicBezTo>
                    <a:pt x="40323" y="12554"/>
                    <a:pt x="40345" y="12532"/>
                    <a:pt x="40345" y="12487"/>
                  </a:cubicBezTo>
                  <a:cubicBezTo>
                    <a:pt x="40345" y="12310"/>
                    <a:pt x="40367" y="12133"/>
                    <a:pt x="40367" y="11977"/>
                  </a:cubicBezTo>
                  <a:cubicBezTo>
                    <a:pt x="40367" y="11844"/>
                    <a:pt x="40389" y="11711"/>
                    <a:pt x="40478" y="11622"/>
                  </a:cubicBezTo>
                  <a:cubicBezTo>
                    <a:pt x="40567" y="11556"/>
                    <a:pt x="40633" y="11489"/>
                    <a:pt x="40700" y="11401"/>
                  </a:cubicBezTo>
                  <a:cubicBezTo>
                    <a:pt x="40722" y="11312"/>
                    <a:pt x="40722" y="11223"/>
                    <a:pt x="40722" y="11134"/>
                  </a:cubicBezTo>
                  <a:cubicBezTo>
                    <a:pt x="40700" y="10868"/>
                    <a:pt x="40700" y="10602"/>
                    <a:pt x="40744" y="10336"/>
                  </a:cubicBezTo>
                  <a:cubicBezTo>
                    <a:pt x="40744" y="10269"/>
                    <a:pt x="40788" y="10203"/>
                    <a:pt x="40833" y="10136"/>
                  </a:cubicBezTo>
                  <a:cubicBezTo>
                    <a:pt x="40877" y="10092"/>
                    <a:pt x="40988" y="10048"/>
                    <a:pt x="40988" y="10003"/>
                  </a:cubicBezTo>
                  <a:cubicBezTo>
                    <a:pt x="41010" y="9959"/>
                    <a:pt x="40988" y="9915"/>
                    <a:pt x="40988" y="9870"/>
                  </a:cubicBezTo>
                  <a:cubicBezTo>
                    <a:pt x="41010" y="9737"/>
                    <a:pt x="41188" y="9693"/>
                    <a:pt x="41321" y="9693"/>
                  </a:cubicBezTo>
                  <a:lnTo>
                    <a:pt x="41609" y="9693"/>
                  </a:lnTo>
                  <a:cubicBezTo>
                    <a:pt x="41653" y="9693"/>
                    <a:pt x="41698" y="9671"/>
                    <a:pt x="41742" y="9648"/>
                  </a:cubicBezTo>
                  <a:cubicBezTo>
                    <a:pt x="41764" y="9626"/>
                    <a:pt x="41786" y="9604"/>
                    <a:pt x="41786" y="9560"/>
                  </a:cubicBezTo>
                  <a:cubicBezTo>
                    <a:pt x="41853" y="9449"/>
                    <a:pt x="41897" y="9294"/>
                    <a:pt x="41964" y="9160"/>
                  </a:cubicBezTo>
                  <a:cubicBezTo>
                    <a:pt x="41831" y="9050"/>
                    <a:pt x="41653" y="8917"/>
                    <a:pt x="41698" y="8717"/>
                  </a:cubicBezTo>
                  <a:cubicBezTo>
                    <a:pt x="41720" y="8539"/>
                    <a:pt x="41920" y="8429"/>
                    <a:pt x="42097" y="8362"/>
                  </a:cubicBezTo>
                  <a:cubicBezTo>
                    <a:pt x="42119" y="8362"/>
                    <a:pt x="42141" y="8362"/>
                    <a:pt x="42164" y="8340"/>
                  </a:cubicBezTo>
                  <a:cubicBezTo>
                    <a:pt x="42164" y="8318"/>
                    <a:pt x="42164" y="8296"/>
                    <a:pt x="42164" y="8273"/>
                  </a:cubicBezTo>
                  <a:lnTo>
                    <a:pt x="42119" y="7564"/>
                  </a:lnTo>
                  <a:cubicBezTo>
                    <a:pt x="42119" y="7519"/>
                    <a:pt x="42141" y="7453"/>
                    <a:pt x="42164" y="7408"/>
                  </a:cubicBezTo>
                  <a:cubicBezTo>
                    <a:pt x="42208" y="7386"/>
                    <a:pt x="42274" y="7364"/>
                    <a:pt x="42319" y="7364"/>
                  </a:cubicBezTo>
                  <a:cubicBezTo>
                    <a:pt x="42358" y="7368"/>
                    <a:pt x="42397" y="7370"/>
                    <a:pt x="42435" y="7370"/>
                  </a:cubicBezTo>
                  <a:cubicBezTo>
                    <a:pt x="42611" y="7370"/>
                    <a:pt x="42776" y="7330"/>
                    <a:pt x="42940" y="7275"/>
                  </a:cubicBezTo>
                  <a:cubicBezTo>
                    <a:pt x="42851" y="7275"/>
                    <a:pt x="42785" y="7231"/>
                    <a:pt x="42762" y="7142"/>
                  </a:cubicBezTo>
                  <a:cubicBezTo>
                    <a:pt x="42740" y="7076"/>
                    <a:pt x="42718" y="7009"/>
                    <a:pt x="42718" y="6920"/>
                  </a:cubicBezTo>
                  <a:cubicBezTo>
                    <a:pt x="42718" y="6632"/>
                    <a:pt x="42718" y="6322"/>
                    <a:pt x="42740" y="6033"/>
                  </a:cubicBezTo>
                  <a:cubicBezTo>
                    <a:pt x="42651" y="5922"/>
                    <a:pt x="42563" y="5811"/>
                    <a:pt x="42474" y="5701"/>
                  </a:cubicBezTo>
                  <a:cubicBezTo>
                    <a:pt x="42430" y="5634"/>
                    <a:pt x="42363" y="5590"/>
                    <a:pt x="42274" y="5545"/>
                  </a:cubicBezTo>
                  <a:lnTo>
                    <a:pt x="41897" y="5257"/>
                  </a:lnTo>
                  <a:cubicBezTo>
                    <a:pt x="41853" y="5235"/>
                    <a:pt x="41831" y="5213"/>
                    <a:pt x="41809" y="5190"/>
                  </a:cubicBezTo>
                  <a:cubicBezTo>
                    <a:pt x="41786" y="5146"/>
                    <a:pt x="41786" y="5102"/>
                    <a:pt x="41786" y="5057"/>
                  </a:cubicBezTo>
                  <a:cubicBezTo>
                    <a:pt x="41764" y="4769"/>
                    <a:pt x="41742" y="4481"/>
                    <a:pt x="41720" y="4192"/>
                  </a:cubicBezTo>
                  <a:cubicBezTo>
                    <a:pt x="41742" y="4126"/>
                    <a:pt x="41786" y="4081"/>
                    <a:pt x="41831" y="4015"/>
                  </a:cubicBezTo>
                  <a:lnTo>
                    <a:pt x="41986" y="3793"/>
                  </a:lnTo>
                  <a:cubicBezTo>
                    <a:pt x="42008" y="3771"/>
                    <a:pt x="42008" y="3749"/>
                    <a:pt x="42030" y="3749"/>
                  </a:cubicBezTo>
                  <a:lnTo>
                    <a:pt x="42452" y="3749"/>
                  </a:lnTo>
                  <a:cubicBezTo>
                    <a:pt x="42496" y="3749"/>
                    <a:pt x="42541" y="3749"/>
                    <a:pt x="42585" y="3727"/>
                  </a:cubicBezTo>
                  <a:cubicBezTo>
                    <a:pt x="42629" y="3704"/>
                    <a:pt x="42651" y="3660"/>
                    <a:pt x="42629" y="3616"/>
                  </a:cubicBezTo>
                  <a:cubicBezTo>
                    <a:pt x="42607" y="3527"/>
                    <a:pt x="42563" y="3460"/>
                    <a:pt x="42496" y="3394"/>
                  </a:cubicBezTo>
                  <a:cubicBezTo>
                    <a:pt x="42452" y="3350"/>
                    <a:pt x="42385" y="3305"/>
                    <a:pt x="42363" y="3261"/>
                  </a:cubicBezTo>
                  <a:cubicBezTo>
                    <a:pt x="42274" y="3106"/>
                    <a:pt x="42252" y="2906"/>
                    <a:pt x="42341" y="2729"/>
                  </a:cubicBezTo>
                  <a:cubicBezTo>
                    <a:pt x="42363" y="2640"/>
                    <a:pt x="42363" y="2529"/>
                    <a:pt x="42408" y="2440"/>
                  </a:cubicBezTo>
                  <a:cubicBezTo>
                    <a:pt x="42252" y="2196"/>
                    <a:pt x="42097" y="1952"/>
                    <a:pt x="41920" y="1708"/>
                  </a:cubicBezTo>
                  <a:cubicBezTo>
                    <a:pt x="41875" y="1664"/>
                    <a:pt x="41831" y="1597"/>
                    <a:pt x="41809" y="1553"/>
                  </a:cubicBezTo>
                  <a:cubicBezTo>
                    <a:pt x="41786" y="1398"/>
                    <a:pt x="41897" y="1265"/>
                    <a:pt x="41897" y="1109"/>
                  </a:cubicBezTo>
                  <a:cubicBezTo>
                    <a:pt x="41875" y="932"/>
                    <a:pt x="41786" y="777"/>
                    <a:pt x="41653" y="688"/>
                  </a:cubicBezTo>
                  <a:cubicBezTo>
                    <a:pt x="41432" y="466"/>
                    <a:pt x="41165" y="289"/>
                    <a:pt x="40899" y="156"/>
                  </a:cubicBezTo>
                  <a:lnTo>
                    <a:pt x="40899" y="156"/>
                  </a:lnTo>
                  <a:cubicBezTo>
                    <a:pt x="40922" y="511"/>
                    <a:pt x="40833" y="865"/>
                    <a:pt x="40678" y="1176"/>
                  </a:cubicBezTo>
                  <a:cubicBezTo>
                    <a:pt x="40544" y="1420"/>
                    <a:pt x="40345" y="1686"/>
                    <a:pt x="40434" y="1974"/>
                  </a:cubicBezTo>
                  <a:cubicBezTo>
                    <a:pt x="40434" y="1997"/>
                    <a:pt x="40434" y="2019"/>
                    <a:pt x="40434" y="2041"/>
                  </a:cubicBezTo>
                  <a:cubicBezTo>
                    <a:pt x="40411" y="2085"/>
                    <a:pt x="40389" y="2130"/>
                    <a:pt x="40345" y="2152"/>
                  </a:cubicBezTo>
                  <a:cubicBezTo>
                    <a:pt x="40190" y="2285"/>
                    <a:pt x="39990" y="2418"/>
                    <a:pt x="39835" y="2551"/>
                  </a:cubicBezTo>
                  <a:cubicBezTo>
                    <a:pt x="39236" y="2174"/>
                    <a:pt x="38482" y="2085"/>
                    <a:pt x="37839" y="1730"/>
                  </a:cubicBezTo>
                  <a:cubicBezTo>
                    <a:pt x="37816" y="1708"/>
                    <a:pt x="37772" y="1686"/>
                    <a:pt x="37750" y="1686"/>
                  </a:cubicBezTo>
                  <a:cubicBezTo>
                    <a:pt x="37706" y="1686"/>
                    <a:pt x="37661" y="1708"/>
                    <a:pt x="37617" y="1753"/>
                  </a:cubicBezTo>
                  <a:cubicBezTo>
                    <a:pt x="37417" y="1908"/>
                    <a:pt x="37195" y="2041"/>
                    <a:pt x="36974" y="2152"/>
                  </a:cubicBezTo>
                  <a:cubicBezTo>
                    <a:pt x="36912" y="2178"/>
                    <a:pt x="36851" y="2191"/>
                    <a:pt x="36791" y="2191"/>
                  </a:cubicBezTo>
                  <a:cubicBezTo>
                    <a:pt x="36699" y="2191"/>
                    <a:pt x="36611" y="2161"/>
                    <a:pt x="36530" y="2107"/>
                  </a:cubicBezTo>
                  <a:cubicBezTo>
                    <a:pt x="35554" y="1509"/>
                    <a:pt x="34711" y="710"/>
                    <a:pt x="33669" y="289"/>
                  </a:cubicBezTo>
                  <a:cubicBezTo>
                    <a:pt x="33469" y="200"/>
                    <a:pt x="33270" y="111"/>
                    <a:pt x="33070" y="0"/>
                  </a:cubicBezTo>
                  <a:close/>
                </a:path>
              </a:pathLst>
            </a:custGeom>
            <a:solidFill>
              <a:srgbClr val="2D8527"/>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7" name="Google Shape;149;p16">
              <a:extLst>
                <a:ext uri="{FF2B5EF4-FFF2-40B4-BE49-F238E27FC236}">
                  <a16:creationId xmlns:a16="http://schemas.microsoft.com/office/drawing/2014/main" id="{A609C8B9-1073-C5FC-3D5F-36AF3056844C}"/>
                </a:ext>
              </a:extLst>
            </p:cNvPr>
            <p:cNvSpPr/>
            <p:nvPr/>
          </p:nvSpPr>
          <p:spPr>
            <a:xfrm>
              <a:off x="-285550" y="3999550"/>
              <a:ext cx="216275" cy="99550"/>
            </a:xfrm>
            <a:custGeom>
              <a:avLst/>
              <a:gdLst/>
              <a:ahLst/>
              <a:cxnLst/>
              <a:rect l="l" t="t" r="r" b="b"/>
              <a:pathLst>
                <a:path w="8651" h="3982" extrusionOk="0">
                  <a:moveTo>
                    <a:pt x="3993" y="1"/>
                  </a:moveTo>
                  <a:cubicBezTo>
                    <a:pt x="3971" y="23"/>
                    <a:pt x="3949" y="45"/>
                    <a:pt x="3949" y="67"/>
                  </a:cubicBezTo>
                  <a:cubicBezTo>
                    <a:pt x="3816" y="289"/>
                    <a:pt x="3705" y="511"/>
                    <a:pt x="3594" y="755"/>
                  </a:cubicBezTo>
                  <a:cubicBezTo>
                    <a:pt x="3239" y="533"/>
                    <a:pt x="2862" y="333"/>
                    <a:pt x="2485" y="178"/>
                  </a:cubicBezTo>
                  <a:cubicBezTo>
                    <a:pt x="2373" y="130"/>
                    <a:pt x="2261" y="94"/>
                    <a:pt x="2149" y="94"/>
                  </a:cubicBezTo>
                  <a:cubicBezTo>
                    <a:pt x="2106" y="94"/>
                    <a:pt x="2062" y="99"/>
                    <a:pt x="2019" y="111"/>
                  </a:cubicBezTo>
                  <a:cubicBezTo>
                    <a:pt x="1864" y="156"/>
                    <a:pt x="1731" y="355"/>
                    <a:pt x="1842" y="488"/>
                  </a:cubicBezTo>
                  <a:cubicBezTo>
                    <a:pt x="1829" y="487"/>
                    <a:pt x="1816" y="487"/>
                    <a:pt x="1804" y="487"/>
                  </a:cubicBezTo>
                  <a:cubicBezTo>
                    <a:pt x="1595" y="487"/>
                    <a:pt x="1397" y="656"/>
                    <a:pt x="1376" y="866"/>
                  </a:cubicBezTo>
                  <a:lnTo>
                    <a:pt x="1864" y="843"/>
                  </a:lnTo>
                  <a:cubicBezTo>
                    <a:pt x="1908" y="843"/>
                    <a:pt x="1975" y="843"/>
                    <a:pt x="1997" y="888"/>
                  </a:cubicBezTo>
                  <a:cubicBezTo>
                    <a:pt x="1997" y="954"/>
                    <a:pt x="1953" y="976"/>
                    <a:pt x="1908" y="999"/>
                  </a:cubicBezTo>
                  <a:cubicBezTo>
                    <a:pt x="1664" y="1132"/>
                    <a:pt x="1420" y="1220"/>
                    <a:pt x="1176" y="1309"/>
                  </a:cubicBezTo>
                  <a:cubicBezTo>
                    <a:pt x="1110" y="1331"/>
                    <a:pt x="1021" y="1353"/>
                    <a:pt x="1021" y="1420"/>
                  </a:cubicBezTo>
                  <a:cubicBezTo>
                    <a:pt x="1021" y="1464"/>
                    <a:pt x="1043" y="1509"/>
                    <a:pt x="1088" y="1531"/>
                  </a:cubicBezTo>
                  <a:cubicBezTo>
                    <a:pt x="1132" y="1575"/>
                    <a:pt x="1198" y="1575"/>
                    <a:pt x="1243" y="1597"/>
                  </a:cubicBezTo>
                  <a:cubicBezTo>
                    <a:pt x="1354" y="1664"/>
                    <a:pt x="1420" y="1819"/>
                    <a:pt x="1531" y="1864"/>
                  </a:cubicBezTo>
                  <a:cubicBezTo>
                    <a:pt x="1554" y="1871"/>
                    <a:pt x="1578" y="1875"/>
                    <a:pt x="1602" y="1875"/>
                  </a:cubicBezTo>
                  <a:cubicBezTo>
                    <a:pt x="1714" y="1875"/>
                    <a:pt x="1823" y="1792"/>
                    <a:pt x="1842" y="1664"/>
                  </a:cubicBezTo>
                  <a:cubicBezTo>
                    <a:pt x="1876" y="1630"/>
                    <a:pt x="1919" y="1614"/>
                    <a:pt x="1960" y="1614"/>
                  </a:cubicBezTo>
                  <a:cubicBezTo>
                    <a:pt x="2051" y="1614"/>
                    <a:pt x="2132" y="1690"/>
                    <a:pt x="2086" y="1797"/>
                  </a:cubicBezTo>
                  <a:cubicBezTo>
                    <a:pt x="2086" y="1819"/>
                    <a:pt x="2063" y="1841"/>
                    <a:pt x="2063" y="1886"/>
                  </a:cubicBezTo>
                  <a:cubicBezTo>
                    <a:pt x="2041" y="1974"/>
                    <a:pt x="2174" y="2019"/>
                    <a:pt x="2263" y="2063"/>
                  </a:cubicBezTo>
                  <a:cubicBezTo>
                    <a:pt x="2507" y="2152"/>
                    <a:pt x="2729" y="2307"/>
                    <a:pt x="2884" y="2529"/>
                  </a:cubicBezTo>
                  <a:cubicBezTo>
                    <a:pt x="2640" y="2551"/>
                    <a:pt x="2396" y="2640"/>
                    <a:pt x="2130" y="2662"/>
                  </a:cubicBezTo>
                  <a:cubicBezTo>
                    <a:pt x="2108" y="2662"/>
                    <a:pt x="2086" y="2662"/>
                    <a:pt x="2063" y="2684"/>
                  </a:cubicBezTo>
                  <a:cubicBezTo>
                    <a:pt x="1997" y="2729"/>
                    <a:pt x="2086" y="2884"/>
                    <a:pt x="2019" y="2950"/>
                  </a:cubicBezTo>
                  <a:cubicBezTo>
                    <a:pt x="1819" y="2884"/>
                    <a:pt x="1620" y="2817"/>
                    <a:pt x="1420" y="2773"/>
                  </a:cubicBezTo>
                  <a:cubicBezTo>
                    <a:pt x="1407" y="2766"/>
                    <a:pt x="1392" y="2764"/>
                    <a:pt x="1377" y="2764"/>
                  </a:cubicBezTo>
                  <a:cubicBezTo>
                    <a:pt x="1339" y="2764"/>
                    <a:pt x="1296" y="2779"/>
                    <a:pt x="1265" y="2795"/>
                  </a:cubicBezTo>
                  <a:cubicBezTo>
                    <a:pt x="1243" y="2817"/>
                    <a:pt x="1243" y="2862"/>
                    <a:pt x="1221" y="2884"/>
                  </a:cubicBezTo>
                  <a:cubicBezTo>
                    <a:pt x="1176" y="2906"/>
                    <a:pt x="1132" y="2928"/>
                    <a:pt x="1088" y="2928"/>
                  </a:cubicBezTo>
                  <a:lnTo>
                    <a:pt x="644" y="2928"/>
                  </a:lnTo>
                  <a:cubicBezTo>
                    <a:pt x="600" y="2928"/>
                    <a:pt x="555" y="2906"/>
                    <a:pt x="511" y="2884"/>
                  </a:cubicBezTo>
                  <a:cubicBezTo>
                    <a:pt x="489" y="2862"/>
                    <a:pt x="467" y="2817"/>
                    <a:pt x="444" y="2817"/>
                  </a:cubicBezTo>
                  <a:cubicBezTo>
                    <a:pt x="433" y="2806"/>
                    <a:pt x="417" y="2801"/>
                    <a:pt x="400" y="2801"/>
                  </a:cubicBezTo>
                  <a:cubicBezTo>
                    <a:pt x="383" y="2801"/>
                    <a:pt x="367" y="2806"/>
                    <a:pt x="356" y="2817"/>
                  </a:cubicBezTo>
                  <a:lnTo>
                    <a:pt x="178" y="2884"/>
                  </a:lnTo>
                  <a:cubicBezTo>
                    <a:pt x="112" y="2928"/>
                    <a:pt x="1" y="2995"/>
                    <a:pt x="1" y="3083"/>
                  </a:cubicBezTo>
                  <a:cubicBezTo>
                    <a:pt x="1" y="3172"/>
                    <a:pt x="156" y="3261"/>
                    <a:pt x="289" y="3283"/>
                  </a:cubicBezTo>
                  <a:lnTo>
                    <a:pt x="1709" y="3527"/>
                  </a:lnTo>
                  <a:cubicBezTo>
                    <a:pt x="1753" y="3527"/>
                    <a:pt x="1797" y="3549"/>
                    <a:pt x="1819" y="3594"/>
                  </a:cubicBezTo>
                  <a:cubicBezTo>
                    <a:pt x="1842" y="3638"/>
                    <a:pt x="1819" y="3682"/>
                    <a:pt x="1819" y="3727"/>
                  </a:cubicBezTo>
                  <a:cubicBezTo>
                    <a:pt x="1797" y="3815"/>
                    <a:pt x="1842" y="3882"/>
                    <a:pt x="1908" y="3948"/>
                  </a:cubicBezTo>
                  <a:cubicBezTo>
                    <a:pt x="1925" y="3951"/>
                    <a:pt x="1942" y="3953"/>
                    <a:pt x="1958" y="3953"/>
                  </a:cubicBezTo>
                  <a:cubicBezTo>
                    <a:pt x="2068" y="3953"/>
                    <a:pt x="2155" y="3887"/>
                    <a:pt x="2174" y="3771"/>
                  </a:cubicBezTo>
                  <a:cubicBezTo>
                    <a:pt x="2418" y="3771"/>
                    <a:pt x="2662" y="3838"/>
                    <a:pt x="2884" y="3948"/>
                  </a:cubicBezTo>
                  <a:cubicBezTo>
                    <a:pt x="2928" y="3971"/>
                    <a:pt x="2978" y="3982"/>
                    <a:pt x="3028" y="3982"/>
                  </a:cubicBezTo>
                  <a:cubicBezTo>
                    <a:pt x="3078" y="3982"/>
                    <a:pt x="3128" y="3971"/>
                    <a:pt x="3172" y="3948"/>
                  </a:cubicBezTo>
                  <a:cubicBezTo>
                    <a:pt x="3261" y="3926"/>
                    <a:pt x="3305" y="3660"/>
                    <a:pt x="3239" y="3594"/>
                  </a:cubicBezTo>
                  <a:cubicBezTo>
                    <a:pt x="3239" y="3549"/>
                    <a:pt x="3239" y="3527"/>
                    <a:pt x="3261" y="3505"/>
                  </a:cubicBezTo>
                  <a:cubicBezTo>
                    <a:pt x="3283" y="3483"/>
                    <a:pt x="3305" y="3461"/>
                    <a:pt x="3328" y="3461"/>
                  </a:cubicBezTo>
                  <a:lnTo>
                    <a:pt x="4082" y="2995"/>
                  </a:lnTo>
                  <a:cubicBezTo>
                    <a:pt x="4126" y="2950"/>
                    <a:pt x="4170" y="2928"/>
                    <a:pt x="4215" y="2906"/>
                  </a:cubicBezTo>
                  <a:cubicBezTo>
                    <a:pt x="4281" y="2895"/>
                    <a:pt x="4348" y="2889"/>
                    <a:pt x="4412" y="2889"/>
                  </a:cubicBezTo>
                  <a:cubicBezTo>
                    <a:pt x="4475" y="2889"/>
                    <a:pt x="4536" y="2895"/>
                    <a:pt x="4592" y="2906"/>
                  </a:cubicBezTo>
                  <a:cubicBezTo>
                    <a:pt x="4681" y="2906"/>
                    <a:pt x="4747" y="2950"/>
                    <a:pt x="4791" y="3039"/>
                  </a:cubicBezTo>
                  <a:cubicBezTo>
                    <a:pt x="4814" y="3061"/>
                    <a:pt x="4836" y="3106"/>
                    <a:pt x="4858" y="3128"/>
                  </a:cubicBezTo>
                  <a:cubicBezTo>
                    <a:pt x="4902" y="3172"/>
                    <a:pt x="4969" y="3194"/>
                    <a:pt x="5035" y="3194"/>
                  </a:cubicBezTo>
                  <a:lnTo>
                    <a:pt x="5546" y="3217"/>
                  </a:lnTo>
                  <a:cubicBezTo>
                    <a:pt x="5568" y="3217"/>
                    <a:pt x="5701" y="3128"/>
                    <a:pt x="5679" y="3106"/>
                  </a:cubicBezTo>
                  <a:cubicBezTo>
                    <a:pt x="5767" y="3017"/>
                    <a:pt x="5767" y="2862"/>
                    <a:pt x="5856" y="2795"/>
                  </a:cubicBezTo>
                  <a:cubicBezTo>
                    <a:pt x="5906" y="2745"/>
                    <a:pt x="5981" y="2720"/>
                    <a:pt x="6053" y="2720"/>
                  </a:cubicBezTo>
                  <a:cubicBezTo>
                    <a:pt x="6077" y="2720"/>
                    <a:pt x="6100" y="2723"/>
                    <a:pt x="6122" y="2729"/>
                  </a:cubicBezTo>
                  <a:lnTo>
                    <a:pt x="6721" y="2751"/>
                  </a:lnTo>
                  <a:cubicBezTo>
                    <a:pt x="6743" y="2751"/>
                    <a:pt x="6788" y="2751"/>
                    <a:pt x="6832" y="2729"/>
                  </a:cubicBezTo>
                  <a:cubicBezTo>
                    <a:pt x="6832" y="2706"/>
                    <a:pt x="6854" y="2684"/>
                    <a:pt x="6854" y="2662"/>
                  </a:cubicBezTo>
                  <a:cubicBezTo>
                    <a:pt x="6965" y="2551"/>
                    <a:pt x="7120" y="2507"/>
                    <a:pt x="7253" y="2507"/>
                  </a:cubicBezTo>
                  <a:cubicBezTo>
                    <a:pt x="7741" y="2440"/>
                    <a:pt x="8207" y="2285"/>
                    <a:pt x="8651" y="2041"/>
                  </a:cubicBezTo>
                  <a:cubicBezTo>
                    <a:pt x="8629" y="1908"/>
                    <a:pt x="8584" y="1775"/>
                    <a:pt x="8518" y="1664"/>
                  </a:cubicBezTo>
                  <a:cubicBezTo>
                    <a:pt x="8472" y="1589"/>
                    <a:pt x="8386" y="1544"/>
                    <a:pt x="8294" y="1544"/>
                  </a:cubicBezTo>
                  <a:cubicBezTo>
                    <a:pt x="8250" y="1544"/>
                    <a:pt x="8205" y="1554"/>
                    <a:pt x="8163" y="1575"/>
                  </a:cubicBezTo>
                  <a:cubicBezTo>
                    <a:pt x="8007" y="1220"/>
                    <a:pt x="7786" y="843"/>
                    <a:pt x="7409" y="777"/>
                  </a:cubicBezTo>
                  <a:cubicBezTo>
                    <a:pt x="7350" y="762"/>
                    <a:pt x="7290" y="757"/>
                    <a:pt x="7232" y="757"/>
                  </a:cubicBezTo>
                  <a:cubicBezTo>
                    <a:pt x="7115" y="757"/>
                    <a:pt x="7002" y="777"/>
                    <a:pt x="6899" y="777"/>
                  </a:cubicBezTo>
                  <a:cubicBezTo>
                    <a:pt x="6721" y="777"/>
                    <a:pt x="6566" y="666"/>
                    <a:pt x="6499" y="488"/>
                  </a:cubicBezTo>
                  <a:cubicBezTo>
                    <a:pt x="6323" y="612"/>
                    <a:pt x="6118" y="679"/>
                    <a:pt x="5908" y="679"/>
                  </a:cubicBezTo>
                  <a:cubicBezTo>
                    <a:pt x="5854" y="679"/>
                    <a:pt x="5800" y="675"/>
                    <a:pt x="5745" y="666"/>
                  </a:cubicBezTo>
                  <a:cubicBezTo>
                    <a:pt x="5435" y="644"/>
                    <a:pt x="5124" y="599"/>
                    <a:pt x="4791" y="577"/>
                  </a:cubicBezTo>
                  <a:cubicBezTo>
                    <a:pt x="4703" y="267"/>
                    <a:pt x="4414" y="23"/>
                    <a:pt x="4060" y="1"/>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8" name="Google Shape;150;p16">
              <a:extLst>
                <a:ext uri="{FF2B5EF4-FFF2-40B4-BE49-F238E27FC236}">
                  <a16:creationId xmlns:a16="http://schemas.microsoft.com/office/drawing/2014/main" id="{1C06A743-C359-C14F-8966-FC70C32D05A6}"/>
                </a:ext>
              </a:extLst>
            </p:cNvPr>
            <p:cNvSpPr/>
            <p:nvPr/>
          </p:nvSpPr>
          <p:spPr>
            <a:xfrm>
              <a:off x="-332125" y="4051125"/>
              <a:ext cx="156950" cy="105375"/>
            </a:xfrm>
            <a:custGeom>
              <a:avLst/>
              <a:gdLst/>
              <a:ahLst/>
              <a:cxnLst/>
              <a:rect l="l" t="t" r="r" b="b"/>
              <a:pathLst>
                <a:path w="6278" h="4215" extrusionOk="0">
                  <a:moveTo>
                    <a:pt x="2951" y="0"/>
                  </a:moveTo>
                  <a:cubicBezTo>
                    <a:pt x="2840" y="0"/>
                    <a:pt x="2751" y="111"/>
                    <a:pt x="2640" y="133"/>
                  </a:cubicBezTo>
                  <a:cubicBezTo>
                    <a:pt x="2628" y="136"/>
                    <a:pt x="2614" y="137"/>
                    <a:pt x="2600" y="137"/>
                  </a:cubicBezTo>
                  <a:cubicBezTo>
                    <a:pt x="2504" y="137"/>
                    <a:pt x="2373" y="85"/>
                    <a:pt x="2250" y="85"/>
                  </a:cubicBezTo>
                  <a:cubicBezTo>
                    <a:pt x="2232" y="85"/>
                    <a:pt x="2214" y="86"/>
                    <a:pt x="2196" y="89"/>
                  </a:cubicBezTo>
                  <a:cubicBezTo>
                    <a:pt x="2041" y="155"/>
                    <a:pt x="1997" y="377"/>
                    <a:pt x="2130" y="510"/>
                  </a:cubicBezTo>
                  <a:cubicBezTo>
                    <a:pt x="2060" y="490"/>
                    <a:pt x="1990" y="479"/>
                    <a:pt x="1921" y="479"/>
                  </a:cubicBezTo>
                  <a:cubicBezTo>
                    <a:pt x="1835" y="479"/>
                    <a:pt x="1750" y="496"/>
                    <a:pt x="1664" y="533"/>
                  </a:cubicBezTo>
                  <a:cubicBezTo>
                    <a:pt x="1442" y="688"/>
                    <a:pt x="1287" y="932"/>
                    <a:pt x="1265" y="1198"/>
                  </a:cubicBezTo>
                  <a:cubicBezTo>
                    <a:pt x="1110" y="1020"/>
                    <a:pt x="888" y="910"/>
                    <a:pt x="666" y="843"/>
                  </a:cubicBezTo>
                  <a:cubicBezTo>
                    <a:pt x="533" y="887"/>
                    <a:pt x="444" y="954"/>
                    <a:pt x="378" y="1087"/>
                  </a:cubicBezTo>
                  <a:cubicBezTo>
                    <a:pt x="356" y="1198"/>
                    <a:pt x="400" y="1309"/>
                    <a:pt x="489" y="1375"/>
                  </a:cubicBezTo>
                  <a:cubicBezTo>
                    <a:pt x="555" y="1420"/>
                    <a:pt x="622" y="1420"/>
                    <a:pt x="666" y="1442"/>
                  </a:cubicBezTo>
                  <a:cubicBezTo>
                    <a:pt x="733" y="1486"/>
                    <a:pt x="777" y="1553"/>
                    <a:pt x="733" y="1619"/>
                  </a:cubicBezTo>
                  <a:cubicBezTo>
                    <a:pt x="720" y="1607"/>
                    <a:pt x="707" y="1601"/>
                    <a:pt x="694" y="1601"/>
                  </a:cubicBezTo>
                  <a:cubicBezTo>
                    <a:pt x="637" y="1601"/>
                    <a:pt x="586" y="1703"/>
                    <a:pt x="622" y="1775"/>
                  </a:cubicBezTo>
                  <a:cubicBezTo>
                    <a:pt x="644" y="1841"/>
                    <a:pt x="733" y="1908"/>
                    <a:pt x="755" y="1974"/>
                  </a:cubicBezTo>
                  <a:cubicBezTo>
                    <a:pt x="799" y="2107"/>
                    <a:pt x="777" y="2218"/>
                    <a:pt x="688" y="2307"/>
                  </a:cubicBezTo>
                  <a:cubicBezTo>
                    <a:pt x="555" y="2506"/>
                    <a:pt x="400" y="2684"/>
                    <a:pt x="200" y="2795"/>
                  </a:cubicBezTo>
                  <a:cubicBezTo>
                    <a:pt x="134" y="2839"/>
                    <a:pt x="89" y="2884"/>
                    <a:pt x="45" y="2950"/>
                  </a:cubicBezTo>
                  <a:cubicBezTo>
                    <a:pt x="1" y="3061"/>
                    <a:pt x="134" y="3194"/>
                    <a:pt x="267" y="3261"/>
                  </a:cubicBezTo>
                  <a:lnTo>
                    <a:pt x="600" y="3482"/>
                  </a:lnTo>
                  <a:cubicBezTo>
                    <a:pt x="666" y="3505"/>
                    <a:pt x="710" y="3527"/>
                    <a:pt x="777" y="3527"/>
                  </a:cubicBezTo>
                  <a:cubicBezTo>
                    <a:pt x="866" y="3527"/>
                    <a:pt x="954" y="3438"/>
                    <a:pt x="977" y="3327"/>
                  </a:cubicBezTo>
                  <a:cubicBezTo>
                    <a:pt x="977" y="3238"/>
                    <a:pt x="954" y="3127"/>
                    <a:pt x="910" y="3039"/>
                  </a:cubicBezTo>
                  <a:cubicBezTo>
                    <a:pt x="1014" y="3013"/>
                    <a:pt x="1126" y="3002"/>
                    <a:pt x="1236" y="3002"/>
                  </a:cubicBezTo>
                  <a:cubicBezTo>
                    <a:pt x="1314" y="3002"/>
                    <a:pt x="1391" y="3007"/>
                    <a:pt x="1465" y="3017"/>
                  </a:cubicBezTo>
                  <a:lnTo>
                    <a:pt x="1398" y="3150"/>
                  </a:lnTo>
                  <a:cubicBezTo>
                    <a:pt x="1462" y="3159"/>
                    <a:pt x="1527" y="3164"/>
                    <a:pt x="1593" y="3164"/>
                  </a:cubicBezTo>
                  <a:cubicBezTo>
                    <a:pt x="1686" y="3164"/>
                    <a:pt x="1782" y="3153"/>
                    <a:pt x="1886" y="3127"/>
                  </a:cubicBezTo>
                  <a:cubicBezTo>
                    <a:pt x="1864" y="3039"/>
                    <a:pt x="1842" y="2928"/>
                    <a:pt x="1797" y="2817"/>
                  </a:cubicBezTo>
                  <a:cubicBezTo>
                    <a:pt x="1997" y="2817"/>
                    <a:pt x="2130" y="2640"/>
                    <a:pt x="2108" y="2440"/>
                  </a:cubicBezTo>
                  <a:lnTo>
                    <a:pt x="2108" y="2440"/>
                  </a:lnTo>
                  <a:cubicBezTo>
                    <a:pt x="2147" y="2456"/>
                    <a:pt x="2186" y="2463"/>
                    <a:pt x="2225" y="2463"/>
                  </a:cubicBezTo>
                  <a:cubicBezTo>
                    <a:pt x="2294" y="2463"/>
                    <a:pt x="2361" y="2439"/>
                    <a:pt x="2418" y="2396"/>
                  </a:cubicBezTo>
                  <a:cubicBezTo>
                    <a:pt x="2596" y="2396"/>
                    <a:pt x="2729" y="2529"/>
                    <a:pt x="2751" y="2706"/>
                  </a:cubicBezTo>
                  <a:cubicBezTo>
                    <a:pt x="2751" y="2795"/>
                    <a:pt x="2729" y="2928"/>
                    <a:pt x="2817" y="2972"/>
                  </a:cubicBezTo>
                  <a:cubicBezTo>
                    <a:pt x="2862" y="2994"/>
                    <a:pt x="2906" y="2994"/>
                    <a:pt x="2951" y="2994"/>
                  </a:cubicBezTo>
                  <a:cubicBezTo>
                    <a:pt x="3084" y="3039"/>
                    <a:pt x="3039" y="3261"/>
                    <a:pt x="2973" y="3394"/>
                  </a:cubicBezTo>
                  <a:cubicBezTo>
                    <a:pt x="2906" y="3593"/>
                    <a:pt x="2906" y="3815"/>
                    <a:pt x="2995" y="3992"/>
                  </a:cubicBezTo>
                  <a:cubicBezTo>
                    <a:pt x="3081" y="4130"/>
                    <a:pt x="3220" y="4214"/>
                    <a:pt x="3371" y="4214"/>
                  </a:cubicBezTo>
                  <a:cubicBezTo>
                    <a:pt x="3415" y="4214"/>
                    <a:pt x="3460" y="4207"/>
                    <a:pt x="3505" y="4192"/>
                  </a:cubicBezTo>
                  <a:cubicBezTo>
                    <a:pt x="3704" y="4112"/>
                    <a:pt x="3850" y="3872"/>
                    <a:pt x="4038" y="3872"/>
                  </a:cubicBezTo>
                  <a:cubicBezTo>
                    <a:pt x="4059" y="3872"/>
                    <a:pt x="4081" y="3875"/>
                    <a:pt x="4104" y="3882"/>
                  </a:cubicBezTo>
                  <a:cubicBezTo>
                    <a:pt x="4148" y="3882"/>
                    <a:pt x="4193" y="3901"/>
                    <a:pt x="4237" y="3901"/>
                  </a:cubicBezTo>
                  <a:cubicBezTo>
                    <a:pt x="4259" y="3901"/>
                    <a:pt x="4281" y="3896"/>
                    <a:pt x="4303" y="3882"/>
                  </a:cubicBezTo>
                  <a:cubicBezTo>
                    <a:pt x="4370" y="3859"/>
                    <a:pt x="4348" y="3793"/>
                    <a:pt x="4392" y="3749"/>
                  </a:cubicBezTo>
                  <a:cubicBezTo>
                    <a:pt x="4407" y="3734"/>
                    <a:pt x="4432" y="3729"/>
                    <a:pt x="4461" y="3729"/>
                  </a:cubicBezTo>
                  <a:cubicBezTo>
                    <a:pt x="4520" y="3729"/>
                    <a:pt x="4599" y="3749"/>
                    <a:pt x="4658" y="3749"/>
                  </a:cubicBezTo>
                  <a:cubicBezTo>
                    <a:pt x="4769" y="3749"/>
                    <a:pt x="4858" y="3726"/>
                    <a:pt x="4947" y="3682"/>
                  </a:cubicBezTo>
                  <a:cubicBezTo>
                    <a:pt x="4978" y="3666"/>
                    <a:pt x="5012" y="3659"/>
                    <a:pt x="5046" y="3659"/>
                  </a:cubicBezTo>
                  <a:cubicBezTo>
                    <a:pt x="5108" y="3659"/>
                    <a:pt x="5170" y="3683"/>
                    <a:pt x="5213" y="3726"/>
                  </a:cubicBezTo>
                  <a:cubicBezTo>
                    <a:pt x="5257" y="3815"/>
                    <a:pt x="5213" y="3904"/>
                    <a:pt x="5257" y="4015"/>
                  </a:cubicBezTo>
                  <a:cubicBezTo>
                    <a:pt x="5284" y="4050"/>
                    <a:pt x="5328" y="4068"/>
                    <a:pt x="5373" y="4068"/>
                  </a:cubicBezTo>
                  <a:cubicBezTo>
                    <a:pt x="5441" y="4068"/>
                    <a:pt x="5510" y="4028"/>
                    <a:pt x="5523" y="3948"/>
                  </a:cubicBezTo>
                  <a:cubicBezTo>
                    <a:pt x="5554" y="3930"/>
                    <a:pt x="5585" y="3923"/>
                    <a:pt x="5617" y="3923"/>
                  </a:cubicBezTo>
                  <a:cubicBezTo>
                    <a:pt x="5742" y="3923"/>
                    <a:pt x="5869" y="4037"/>
                    <a:pt x="6011" y="4037"/>
                  </a:cubicBezTo>
                  <a:cubicBezTo>
                    <a:pt x="6122" y="4037"/>
                    <a:pt x="6233" y="4037"/>
                    <a:pt x="6255" y="3926"/>
                  </a:cubicBezTo>
                  <a:cubicBezTo>
                    <a:pt x="6277" y="3771"/>
                    <a:pt x="6277" y="3615"/>
                    <a:pt x="6255" y="3460"/>
                  </a:cubicBezTo>
                  <a:cubicBezTo>
                    <a:pt x="6255" y="3261"/>
                    <a:pt x="6211" y="3061"/>
                    <a:pt x="6122" y="2906"/>
                  </a:cubicBezTo>
                  <a:cubicBezTo>
                    <a:pt x="6011" y="2728"/>
                    <a:pt x="5812" y="2640"/>
                    <a:pt x="5590" y="2640"/>
                  </a:cubicBezTo>
                  <a:cubicBezTo>
                    <a:pt x="5346" y="2373"/>
                    <a:pt x="5191" y="2063"/>
                    <a:pt x="5124" y="1708"/>
                  </a:cubicBezTo>
                  <a:cubicBezTo>
                    <a:pt x="5124" y="1775"/>
                    <a:pt x="5080" y="1841"/>
                    <a:pt x="5035" y="1908"/>
                  </a:cubicBezTo>
                  <a:cubicBezTo>
                    <a:pt x="4980" y="1919"/>
                    <a:pt x="4930" y="1924"/>
                    <a:pt x="4880" y="1924"/>
                  </a:cubicBezTo>
                  <a:cubicBezTo>
                    <a:pt x="4830" y="1924"/>
                    <a:pt x="4780" y="1919"/>
                    <a:pt x="4725" y="1908"/>
                  </a:cubicBezTo>
                  <a:cubicBezTo>
                    <a:pt x="4525" y="1775"/>
                    <a:pt x="4281" y="1730"/>
                    <a:pt x="4037" y="1730"/>
                  </a:cubicBezTo>
                  <a:cubicBezTo>
                    <a:pt x="4019" y="1821"/>
                    <a:pt x="3926" y="1897"/>
                    <a:pt x="3833" y="1897"/>
                  </a:cubicBezTo>
                  <a:cubicBezTo>
                    <a:pt x="3812" y="1897"/>
                    <a:pt x="3791" y="1893"/>
                    <a:pt x="3771" y="1885"/>
                  </a:cubicBezTo>
                  <a:cubicBezTo>
                    <a:pt x="3682" y="1841"/>
                    <a:pt x="3660" y="1752"/>
                    <a:pt x="3682" y="1664"/>
                  </a:cubicBezTo>
                  <a:cubicBezTo>
                    <a:pt x="3682" y="1619"/>
                    <a:pt x="3705" y="1575"/>
                    <a:pt x="3682" y="1553"/>
                  </a:cubicBezTo>
                  <a:cubicBezTo>
                    <a:pt x="3638" y="1508"/>
                    <a:pt x="3594" y="1486"/>
                    <a:pt x="3549" y="1486"/>
                  </a:cubicBezTo>
                  <a:lnTo>
                    <a:pt x="2130" y="1242"/>
                  </a:lnTo>
                  <a:cubicBezTo>
                    <a:pt x="1997" y="1220"/>
                    <a:pt x="1842" y="1154"/>
                    <a:pt x="1864" y="1020"/>
                  </a:cubicBezTo>
                  <a:cubicBezTo>
                    <a:pt x="1864" y="887"/>
                    <a:pt x="1952" y="887"/>
                    <a:pt x="2041" y="843"/>
                  </a:cubicBezTo>
                  <a:lnTo>
                    <a:pt x="2196" y="754"/>
                  </a:lnTo>
                  <a:lnTo>
                    <a:pt x="2285" y="754"/>
                  </a:lnTo>
                  <a:cubicBezTo>
                    <a:pt x="2330" y="754"/>
                    <a:pt x="2330" y="821"/>
                    <a:pt x="2352" y="843"/>
                  </a:cubicBezTo>
                  <a:cubicBezTo>
                    <a:pt x="2383" y="859"/>
                    <a:pt x="2414" y="874"/>
                    <a:pt x="2446" y="874"/>
                  </a:cubicBezTo>
                  <a:cubicBezTo>
                    <a:pt x="2459" y="874"/>
                    <a:pt x="2472" y="872"/>
                    <a:pt x="2485" y="865"/>
                  </a:cubicBezTo>
                  <a:lnTo>
                    <a:pt x="2928" y="865"/>
                  </a:lnTo>
                  <a:cubicBezTo>
                    <a:pt x="2973" y="865"/>
                    <a:pt x="3017" y="865"/>
                    <a:pt x="3061" y="843"/>
                  </a:cubicBezTo>
                  <a:cubicBezTo>
                    <a:pt x="3084" y="821"/>
                    <a:pt x="3084" y="776"/>
                    <a:pt x="3106" y="754"/>
                  </a:cubicBezTo>
                  <a:cubicBezTo>
                    <a:pt x="3084" y="688"/>
                    <a:pt x="3017" y="621"/>
                    <a:pt x="2995" y="555"/>
                  </a:cubicBezTo>
                  <a:lnTo>
                    <a:pt x="3217" y="399"/>
                  </a:lnTo>
                  <a:cubicBezTo>
                    <a:pt x="3195" y="222"/>
                    <a:pt x="3128" y="0"/>
                    <a:pt x="2951" y="0"/>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9" name="Google Shape;151;p16">
              <a:extLst>
                <a:ext uri="{FF2B5EF4-FFF2-40B4-BE49-F238E27FC236}">
                  <a16:creationId xmlns:a16="http://schemas.microsoft.com/office/drawing/2014/main" id="{99596084-B1E7-BDC9-AF81-66730A4950BA}"/>
                </a:ext>
              </a:extLst>
            </p:cNvPr>
            <p:cNvSpPr/>
            <p:nvPr/>
          </p:nvSpPr>
          <p:spPr>
            <a:xfrm>
              <a:off x="-526200" y="3885000"/>
              <a:ext cx="312775" cy="246000"/>
            </a:xfrm>
            <a:custGeom>
              <a:avLst/>
              <a:gdLst/>
              <a:ahLst/>
              <a:cxnLst/>
              <a:rect l="l" t="t" r="r" b="b"/>
              <a:pathLst>
                <a:path w="12511" h="9840" extrusionOk="0">
                  <a:moveTo>
                    <a:pt x="2444" y="0"/>
                  </a:moveTo>
                  <a:cubicBezTo>
                    <a:pt x="2001" y="0"/>
                    <a:pt x="1560" y="16"/>
                    <a:pt x="1110" y="58"/>
                  </a:cubicBezTo>
                  <a:cubicBezTo>
                    <a:pt x="777" y="1012"/>
                    <a:pt x="445" y="1965"/>
                    <a:pt x="134" y="2897"/>
                  </a:cubicBezTo>
                  <a:cubicBezTo>
                    <a:pt x="23" y="3097"/>
                    <a:pt x="1" y="3340"/>
                    <a:pt x="45" y="3562"/>
                  </a:cubicBezTo>
                  <a:cubicBezTo>
                    <a:pt x="267" y="3584"/>
                    <a:pt x="511" y="3607"/>
                    <a:pt x="733" y="3607"/>
                  </a:cubicBezTo>
                  <a:lnTo>
                    <a:pt x="733" y="3340"/>
                  </a:lnTo>
                  <a:cubicBezTo>
                    <a:pt x="844" y="3340"/>
                    <a:pt x="910" y="3252"/>
                    <a:pt x="888" y="3163"/>
                  </a:cubicBezTo>
                  <a:cubicBezTo>
                    <a:pt x="888" y="3141"/>
                    <a:pt x="866" y="3097"/>
                    <a:pt x="866" y="3074"/>
                  </a:cubicBezTo>
                  <a:cubicBezTo>
                    <a:pt x="866" y="2986"/>
                    <a:pt x="977" y="2919"/>
                    <a:pt x="1043" y="2919"/>
                  </a:cubicBezTo>
                  <a:cubicBezTo>
                    <a:pt x="1095" y="2926"/>
                    <a:pt x="1145" y="2928"/>
                    <a:pt x="1194" y="2928"/>
                  </a:cubicBezTo>
                  <a:cubicBezTo>
                    <a:pt x="1312" y="2928"/>
                    <a:pt x="1422" y="2913"/>
                    <a:pt x="1531" y="2897"/>
                  </a:cubicBezTo>
                  <a:cubicBezTo>
                    <a:pt x="1620" y="2830"/>
                    <a:pt x="1687" y="2786"/>
                    <a:pt x="1775" y="2719"/>
                  </a:cubicBezTo>
                  <a:cubicBezTo>
                    <a:pt x="1908" y="2653"/>
                    <a:pt x="2064" y="2609"/>
                    <a:pt x="2219" y="2609"/>
                  </a:cubicBezTo>
                  <a:cubicBezTo>
                    <a:pt x="2308" y="2719"/>
                    <a:pt x="2374" y="2853"/>
                    <a:pt x="2419" y="2986"/>
                  </a:cubicBezTo>
                  <a:cubicBezTo>
                    <a:pt x="2485" y="3119"/>
                    <a:pt x="2596" y="3207"/>
                    <a:pt x="2729" y="3252"/>
                  </a:cubicBezTo>
                  <a:cubicBezTo>
                    <a:pt x="2818" y="3252"/>
                    <a:pt x="2906" y="3252"/>
                    <a:pt x="2995" y="3274"/>
                  </a:cubicBezTo>
                  <a:cubicBezTo>
                    <a:pt x="3084" y="3296"/>
                    <a:pt x="3150" y="3429"/>
                    <a:pt x="3062" y="3474"/>
                  </a:cubicBezTo>
                  <a:cubicBezTo>
                    <a:pt x="3056" y="3479"/>
                    <a:pt x="3052" y="3480"/>
                    <a:pt x="3048" y="3480"/>
                  </a:cubicBezTo>
                  <a:cubicBezTo>
                    <a:pt x="3044" y="3480"/>
                    <a:pt x="3041" y="3479"/>
                    <a:pt x="3037" y="3479"/>
                  </a:cubicBezTo>
                  <a:cubicBezTo>
                    <a:pt x="3028" y="3479"/>
                    <a:pt x="3017" y="3485"/>
                    <a:pt x="2995" y="3518"/>
                  </a:cubicBezTo>
                  <a:cubicBezTo>
                    <a:pt x="2951" y="3562"/>
                    <a:pt x="3017" y="3607"/>
                    <a:pt x="3084" y="3695"/>
                  </a:cubicBezTo>
                  <a:cubicBezTo>
                    <a:pt x="3150" y="3806"/>
                    <a:pt x="3062" y="3939"/>
                    <a:pt x="2995" y="4028"/>
                  </a:cubicBezTo>
                  <a:cubicBezTo>
                    <a:pt x="2929" y="4117"/>
                    <a:pt x="2884" y="4294"/>
                    <a:pt x="2973" y="4361"/>
                  </a:cubicBezTo>
                  <a:cubicBezTo>
                    <a:pt x="3217" y="4494"/>
                    <a:pt x="3461" y="4627"/>
                    <a:pt x="3705" y="4738"/>
                  </a:cubicBezTo>
                  <a:lnTo>
                    <a:pt x="3749" y="4738"/>
                  </a:lnTo>
                  <a:cubicBezTo>
                    <a:pt x="3749" y="4738"/>
                    <a:pt x="3771" y="4716"/>
                    <a:pt x="3771" y="4716"/>
                  </a:cubicBezTo>
                  <a:cubicBezTo>
                    <a:pt x="3816" y="4649"/>
                    <a:pt x="3838" y="4605"/>
                    <a:pt x="3860" y="4538"/>
                  </a:cubicBezTo>
                  <a:cubicBezTo>
                    <a:pt x="4015" y="4627"/>
                    <a:pt x="4171" y="4716"/>
                    <a:pt x="4348" y="4760"/>
                  </a:cubicBezTo>
                  <a:cubicBezTo>
                    <a:pt x="4348" y="4827"/>
                    <a:pt x="4326" y="4871"/>
                    <a:pt x="4282" y="4893"/>
                  </a:cubicBezTo>
                  <a:cubicBezTo>
                    <a:pt x="4237" y="4915"/>
                    <a:pt x="4193" y="4960"/>
                    <a:pt x="4171" y="4982"/>
                  </a:cubicBezTo>
                  <a:cubicBezTo>
                    <a:pt x="4149" y="5026"/>
                    <a:pt x="4149" y="5070"/>
                    <a:pt x="4149" y="5115"/>
                  </a:cubicBezTo>
                  <a:cubicBezTo>
                    <a:pt x="4149" y="5204"/>
                    <a:pt x="4149" y="5270"/>
                    <a:pt x="4193" y="5359"/>
                  </a:cubicBezTo>
                  <a:cubicBezTo>
                    <a:pt x="4215" y="5448"/>
                    <a:pt x="4282" y="5492"/>
                    <a:pt x="4370" y="5492"/>
                  </a:cubicBezTo>
                  <a:lnTo>
                    <a:pt x="4370" y="6268"/>
                  </a:lnTo>
                  <a:lnTo>
                    <a:pt x="4814" y="6645"/>
                  </a:lnTo>
                  <a:cubicBezTo>
                    <a:pt x="4969" y="6756"/>
                    <a:pt x="5124" y="6867"/>
                    <a:pt x="5257" y="7000"/>
                  </a:cubicBezTo>
                  <a:cubicBezTo>
                    <a:pt x="5568" y="7266"/>
                    <a:pt x="5856" y="7599"/>
                    <a:pt x="6056" y="7954"/>
                  </a:cubicBezTo>
                  <a:cubicBezTo>
                    <a:pt x="6082" y="7947"/>
                    <a:pt x="6109" y="7944"/>
                    <a:pt x="6135" y="7944"/>
                  </a:cubicBezTo>
                  <a:cubicBezTo>
                    <a:pt x="6283" y="7944"/>
                    <a:pt x="6417" y="8047"/>
                    <a:pt x="6455" y="8198"/>
                  </a:cubicBezTo>
                  <a:cubicBezTo>
                    <a:pt x="6477" y="8264"/>
                    <a:pt x="6477" y="8331"/>
                    <a:pt x="6522" y="8375"/>
                  </a:cubicBezTo>
                  <a:cubicBezTo>
                    <a:pt x="6544" y="8420"/>
                    <a:pt x="6588" y="8442"/>
                    <a:pt x="6633" y="8442"/>
                  </a:cubicBezTo>
                  <a:lnTo>
                    <a:pt x="7054" y="8619"/>
                  </a:lnTo>
                  <a:cubicBezTo>
                    <a:pt x="7076" y="8641"/>
                    <a:pt x="7098" y="8619"/>
                    <a:pt x="7121" y="8664"/>
                  </a:cubicBezTo>
                  <a:cubicBezTo>
                    <a:pt x="7143" y="8730"/>
                    <a:pt x="7098" y="8797"/>
                    <a:pt x="7032" y="8797"/>
                  </a:cubicBezTo>
                  <a:cubicBezTo>
                    <a:pt x="6987" y="8797"/>
                    <a:pt x="6943" y="8819"/>
                    <a:pt x="6877" y="8841"/>
                  </a:cubicBezTo>
                  <a:cubicBezTo>
                    <a:pt x="6832" y="8885"/>
                    <a:pt x="6832" y="8974"/>
                    <a:pt x="6854" y="9041"/>
                  </a:cubicBezTo>
                  <a:cubicBezTo>
                    <a:pt x="6899" y="9085"/>
                    <a:pt x="6921" y="9151"/>
                    <a:pt x="6921" y="9240"/>
                  </a:cubicBezTo>
                  <a:cubicBezTo>
                    <a:pt x="6899" y="9329"/>
                    <a:pt x="6854" y="9395"/>
                    <a:pt x="6810" y="9462"/>
                  </a:cubicBezTo>
                  <a:cubicBezTo>
                    <a:pt x="6766" y="9551"/>
                    <a:pt x="6721" y="9662"/>
                    <a:pt x="6810" y="9728"/>
                  </a:cubicBezTo>
                  <a:cubicBezTo>
                    <a:pt x="6832" y="9750"/>
                    <a:pt x="6877" y="9750"/>
                    <a:pt x="6921" y="9750"/>
                  </a:cubicBezTo>
                  <a:lnTo>
                    <a:pt x="7387" y="9795"/>
                  </a:lnTo>
                  <a:cubicBezTo>
                    <a:pt x="7542" y="9817"/>
                    <a:pt x="7697" y="9839"/>
                    <a:pt x="7852" y="9839"/>
                  </a:cubicBezTo>
                  <a:cubicBezTo>
                    <a:pt x="7852" y="9750"/>
                    <a:pt x="7830" y="9662"/>
                    <a:pt x="7808" y="9595"/>
                  </a:cubicBezTo>
                  <a:cubicBezTo>
                    <a:pt x="7852" y="9529"/>
                    <a:pt x="7897" y="9484"/>
                    <a:pt x="7963" y="9440"/>
                  </a:cubicBezTo>
                  <a:cubicBezTo>
                    <a:pt x="8163" y="9329"/>
                    <a:pt x="8318" y="9151"/>
                    <a:pt x="8451" y="8952"/>
                  </a:cubicBezTo>
                  <a:cubicBezTo>
                    <a:pt x="8540" y="8863"/>
                    <a:pt x="8562" y="8752"/>
                    <a:pt x="8518" y="8619"/>
                  </a:cubicBezTo>
                  <a:cubicBezTo>
                    <a:pt x="8496" y="8553"/>
                    <a:pt x="8407" y="8486"/>
                    <a:pt x="8385" y="8420"/>
                  </a:cubicBezTo>
                  <a:cubicBezTo>
                    <a:pt x="8349" y="8348"/>
                    <a:pt x="8400" y="8246"/>
                    <a:pt x="8457" y="8246"/>
                  </a:cubicBezTo>
                  <a:cubicBezTo>
                    <a:pt x="8470" y="8246"/>
                    <a:pt x="8483" y="8252"/>
                    <a:pt x="8496" y="8264"/>
                  </a:cubicBezTo>
                  <a:cubicBezTo>
                    <a:pt x="8540" y="8198"/>
                    <a:pt x="8496" y="8131"/>
                    <a:pt x="8429" y="8087"/>
                  </a:cubicBezTo>
                  <a:cubicBezTo>
                    <a:pt x="8385" y="8065"/>
                    <a:pt x="8318" y="8065"/>
                    <a:pt x="8252" y="8020"/>
                  </a:cubicBezTo>
                  <a:cubicBezTo>
                    <a:pt x="8163" y="7954"/>
                    <a:pt x="8119" y="7843"/>
                    <a:pt x="8163" y="7732"/>
                  </a:cubicBezTo>
                  <a:cubicBezTo>
                    <a:pt x="8207" y="7621"/>
                    <a:pt x="8318" y="7532"/>
                    <a:pt x="8429" y="7510"/>
                  </a:cubicBezTo>
                  <a:cubicBezTo>
                    <a:pt x="8651" y="7577"/>
                    <a:pt x="8873" y="7688"/>
                    <a:pt x="9050" y="7865"/>
                  </a:cubicBezTo>
                  <a:cubicBezTo>
                    <a:pt x="9072" y="7599"/>
                    <a:pt x="9205" y="7333"/>
                    <a:pt x="9427" y="7178"/>
                  </a:cubicBezTo>
                  <a:cubicBezTo>
                    <a:pt x="9518" y="7152"/>
                    <a:pt x="9617" y="7141"/>
                    <a:pt x="9714" y="7141"/>
                  </a:cubicBezTo>
                  <a:cubicBezTo>
                    <a:pt x="9783" y="7141"/>
                    <a:pt x="9851" y="7146"/>
                    <a:pt x="9915" y="7155"/>
                  </a:cubicBezTo>
                  <a:cubicBezTo>
                    <a:pt x="9760" y="7044"/>
                    <a:pt x="9804" y="6823"/>
                    <a:pt x="9982" y="6756"/>
                  </a:cubicBezTo>
                  <a:cubicBezTo>
                    <a:pt x="9999" y="6754"/>
                    <a:pt x="10017" y="6753"/>
                    <a:pt x="10034" y="6753"/>
                  </a:cubicBezTo>
                  <a:cubicBezTo>
                    <a:pt x="10154" y="6753"/>
                    <a:pt x="10271" y="6804"/>
                    <a:pt x="10364" y="6804"/>
                  </a:cubicBezTo>
                  <a:cubicBezTo>
                    <a:pt x="10377" y="6804"/>
                    <a:pt x="10391" y="6803"/>
                    <a:pt x="10403" y="6800"/>
                  </a:cubicBezTo>
                  <a:cubicBezTo>
                    <a:pt x="10514" y="6778"/>
                    <a:pt x="10603" y="6667"/>
                    <a:pt x="10714" y="6667"/>
                  </a:cubicBezTo>
                  <a:cubicBezTo>
                    <a:pt x="10891" y="6667"/>
                    <a:pt x="10958" y="6889"/>
                    <a:pt x="11002" y="7044"/>
                  </a:cubicBezTo>
                  <a:lnTo>
                    <a:pt x="10780" y="7222"/>
                  </a:lnTo>
                  <a:cubicBezTo>
                    <a:pt x="10802" y="7288"/>
                    <a:pt x="10869" y="7333"/>
                    <a:pt x="10891" y="7421"/>
                  </a:cubicBezTo>
                  <a:cubicBezTo>
                    <a:pt x="10935" y="7377"/>
                    <a:pt x="11002" y="7377"/>
                    <a:pt x="11046" y="7377"/>
                  </a:cubicBezTo>
                  <a:cubicBezTo>
                    <a:pt x="11246" y="7421"/>
                    <a:pt x="11445" y="7488"/>
                    <a:pt x="11623" y="7577"/>
                  </a:cubicBezTo>
                  <a:cubicBezTo>
                    <a:pt x="11712" y="7488"/>
                    <a:pt x="11623" y="7355"/>
                    <a:pt x="11689" y="7288"/>
                  </a:cubicBezTo>
                  <a:cubicBezTo>
                    <a:pt x="11712" y="7266"/>
                    <a:pt x="11734" y="7266"/>
                    <a:pt x="11756" y="7266"/>
                  </a:cubicBezTo>
                  <a:cubicBezTo>
                    <a:pt x="12000" y="7244"/>
                    <a:pt x="12266" y="7178"/>
                    <a:pt x="12510" y="7133"/>
                  </a:cubicBezTo>
                  <a:cubicBezTo>
                    <a:pt x="12355" y="6911"/>
                    <a:pt x="12133" y="6756"/>
                    <a:pt x="11867" y="6667"/>
                  </a:cubicBezTo>
                  <a:cubicBezTo>
                    <a:pt x="11778" y="6645"/>
                    <a:pt x="11667" y="6579"/>
                    <a:pt x="11689" y="6490"/>
                  </a:cubicBezTo>
                  <a:cubicBezTo>
                    <a:pt x="11689" y="6468"/>
                    <a:pt x="11712" y="6446"/>
                    <a:pt x="11712" y="6423"/>
                  </a:cubicBezTo>
                  <a:cubicBezTo>
                    <a:pt x="11742" y="6317"/>
                    <a:pt x="11657" y="6231"/>
                    <a:pt x="11573" y="6231"/>
                  </a:cubicBezTo>
                  <a:cubicBezTo>
                    <a:pt x="11534" y="6231"/>
                    <a:pt x="11495" y="6249"/>
                    <a:pt x="11468" y="6290"/>
                  </a:cubicBezTo>
                  <a:cubicBezTo>
                    <a:pt x="11449" y="6400"/>
                    <a:pt x="11341" y="6479"/>
                    <a:pt x="11229" y="6479"/>
                  </a:cubicBezTo>
                  <a:cubicBezTo>
                    <a:pt x="11205" y="6479"/>
                    <a:pt x="11181" y="6476"/>
                    <a:pt x="11157" y="6468"/>
                  </a:cubicBezTo>
                  <a:cubicBezTo>
                    <a:pt x="11024" y="6423"/>
                    <a:pt x="10980" y="6290"/>
                    <a:pt x="10847" y="6224"/>
                  </a:cubicBezTo>
                  <a:cubicBezTo>
                    <a:pt x="10802" y="6202"/>
                    <a:pt x="10758" y="6179"/>
                    <a:pt x="10714" y="6157"/>
                  </a:cubicBezTo>
                  <a:cubicBezTo>
                    <a:pt x="10669" y="6135"/>
                    <a:pt x="10647" y="6091"/>
                    <a:pt x="10647" y="6024"/>
                  </a:cubicBezTo>
                  <a:cubicBezTo>
                    <a:pt x="10647" y="5958"/>
                    <a:pt x="10736" y="5935"/>
                    <a:pt x="10780" y="5913"/>
                  </a:cubicBezTo>
                  <a:cubicBezTo>
                    <a:pt x="11046" y="5847"/>
                    <a:pt x="11290" y="5736"/>
                    <a:pt x="11534" y="5625"/>
                  </a:cubicBezTo>
                  <a:cubicBezTo>
                    <a:pt x="11579" y="5603"/>
                    <a:pt x="11623" y="5558"/>
                    <a:pt x="11623" y="5514"/>
                  </a:cubicBezTo>
                  <a:cubicBezTo>
                    <a:pt x="11601" y="5448"/>
                    <a:pt x="11534" y="5448"/>
                    <a:pt x="11490" y="5448"/>
                  </a:cubicBezTo>
                  <a:lnTo>
                    <a:pt x="10980" y="5492"/>
                  </a:lnTo>
                  <a:cubicBezTo>
                    <a:pt x="10949" y="5487"/>
                    <a:pt x="10919" y="5484"/>
                    <a:pt x="10889" y="5484"/>
                  </a:cubicBezTo>
                  <a:cubicBezTo>
                    <a:pt x="10660" y="5484"/>
                    <a:pt x="10459" y="5631"/>
                    <a:pt x="10381" y="5847"/>
                  </a:cubicBezTo>
                  <a:cubicBezTo>
                    <a:pt x="10304" y="5801"/>
                    <a:pt x="10222" y="5778"/>
                    <a:pt x="10143" y="5778"/>
                  </a:cubicBezTo>
                  <a:cubicBezTo>
                    <a:pt x="9993" y="5778"/>
                    <a:pt x="9854" y="5857"/>
                    <a:pt x="9782" y="6002"/>
                  </a:cubicBezTo>
                  <a:cubicBezTo>
                    <a:pt x="9760" y="6069"/>
                    <a:pt x="9738" y="6113"/>
                    <a:pt x="9715" y="6157"/>
                  </a:cubicBezTo>
                  <a:cubicBezTo>
                    <a:pt x="9671" y="6246"/>
                    <a:pt x="9582" y="6290"/>
                    <a:pt x="9494" y="6290"/>
                  </a:cubicBezTo>
                  <a:cubicBezTo>
                    <a:pt x="9451" y="6294"/>
                    <a:pt x="9408" y="6296"/>
                    <a:pt x="9366" y="6296"/>
                  </a:cubicBezTo>
                  <a:cubicBezTo>
                    <a:pt x="9149" y="6296"/>
                    <a:pt x="8948" y="6247"/>
                    <a:pt x="8762" y="6135"/>
                  </a:cubicBezTo>
                  <a:cubicBezTo>
                    <a:pt x="8340" y="5958"/>
                    <a:pt x="8030" y="5647"/>
                    <a:pt x="7830" y="5226"/>
                  </a:cubicBezTo>
                  <a:lnTo>
                    <a:pt x="7786" y="5137"/>
                  </a:lnTo>
                  <a:lnTo>
                    <a:pt x="7542" y="5070"/>
                  </a:lnTo>
                  <a:cubicBezTo>
                    <a:pt x="7631" y="4738"/>
                    <a:pt x="7719" y="4361"/>
                    <a:pt x="7808" y="4006"/>
                  </a:cubicBezTo>
                  <a:lnTo>
                    <a:pt x="7808" y="4006"/>
                  </a:lnTo>
                  <a:cubicBezTo>
                    <a:pt x="7769" y="4045"/>
                    <a:pt x="7724" y="4061"/>
                    <a:pt x="7678" y="4061"/>
                  </a:cubicBezTo>
                  <a:cubicBezTo>
                    <a:pt x="7568" y="4061"/>
                    <a:pt x="7449" y="3967"/>
                    <a:pt x="7387" y="3873"/>
                  </a:cubicBezTo>
                  <a:cubicBezTo>
                    <a:pt x="7276" y="3718"/>
                    <a:pt x="7209" y="3562"/>
                    <a:pt x="7165" y="3385"/>
                  </a:cubicBezTo>
                  <a:cubicBezTo>
                    <a:pt x="7231" y="3252"/>
                    <a:pt x="7076" y="3097"/>
                    <a:pt x="6921" y="3074"/>
                  </a:cubicBezTo>
                  <a:cubicBezTo>
                    <a:pt x="6843" y="3063"/>
                    <a:pt x="6766" y="3058"/>
                    <a:pt x="6688" y="3058"/>
                  </a:cubicBezTo>
                  <a:cubicBezTo>
                    <a:pt x="6610" y="3058"/>
                    <a:pt x="6533" y="3063"/>
                    <a:pt x="6455" y="3074"/>
                  </a:cubicBezTo>
                  <a:cubicBezTo>
                    <a:pt x="6189" y="3008"/>
                    <a:pt x="5923" y="2919"/>
                    <a:pt x="5701" y="2786"/>
                  </a:cubicBezTo>
                  <a:cubicBezTo>
                    <a:pt x="5413" y="2697"/>
                    <a:pt x="5058" y="2786"/>
                    <a:pt x="4858" y="2564"/>
                  </a:cubicBezTo>
                  <a:cubicBezTo>
                    <a:pt x="4193" y="1788"/>
                    <a:pt x="3638" y="923"/>
                    <a:pt x="3217" y="14"/>
                  </a:cubicBezTo>
                  <a:cubicBezTo>
                    <a:pt x="2957" y="5"/>
                    <a:pt x="2700" y="0"/>
                    <a:pt x="2444" y="0"/>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0" name="Google Shape;152;p16">
              <a:extLst>
                <a:ext uri="{FF2B5EF4-FFF2-40B4-BE49-F238E27FC236}">
                  <a16:creationId xmlns:a16="http://schemas.microsoft.com/office/drawing/2014/main" id="{9220BA1B-3752-51F0-15C1-EC5ED7C30AF2}"/>
                </a:ext>
              </a:extLst>
            </p:cNvPr>
            <p:cNvSpPr/>
            <p:nvPr/>
          </p:nvSpPr>
          <p:spPr>
            <a:xfrm>
              <a:off x="-611575" y="3927475"/>
              <a:ext cx="263400" cy="225150"/>
            </a:xfrm>
            <a:custGeom>
              <a:avLst/>
              <a:gdLst/>
              <a:ahLst/>
              <a:cxnLst/>
              <a:rect l="l" t="t" r="r" b="b"/>
              <a:pathLst>
                <a:path w="10536" h="9006" extrusionOk="0">
                  <a:moveTo>
                    <a:pt x="3438" y="1863"/>
                  </a:moveTo>
                  <a:cubicBezTo>
                    <a:pt x="3439" y="1863"/>
                    <a:pt x="3440" y="1863"/>
                    <a:pt x="3440" y="1863"/>
                  </a:cubicBezTo>
                  <a:lnTo>
                    <a:pt x="3440" y="1863"/>
                  </a:lnTo>
                  <a:cubicBezTo>
                    <a:pt x="3440" y="1863"/>
                    <a:pt x="3439" y="1863"/>
                    <a:pt x="3438" y="1863"/>
                  </a:cubicBezTo>
                  <a:close/>
                  <a:moveTo>
                    <a:pt x="1841" y="0"/>
                  </a:moveTo>
                  <a:cubicBezTo>
                    <a:pt x="1553" y="155"/>
                    <a:pt x="1242" y="244"/>
                    <a:pt x="910" y="289"/>
                  </a:cubicBezTo>
                  <a:cubicBezTo>
                    <a:pt x="888" y="333"/>
                    <a:pt x="865" y="377"/>
                    <a:pt x="843" y="444"/>
                  </a:cubicBezTo>
                  <a:cubicBezTo>
                    <a:pt x="843" y="510"/>
                    <a:pt x="910" y="555"/>
                    <a:pt x="954" y="555"/>
                  </a:cubicBezTo>
                  <a:cubicBezTo>
                    <a:pt x="1021" y="555"/>
                    <a:pt x="1043" y="510"/>
                    <a:pt x="1087" y="466"/>
                  </a:cubicBezTo>
                  <a:cubicBezTo>
                    <a:pt x="1134" y="450"/>
                    <a:pt x="1192" y="435"/>
                    <a:pt x="1254" y="435"/>
                  </a:cubicBezTo>
                  <a:cubicBezTo>
                    <a:pt x="1279" y="435"/>
                    <a:pt x="1305" y="437"/>
                    <a:pt x="1331" y="444"/>
                  </a:cubicBezTo>
                  <a:lnTo>
                    <a:pt x="1619" y="466"/>
                  </a:lnTo>
                  <a:cubicBezTo>
                    <a:pt x="1708" y="466"/>
                    <a:pt x="1775" y="510"/>
                    <a:pt x="1819" y="555"/>
                  </a:cubicBezTo>
                  <a:cubicBezTo>
                    <a:pt x="1908" y="643"/>
                    <a:pt x="1819" y="799"/>
                    <a:pt x="1819" y="932"/>
                  </a:cubicBezTo>
                  <a:cubicBezTo>
                    <a:pt x="1841" y="1087"/>
                    <a:pt x="1908" y="1220"/>
                    <a:pt x="2019" y="1331"/>
                  </a:cubicBezTo>
                  <a:cubicBezTo>
                    <a:pt x="2130" y="1442"/>
                    <a:pt x="2196" y="1597"/>
                    <a:pt x="2174" y="1752"/>
                  </a:cubicBezTo>
                  <a:cubicBezTo>
                    <a:pt x="2119" y="1881"/>
                    <a:pt x="1988" y="1963"/>
                    <a:pt x="1857" y="1963"/>
                  </a:cubicBezTo>
                  <a:cubicBezTo>
                    <a:pt x="1829" y="1963"/>
                    <a:pt x="1802" y="1960"/>
                    <a:pt x="1775" y="1952"/>
                  </a:cubicBezTo>
                  <a:cubicBezTo>
                    <a:pt x="1597" y="1908"/>
                    <a:pt x="1464" y="1841"/>
                    <a:pt x="1331" y="1730"/>
                  </a:cubicBezTo>
                  <a:lnTo>
                    <a:pt x="843" y="1353"/>
                  </a:lnTo>
                  <a:cubicBezTo>
                    <a:pt x="621" y="1420"/>
                    <a:pt x="444" y="1575"/>
                    <a:pt x="377" y="1797"/>
                  </a:cubicBezTo>
                  <a:cubicBezTo>
                    <a:pt x="333" y="1863"/>
                    <a:pt x="333" y="1952"/>
                    <a:pt x="377" y="2019"/>
                  </a:cubicBezTo>
                  <a:cubicBezTo>
                    <a:pt x="422" y="2107"/>
                    <a:pt x="488" y="2174"/>
                    <a:pt x="599" y="2196"/>
                  </a:cubicBezTo>
                  <a:lnTo>
                    <a:pt x="954" y="2373"/>
                  </a:lnTo>
                  <a:cubicBezTo>
                    <a:pt x="799" y="2440"/>
                    <a:pt x="710" y="2595"/>
                    <a:pt x="732" y="2773"/>
                  </a:cubicBezTo>
                  <a:cubicBezTo>
                    <a:pt x="754" y="2884"/>
                    <a:pt x="843" y="2972"/>
                    <a:pt x="821" y="3083"/>
                  </a:cubicBezTo>
                  <a:cubicBezTo>
                    <a:pt x="710" y="3017"/>
                    <a:pt x="621" y="2972"/>
                    <a:pt x="510" y="2928"/>
                  </a:cubicBezTo>
                  <a:lnTo>
                    <a:pt x="510" y="2928"/>
                  </a:lnTo>
                  <a:cubicBezTo>
                    <a:pt x="488" y="3061"/>
                    <a:pt x="533" y="3216"/>
                    <a:pt x="621" y="3305"/>
                  </a:cubicBezTo>
                  <a:cubicBezTo>
                    <a:pt x="666" y="3349"/>
                    <a:pt x="710" y="3416"/>
                    <a:pt x="688" y="3438"/>
                  </a:cubicBezTo>
                  <a:cubicBezTo>
                    <a:pt x="688" y="3460"/>
                    <a:pt x="666" y="3482"/>
                    <a:pt x="621" y="3482"/>
                  </a:cubicBezTo>
                  <a:cubicBezTo>
                    <a:pt x="333" y="3704"/>
                    <a:pt x="133" y="4015"/>
                    <a:pt x="45" y="4370"/>
                  </a:cubicBezTo>
                  <a:cubicBezTo>
                    <a:pt x="23" y="4436"/>
                    <a:pt x="0" y="4525"/>
                    <a:pt x="0" y="4614"/>
                  </a:cubicBezTo>
                  <a:cubicBezTo>
                    <a:pt x="0" y="4724"/>
                    <a:pt x="45" y="4791"/>
                    <a:pt x="133" y="4835"/>
                  </a:cubicBezTo>
                  <a:cubicBezTo>
                    <a:pt x="244" y="4902"/>
                    <a:pt x="311" y="5013"/>
                    <a:pt x="444" y="5013"/>
                  </a:cubicBezTo>
                  <a:cubicBezTo>
                    <a:pt x="599" y="5013"/>
                    <a:pt x="754" y="4946"/>
                    <a:pt x="910" y="4880"/>
                  </a:cubicBezTo>
                  <a:lnTo>
                    <a:pt x="1686" y="4480"/>
                  </a:lnTo>
                  <a:cubicBezTo>
                    <a:pt x="1741" y="4590"/>
                    <a:pt x="1864" y="4632"/>
                    <a:pt x="1998" y="4632"/>
                  </a:cubicBezTo>
                  <a:cubicBezTo>
                    <a:pt x="2079" y="4632"/>
                    <a:pt x="2165" y="4617"/>
                    <a:pt x="2240" y="4591"/>
                  </a:cubicBezTo>
                  <a:cubicBezTo>
                    <a:pt x="2285" y="4569"/>
                    <a:pt x="2329" y="4547"/>
                    <a:pt x="2374" y="4547"/>
                  </a:cubicBezTo>
                  <a:cubicBezTo>
                    <a:pt x="2462" y="4569"/>
                    <a:pt x="2484" y="4636"/>
                    <a:pt x="2595" y="4680"/>
                  </a:cubicBezTo>
                  <a:cubicBezTo>
                    <a:pt x="2706" y="4724"/>
                    <a:pt x="2884" y="4724"/>
                    <a:pt x="2928" y="4791"/>
                  </a:cubicBezTo>
                  <a:cubicBezTo>
                    <a:pt x="2950" y="4880"/>
                    <a:pt x="2884" y="4968"/>
                    <a:pt x="2928" y="5035"/>
                  </a:cubicBezTo>
                  <a:cubicBezTo>
                    <a:pt x="2950" y="5079"/>
                    <a:pt x="2995" y="5079"/>
                    <a:pt x="3017" y="5101"/>
                  </a:cubicBezTo>
                  <a:cubicBezTo>
                    <a:pt x="3239" y="5168"/>
                    <a:pt x="3416" y="5323"/>
                    <a:pt x="3527" y="5545"/>
                  </a:cubicBezTo>
                  <a:cubicBezTo>
                    <a:pt x="3549" y="5589"/>
                    <a:pt x="3593" y="5634"/>
                    <a:pt x="3638" y="5656"/>
                  </a:cubicBezTo>
                  <a:cubicBezTo>
                    <a:pt x="3651" y="5662"/>
                    <a:pt x="3666" y="5665"/>
                    <a:pt x="3681" y="5665"/>
                  </a:cubicBezTo>
                  <a:cubicBezTo>
                    <a:pt x="3719" y="5665"/>
                    <a:pt x="3762" y="5649"/>
                    <a:pt x="3793" y="5634"/>
                  </a:cubicBezTo>
                  <a:cubicBezTo>
                    <a:pt x="3846" y="5619"/>
                    <a:pt x="3898" y="5612"/>
                    <a:pt x="3950" y="5612"/>
                  </a:cubicBezTo>
                  <a:cubicBezTo>
                    <a:pt x="4290" y="5612"/>
                    <a:pt x="4583" y="5911"/>
                    <a:pt x="4525" y="6277"/>
                  </a:cubicBezTo>
                  <a:cubicBezTo>
                    <a:pt x="4791" y="6787"/>
                    <a:pt x="5257" y="7164"/>
                    <a:pt x="5811" y="7297"/>
                  </a:cubicBezTo>
                  <a:cubicBezTo>
                    <a:pt x="5723" y="7475"/>
                    <a:pt x="5656" y="7674"/>
                    <a:pt x="5612" y="7874"/>
                  </a:cubicBezTo>
                  <a:cubicBezTo>
                    <a:pt x="5545" y="8073"/>
                    <a:pt x="5612" y="8295"/>
                    <a:pt x="5745" y="8451"/>
                  </a:cubicBezTo>
                  <a:cubicBezTo>
                    <a:pt x="5811" y="8539"/>
                    <a:pt x="5944" y="8584"/>
                    <a:pt x="6011" y="8695"/>
                  </a:cubicBezTo>
                  <a:cubicBezTo>
                    <a:pt x="6033" y="8783"/>
                    <a:pt x="6077" y="8850"/>
                    <a:pt x="6122" y="8894"/>
                  </a:cubicBezTo>
                  <a:cubicBezTo>
                    <a:pt x="6166" y="8961"/>
                    <a:pt x="6255" y="8983"/>
                    <a:pt x="6344" y="8983"/>
                  </a:cubicBezTo>
                  <a:cubicBezTo>
                    <a:pt x="6414" y="8999"/>
                    <a:pt x="6488" y="9006"/>
                    <a:pt x="6561" y="9006"/>
                  </a:cubicBezTo>
                  <a:cubicBezTo>
                    <a:pt x="6695" y="9006"/>
                    <a:pt x="6828" y="8981"/>
                    <a:pt x="6942" y="8938"/>
                  </a:cubicBezTo>
                  <a:cubicBezTo>
                    <a:pt x="7142" y="8828"/>
                    <a:pt x="7209" y="8606"/>
                    <a:pt x="7098" y="8406"/>
                  </a:cubicBezTo>
                  <a:cubicBezTo>
                    <a:pt x="7165" y="8392"/>
                    <a:pt x="7233" y="8387"/>
                    <a:pt x="7301" y="8387"/>
                  </a:cubicBezTo>
                  <a:cubicBezTo>
                    <a:pt x="7465" y="8387"/>
                    <a:pt x="7630" y="8416"/>
                    <a:pt x="7789" y="8416"/>
                  </a:cubicBezTo>
                  <a:cubicBezTo>
                    <a:pt x="7871" y="8416"/>
                    <a:pt x="7952" y="8408"/>
                    <a:pt x="8029" y="8384"/>
                  </a:cubicBezTo>
                  <a:cubicBezTo>
                    <a:pt x="8384" y="8273"/>
                    <a:pt x="8539" y="7874"/>
                    <a:pt x="8739" y="7586"/>
                  </a:cubicBezTo>
                  <a:cubicBezTo>
                    <a:pt x="8779" y="7639"/>
                    <a:pt x="8844" y="7669"/>
                    <a:pt x="8913" y="7669"/>
                  </a:cubicBezTo>
                  <a:cubicBezTo>
                    <a:pt x="8959" y="7669"/>
                    <a:pt x="9006" y="7656"/>
                    <a:pt x="9050" y="7630"/>
                  </a:cubicBezTo>
                  <a:cubicBezTo>
                    <a:pt x="9138" y="7586"/>
                    <a:pt x="9227" y="7519"/>
                    <a:pt x="9316" y="7452"/>
                  </a:cubicBezTo>
                  <a:cubicBezTo>
                    <a:pt x="9383" y="7385"/>
                    <a:pt x="9464" y="7356"/>
                    <a:pt x="9548" y="7356"/>
                  </a:cubicBezTo>
                  <a:cubicBezTo>
                    <a:pt x="9574" y="7356"/>
                    <a:pt x="9600" y="7359"/>
                    <a:pt x="9626" y="7364"/>
                  </a:cubicBezTo>
                  <a:cubicBezTo>
                    <a:pt x="9892" y="7475"/>
                    <a:pt x="10003" y="7852"/>
                    <a:pt x="10203" y="8007"/>
                  </a:cubicBezTo>
                  <a:cubicBezTo>
                    <a:pt x="10136" y="7940"/>
                    <a:pt x="10158" y="7830"/>
                    <a:pt x="10203" y="7763"/>
                  </a:cubicBezTo>
                  <a:cubicBezTo>
                    <a:pt x="10269" y="7696"/>
                    <a:pt x="10314" y="7608"/>
                    <a:pt x="10336" y="7519"/>
                  </a:cubicBezTo>
                  <a:cubicBezTo>
                    <a:pt x="10314" y="7452"/>
                    <a:pt x="10292" y="7386"/>
                    <a:pt x="10269" y="7319"/>
                  </a:cubicBezTo>
                  <a:cubicBezTo>
                    <a:pt x="10225" y="7253"/>
                    <a:pt x="10247" y="7186"/>
                    <a:pt x="10292" y="7120"/>
                  </a:cubicBezTo>
                  <a:cubicBezTo>
                    <a:pt x="10336" y="7098"/>
                    <a:pt x="10380" y="7075"/>
                    <a:pt x="10447" y="7075"/>
                  </a:cubicBezTo>
                  <a:cubicBezTo>
                    <a:pt x="10491" y="7053"/>
                    <a:pt x="10536" y="6987"/>
                    <a:pt x="10536" y="6965"/>
                  </a:cubicBezTo>
                  <a:cubicBezTo>
                    <a:pt x="10513" y="6942"/>
                    <a:pt x="10491" y="6920"/>
                    <a:pt x="10469" y="6920"/>
                  </a:cubicBezTo>
                  <a:lnTo>
                    <a:pt x="10048" y="6743"/>
                  </a:lnTo>
                  <a:cubicBezTo>
                    <a:pt x="10003" y="6721"/>
                    <a:pt x="9959" y="6698"/>
                    <a:pt x="9937" y="6676"/>
                  </a:cubicBezTo>
                  <a:cubicBezTo>
                    <a:pt x="9892" y="6610"/>
                    <a:pt x="9870" y="6543"/>
                    <a:pt x="9870" y="6477"/>
                  </a:cubicBezTo>
                  <a:cubicBezTo>
                    <a:pt x="9832" y="6326"/>
                    <a:pt x="9698" y="6223"/>
                    <a:pt x="9550" y="6223"/>
                  </a:cubicBezTo>
                  <a:cubicBezTo>
                    <a:pt x="9524" y="6223"/>
                    <a:pt x="9497" y="6226"/>
                    <a:pt x="9471" y="6233"/>
                  </a:cubicBezTo>
                  <a:cubicBezTo>
                    <a:pt x="9249" y="5878"/>
                    <a:pt x="8983" y="5567"/>
                    <a:pt x="8672" y="5279"/>
                  </a:cubicBezTo>
                  <a:cubicBezTo>
                    <a:pt x="8539" y="5146"/>
                    <a:pt x="8384" y="5035"/>
                    <a:pt x="8229" y="4924"/>
                  </a:cubicBezTo>
                  <a:lnTo>
                    <a:pt x="7763" y="4547"/>
                  </a:lnTo>
                  <a:lnTo>
                    <a:pt x="7763" y="3793"/>
                  </a:lnTo>
                  <a:cubicBezTo>
                    <a:pt x="7674" y="3771"/>
                    <a:pt x="7608" y="3726"/>
                    <a:pt x="7564" y="3638"/>
                  </a:cubicBezTo>
                  <a:cubicBezTo>
                    <a:pt x="7541" y="3571"/>
                    <a:pt x="7519" y="3482"/>
                    <a:pt x="7541" y="3394"/>
                  </a:cubicBezTo>
                  <a:cubicBezTo>
                    <a:pt x="7519" y="3349"/>
                    <a:pt x="7541" y="3305"/>
                    <a:pt x="7564" y="3283"/>
                  </a:cubicBezTo>
                  <a:cubicBezTo>
                    <a:pt x="7586" y="3238"/>
                    <a:pt x="7630" y="3216"/>
                    <a:pt x="7674" y="3172"/>
                  </a:cubicBezTo>
                  <a:cubicBezTo>
                    <a:pt x="7719" y="3150"/>
                    <a:pt x="7741" y="3105"/>
                    <a:pt x="7741" y="3061"/>
                  </a:cubicBezTo>
                  <a:cubicBezTo>
                    <a:pt x="7564" y="2994"/>
                    <a:pt x="7386" y="2928"/>
                    <a:pt x="7253" y="2839"/>
                  </a:cubicBezTo>
                  <a:cubicBezTo>
                    <a:pt x="7231" y="2884"/>
                    <a:pt x="7186" y="2950"/>
                    <a:pt x="7164" y="2994"/>
                  </a:cubicBezTo>
                  <a:cubicBezTo>
                    <a:pt x="7164" y="3017"/>
                    <a:pt x="7142" y="3017"/>
                    <a:pt x="7142" y="3017"/>
                  </a:cubicBezTo>
                  <a:cubicBezTo>
                    <a:pt x="7131" y="3028"/>
                    <a:pt x="7125" y="3033"/>
                    <a:pt x="7120" y="3033"/>
                  </a:cubicBezTo>
                  <a:cubicBezTo>
                    <a:pt x="7114" y="3033"/>
                    <a:pt x="7109" y="3028"/>
                    <a:pt x="7098" y="3017"/>
                  </a:cubicBezTo>
                  <a:cubicBezTo>
                    <a:pt x="6854" y="2928"/>
                    <a:pt x="6610" y="2795"/>
                    <a:pt x="6366" y="2640"/>
                  </a:cubicBezTo>
                  <a:cubicBezTo>
                    <a:pt x="6277" y="2573"/>
                    <a:pt x="6321" y="2418"/>
                    <a:pt x="6388" y="2307"/>
                  </a:cubicBezTo>
                  <a:cubicBezTo>
                    <a:pt x="6477" y="2218"/>
                    <a:pt x="6521" y="2041"/>
                    <a:pt x="6477" y="1974"/>
                  </a:cubicBezTo>
                  <a:cubicBezTo>
                    <a:pt x="6432" y="1930"/>
                    <a:pt x="6366" y="1819"/>
                    <a:pt x="6388" y="1797"/>
                  </a:cubicBezTo>
                  <a:cubicBezTo>
                    <a:pt x="6410" y="1775"/>
                    <a:pt x="6432" y="1775"/>
                    <a:pt x="6455" y="1752"/>
                  </a:cubicBezTo>
                  <a:cubicBezTo>
                    <a:pt x="6543" y="1708"/>
                    <a:pt x="6477" y="1597"/>
                    <a:pt x="6388" y="1553"/>
                  </a:cubicBezTo>
                  <a:lnTo>
                    <a:pt x="6122" y="1553"/>
                  </a:lnTo>
                  <a:cubicBezTo>
                    <a:pt x="5989" y="1508"/>
                    <a:pt x="5878" y="1398"/>
                    <a:pt x="5811" y="1264"/>
                  </a:cubicBezTo>
                  <a:cubicBezTo>
                    <a:pt x="5767" y="1131"/>
                    <a:pt x="5700" y="1020"/>
                    <a:pt x="5612" y="910"/>
                  </a:cubicBezTo>
                  <a:cubicBezTo>
                    <a:pt x="5584" y="906"/>
                    <a:pt x="5557" y="904"/>
                    <a:pt x="5529" y="904"/>
                  </a:cubicBezTo>
                  <a:cubicBezTo>
                    <a:pt x="5401" y="904"/>
                    <a:pt x="5274" y="944"/>
                    <a:pt x="5146" y="998"/>
                  </a:cubicBezTo>
                  <a:cubicBezTo>
                    <a:pt x="5079" y="1065"/>
                    <a:pt x="5013" y="1131"/>
                    <a:pt x="4924" y="1176"/>
                  </a:cubicBezTo>
                  <a:cubicBezTo>
                    <a:pt x="4833" y="1202"/>
                    <a:pt x="4742" y="1212"/>
                    <a:pt x="4647" y="1212"/>
                  </a:cubicBezTo>
                  <a:cubicBezTo>
                    <a:pt x="4579" y="1212"/>
                    <a:pt x="4510" y="1207"/>
                    <a:pt x="4436" y="1198"/>
                  </a:cubicBezTo>
                  <a:cubicBezTo>
                    <a:pt x="4348" y="1220"/>
                    <a:pt x="4259" y="1264"/>
                    <a:pt x="4259" y="1353"/>
                  </a:cubicBezTo>
                  <a:cubicBezTo>
                    <a:pt x="4259" y="1398"/>
                    <a:pt x="4281" y="1420"/>
                    <a:pt x="4281" y="1442"/>
                  </a:cubicBezTo>
                  <a:cubicBezTo>
                    <a:pt x="4303" y="1553"/>
                    <a:pt x="4237" y="1641"/>
                    <a:pt x="4126" y="1641"/>
                  </a:cubicBezTo>
                  <a:lnTo>
                    <a:pt x="4126" y="1885"/>
                  </a:lnTo>
                  <a:cubicBezTo>
                    <a:pt x="4061" y="1892"/>
                    <a:pt x="3994" y="1895"/>
                    <a:pt x="3926" y="1895"/>
                  </a:cubicBezTo>
                  <a:cubicBezTo>
                    <a:pt x="3764" y="1895"/>
                    <a:pt x="3597" y="1879"/>
                    <a:pt x="3440" y="1863"/>
                  </a:cubicBezTo>
                  <a:lnTo>
                    <a:pt x="3440" y="1863"/>
                  </a:lnTo>
                  <a:cubicBezTo>
                    <a:pt x="3460" y="1868"/>
                    <a:pt x="3460" y="1930"/>
                    <a:pt x="3438" y="1930"/>
                  </a:cubicBezTo>
                  <a:lnTo>
                    <a:pt x="3349" y="1930"/>
                  </a:lnTo>
                  <a:lnTo>
                    <a:pt x="2906" y="1775"/>
                  </a:lnTo>
                  <a:cubicBezTo>
                    <a:pt x="2861" y="1553"/>
                    <a:pt x="2906" y="1309"/>
                    <a:pt x="2861" y="1087"/>
                  </a:cubicBezTo>
                  <a:cubicBezTo>
                    <a:pt x="2817" y="865"/>
                    <a:pt x="2728" y="666"/>
                    <a:pt x="2573" y="510"/>
                  </a:cubicBezTo>
                  <a:cubicBezTo>
                    <a:pt x="2351" y="311"/>
                    <a:pt x="2107" y="133"/>
                    <a:pt x="1841" y="0"/>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1" name="Google Shape;153;p16">
              <a:extLst>
                <a:ext uri="{FF2B5EF4-FFF2-40B4-BE49-F238E27FC236}">
                  <a16:creationId xmlns:a16="http://schemas.microsoft.com/office/drawing/2014/main" id="{A8AD76FE-DC46-CB5E-321C-C64132AC3D44}"/>
                </a:ext>
              </a:extLst>
            </p:cNvPr>
            <p:cNvSpPr/>
            <p:nvPr/>
          </p:nvSpPr>
          <p:spPr>
            <a:xfrm>
              <a:off x="-522850" y="4111000"/>
              <a:ext cx="278925" cy="195200"/>
            </a:xfrm>
            <a:custGeom>
              <a:avLst/>
              <a:gdLst/>
              <a:ahLst/>
              <a:cxnLst/>
              <a:rect l="l" t="t" r="r" b="b"/>
              <a:pathLst>
                <a:path w="11157" h="7808" extrusionOk="0">
                  <a:moveTo>
                    <a:pt x="10047" y="1"/>
                  </a:moveTo>
                  <a:cubicBezTo>
                    <a:pt x="9981" y="50"/>
                    <a:pt x="9902" y="75"/>
                    <a:pt x="9820" y="75"/>
                  </a:cubicBezTo>
                  <a:cubicBezTo>
                    <a:pt x="9792" y="75"/>
                    <a:pt x="9764" y="73"/>
                    <a:pt x="9737" y="67"/>
                  </a:cubicBezTo>
                  <a:lnTo>
                    <a:pt x="9737" y="67"/>
                  </a:lnTo>
                  <a:cubicBezTo>
                    <a:pt x="9759" y="245"/>
                    <a:pt x="9626" y="422"/>
                    <a:pt x="9426" y="422"/>
                  </a:cubicBezTo>
                  <a:cubicBezTo>
                    <a:pt x="9493" y="533"/>
                    <a:pt x="9515" y="644"/>
                    <a:pt x="9515" y="755"/>
                  </a:cubicBezTo>
                  <a:cubicBezTo>
                    <a:pt x="9437" y="766"/>
                    <a:pt x="9354" y="771"/>
                    <a:pt x="9271" y="771"/>
                  </a:cubicBezTo>
                  <a:cubicBezTo>
                    <a:pt x="9188" y="771"/>
                    <a:pt x="9105" y="766"/>
                    <a:pt x="9027" y="755"/>
                  </a:cubicBezTo>
                  <a:lnTo>
                    <a:pt x="9094" y="622"/>
                  </a:lnTo>
                  <a:cubicBezTo>
                    <a:pt x="9042" y="615"/>
                    <a:pt x="8990" y="612"/>
                    <a:pt x="8937" y="612"/>
                  </a:cubicBezTo>
                  <a:cubicBezTo>
                    <a:pt x="8810" y="612"/>
                    <a:pt x="8680" y="628"/>
                    <a:pt x="8539" y="644"/>
                  </a:cubicBezTo>
                  <a:cubicBezTo>
                    <a:pt x="8583" y="732"/>
                    <a:pt x="8606" y="843"/>
                    <a:pt x="8606" y="954"/>
                  </a:cubicBezTo>
                  <a:cubicBezTo>
                    <a:pt x="8583" y="1043"/>
                    <a:pt x="8517" y="1132"/>
                    <a:pt x="8406" y="1154"/>
                  </a:cubicBezTo>
                  <a:cubicBezTo>
                    <a:pt x="8339" y="1132"/>
                    <a:pt x="8295" y="1110"/>
                    <a:pt x="8251" y="1087"/>
                  </a:cubicBezTo>
                  <a:lnTo>
                    <a:pt x="7896" y="866"/>
                  </a:lnTo>
                  <a:cubicBezTo>
                    <a:pt x="7829" y="843"/>
                    <a:pt x="7763" y="777"/>
                    <a:pt x="7718" y="732"/>
                  </a:cubicBezTo>
                  <a:cubicBezTo>
                    <a:pt x="7718" y="755"/>
                    <a:pt x="7718" y="777"/>
                    <a:pt x="7718" y="799"/>
                  </a:cubicBezTo>
                  <a:cubicBezTo>
                    <a:pt x="7563" y="799"/>
                    <a:pt x="7408" y="777"/>
                    <a:pt x="7253" y="755"/>
                  </a:cubicBezTo>
                  <a:lnTo>
                    <a:pt x="6787" y="710"/>
                  </a:lnTo>
                  <a:cubicBezTo>
                    <a:pt x="6743" y="710"/>
                    <a:pt x="6698" y="710"/>
                    <a:pt x="6676" y="688"/>
                  </a:cubicBezTo>
                  <a:cubicBezTo>
                    <a:pt x="6432" y="511"/>
                    <a:pt x="6343" y="134"/>
                    <a:pt x="6077" y="23"/>
                  </a:cubicBezTo>
                  <a:cubicBezTo>
                    <a:pt x="6051" y="18"/>
                    <a:pt x="6025" y="15"/>
                    <a:pt x="5999" y="15"/>
                  </a:cubicBezTo>
                  <a:cubicBezTo>
                    <a:pt x="5915" y="15"/>
                    <a:pt x="5834" y="44"/>
                    <a:pt x="5767" y="111"/>
                  </a:cubicBezTo>
                  <a:cubicBezTo>
                    <a:pt x="5678" y="178"/>
                    <a:pt x="5589" y="245"/>
                    <a:pt x="5501" y="289"/>
                  </a:cubicBezTo>
                  <a:cubicBezTo>
                    <a:pt x="5457" y="315"/>
                    <a:pt x="5410" y="328"/>
                    <a:pt x="5364" y="328"/>
                  </a:cubicBezTo>
                  <a:cubicBezTo>
                    <a:pt x="5295" y="328"/>
                    <a:pt x="5230" y="298"/>
                    <a:pt x="5190" y="245"/>
                  </a:cubicBezTo>
                  <a:cubicBezTo>
                    <a:pt x="4990" y="555"/>
                    <a:pt x="4835" y="932"/>
                    <a:pt x="4480" y="1043"/>
                  </a:cubicBezTo>
                  <a:cubicBezTo>
                    <a:pt x="4403" y="1067"/>
                    <a:pt x="4322" y="1075"/>
                    <a:pt x="4240" y="1075"/>
                  </a:cubicBezTo>
                  <a:cubicBezTo>
                    <a:pt x="4081" y="1075"/>
                    <a:pt x="3916" y="1046"/>
                    <a:pt x="3752" y="1046"/>
                  </a:cubicBezTo>
                  <a:cubicBezTo>
                    <a:pt x="3684" y="1046"/>
                    <a:pt x="3616" y="1051"/>
                    <a:pt x="3549" y="1065"/>
                  </a:cubicBezTo>
                  <a:cubicBezTo>
                    <a:pt x="3660" y="1265"/>
                    <a:pt x="3593" y="1487"/>
                    <a:pt x="3393" y="1597"/>
                  </a:cubicBezTo>
                  <a:cubicBezTo>
                    <a:pt x="3260" y="1647"/>
                    <a:pt x="3102" y="1672"/>
                    <a:pt x="2947" y="1672"/>
                  </a:cubicBezTo>
                  <a:cubicBezTo>
                    <a:pt x="2896" y="1672"/>
                    <a:pt x="2845" y="1670"/>
                    <a:pt x="2795" y="1664"/>
                  </a:cubicBezTo>
                  <a:cubicBezTo>
                    <a:pt x="2706" y="1664"/>
                    <a:pt x="2639" y="1620"/>
                    <a:pt x="2573" y="1553"/>
                  </a:cubicBezTo>
                  <a:cubicBezTo>
                    <a:pt x="2528" y="1509"/>
                    <a:pt x="2484" y="1442"/>
                    <a:pt x="2462" y="1354"/>
                  </a:cubicBezTo>
                  <a:cubicBezTo>
                    <a:pt x="2395" y="1243"/>
                    <a:pt x="2262" y="1198"/>
                    <a:pt x="2196" y="1110"/>
                  </a:cubicBezTo>
                  <a:cubicBezTo>
                    <a:pt x="2063" y="954"/>
                    <a:pt x="2018" y="732"/>
                    <a:pt x="2063" y="533"/>
                  </a:cubicBezTo>
                  <a:lnTo>
                    <a:pt x="2063" y="533"/>
                  </a:lnTo>
                  <a:cubicBezTo>
                    <a:pt x="1907" y="866"/>
                    <a:pt x="1708" y="1154"/>
                    <a:pt x="1664" y="1531"/>
                  </a:cubicBezTo>
                  <a:cubicBezTo>
                    <a:pt x="1635" y="1519"/>
                    <a:pt x="1603" y="1514"/>
                    <a:pt x="1571" y="1514"/>
                  </a:cubicBezTo>
                  <a:cubicBezTo>
                    <a:pt x="1477" y="1514"/>
                    <a:pt x="1374" y="1560"/>
                    <a:pt x="1309" y="1642"/>
                  </a:cubicBezTo>
                  <a:cubicBezTo>
                    <a:pt x="1220" y="1753"/>
                    <a:pt x="1220" y="1908"/>
                    <a:pt x="1309" y="2019"/>
                  </a:cubicBezTo>
                  <a:cubicBezTo>
                    <a:pt x="1260" y="2011"/>
                    <a:pt x="1211" y="2006"/>
                    <a:pt x="1163" y="2006"/>
                  </a:cubicBezTo>
                  <a:cubicBezTo>
                    <a:pt x="1078" y="2006"/>
                    <a:pt x="994" y="2021"/>
                    <a:pt x="909" y="2063"/>
                  </a:cubicBezTo>
                  <a:cubicBezTo>
                    <a:pt x="776" y="2108"/>
                    <a:pt x="732" y="2263"/>
                    <a:pt x="799" y="2396"/>
                  </a:cubicBezTo>
                  <a:cubicBezTo>
                    <a:pt x="821" y="2440"/>
                    <a:pt x="865" y="2462"/>
                    <a:pt x="887" y="2529"/>
                  </a:cubicBezTo>
                  <a:cubicBezTo>
                    <a:pt x="932" y="2640"/>
                    <a:pt x="799" y="2751"/>
                    <a:pt x="710" y="2840"/>
                  </a:cubicBezTo>
                  <a:cubicBezTo>
                    <a:pt x="599" y="2995"/>
                    <a:pt x="532" y="3172"/>
                    <a:pt x="532" y="3372"/>
                  </a:cubicBezTo>
                  <a:cubicBezTo>
                    <a:pt x="488" y="3682"/>
                    <a:pt x="466" y="3993"/>
                    <a:pt x="421" y="4303"/>
                  </a:cubicBezTo>
                  <a:cubicBezTo>
                    <a:pt x="421" y="4481"/>
                    <a:pt x="421" y="4680"/>
                    <a:pt x="577" y="4725"/>
                  </a:cubicBezTo>
                  <a:cubicBezTo>
                    <a:pt x="688" y="4769"/>
                    <a:pt x="821" y="4725"/>
                    <a:pt x="865" y="4836"/>
                  </a:cubicBezTo>
                  <a:cubicBezTo>
                    <a:pt x="998" y="5390"/>
                    <a:pt x="510" y="6011"/>
                    <a:pt x="0" y="6299"/>
                  </a:cubicBezTo>
                  <a:cubicBezTo>
                    <a:pt x="0" y="6499"/>
                    <a:pt x="200" y="6654"/>
                    <a:pt x="377" y="6765"/>
                  </a:cubicBezTo>
                  <a:cubicBezTo>
                    <a:pt x="976" y="7098"/>
                    <a:pt x="1619" y="7386"/>
                    <a:pt x="2285" y="7586"/>
                  </a:cubicBezTo>
                  <a:cubicBezTo>
                    <a:pt x="2351" y="7564"/>
                    <a:pt x="2412" y="7553"/>
                    <a:pt x="2473" y="7553"/>
                  </a:cubicBezTo>
                  <a:cubicBezTo>
                    <a:pt x="2534" y="7553"/>
                    <a:pt x="2595" y="7564"/>
                    <a:pt x="2662" y="7586"/>
                  </a:cubicBezTo>
                  <a:cubicBezTo>
                    <a:pt x="3172" y="7719"/>
                    <a:pt x="3682" y="7786"/>
                    <a:pt x="4214" y="7808"/>
                  </a:cubicBezTo>
                  <a:cubicBezTo>
                    <a:pt x="4325" y="7808"/>
                    <a:pt x="4458" y="7786"/>
                    <a:pt x="4569" y="7741"/>
                  </a:cubicBezTo>
                  <a:cubicBezTo>
                    <a:pt x="4857" y="7564"/>
                    <a:pt x="4769" y="7142"/>
                    <a:pt x="4658" y="6854"/>
                  </a:cubicBezTo>
                  <a:cubicBezTo>
                    <a:pt x="4990" y="6810"/>
                    <a:pt x="5279" y="6632"/>
                    <a:pt x="5478" y="6344"/>
                  </a:cubicBezTo>
                  <a:lnTo>
                    <a:pt x="6366" y="6410"/>
                  </a:lnTo>
                  <a:cubicBezTo>
                    <a:pt x="6366" y="6287"/>
                    <a:pt x="6478" y="6219"/>
                    <a:pt x="6602" y="6219"/>
                  </a:cubicBezTo>
                  <a:cubicBezTo>
                    <a:pt x="6634" y="6219"/>
                    <a:pt x="6666" y="6224"/>
                    <a:pt x="6698" y="6233"/>
                  </a:cubicBezTo>
                  <a:cubicBezTo>
                    <a:pt x="6831" y="6255"/>
                    <a:pt x="6942" y="6366"/>
                    <a:pt x="7097" y="6388"/>
                  </a:cubicBezTo>
                  <a:cubicBezTo>
                    <a:pt x="7132" y="6396"/>
                    <a:pt x="7166" y="6400"/>
                    <a:pt x="7199" y="6400"/>
                  </a:cubicBezTo>
                  <a:cubicBezTo>
                    <a:pt x="7526" y="6400"/>
                    <a:pt x="7777" y="6023"/>
                    <a:pt x="7918" y="5701"/>
                  </a:cubicBezTo>
                  <a:lnTo>
                    <a:pt x="8229" y="4991"/>
                  </a:lnTo>
                  <a:cubicBezTo>
                    <a:pt x="8306" y="4969"/>
                    <a:pt x="8384" y="4958"/>
                    <a:pt x="8459" y="4958"/>
                  </a:cubicBezTo>
                  <a:cubicBezTo>
                    <a:pt x="8534" y="4958"/>
                    <a:pt x="8606" y="4969"/>
                    <a:pt x="8672" y="4991"/>
                  </a:cubicBezTo>
                  <a:cubicBezTo>
                    <a:pt x="8827" y="4991"/>
                    <a:pt x="8983" y="4902"/>
                    <a:pt x="9005" y="4769"/>
                  </a:cubicBezTo>
                  <a:cubicBezTo>
                    <a:pt x="8983" y="4703"/>
                    <a:pt x="8960" y="4636"/>
                    <a:pt x="8938" y="4570"/>
                  </a:cubicBezTo>
                  <a:lnTo>
                    <a:pt x="8628" y="4082"/>
                  </a:lnTo>
                  <a:cubicBezTo>
                    <a:pt x="8705" y="4026"/>
                    <a:pt x="8789" y="3998"/>
                    <a:pt x="8869" y="3998"/>
                  </a:cubicBezTo>
                  <a:cubicBezTo>
                    <a:pt x="8949" y="3998"/>
                    <a:pt x="9027" y="4026"/>
                    <a:pt x="9094" y="4082"/>
                  </a:cubicBezTo>
                  <a:cubicBezTo>
                    <a:pt x="9249" y="4192"/>
                    <a:pt x="9382" y="4281"/>
                    <a:pt x="9537" y="4370"/>
                  </a:cubicBezTo>
                  <a:cubicBezTo>
                    <a:pt x="9568" y="4379"/>
                    <a:pt x="9602" y="4383"/>
                    <a:pt x="9636" y="4383"/>
                  </a:cubicBezTo>
                  <a:cubicBezTo>
                    <a:pt x="9773" y="4383"/>
                    <a:pt x="9919" y="4312"/>
                    <a:pt x="9936" y="4170"/>
                  </a:cubicBezTo>
                  <a:cubicBezTo>
                    <a:pt x="9959" y="4059"/>
                    <a:pt x="9870" y="3971"/>
                    <a:pt x="9892" y="3860"/>
                  </a:cubicBezTo>
                  <a:cubicBezTo>
                    <a:pt x="9914" y="3638"/>
                    <a:pt x="10158" y="3571"/>
                    <a:pt x="10358" y="3483"/>
                  </a:cubicBezTo>
                  <a:cubicBezTo>
                    <a:pt x="10779" y="3217"/>
                    <a:pt x="10690" y="2551"/>
                    <a:pt x="10203" y="2396"/>
                  </a:cubicBezTo>
                  <a:cubicBezTo>
                    <a:pt x="10580" y="2329"/>
                    <a:pt x="11045" y="2196"/>
                    <a:pt x="11156" y="1797"/>
                  </a:cubicBezTo>
                  <a:lnTo>
                    <a:pt x="11156" y="1797"/>
                  </a:lnTo>
                  <a:cubicBezTo>
                    <a:pt x="11111" y="1812"/>
                    <a:pt x="11065" y="1819"/>
                    <a:pt x="11020" y="1819"/>
                  </a:cubicBezTo>
                  <a:cubicBezTo>
                    <a:pt x="10862" y="1819"/>
                    <a:pt x="10710" y="1735"/>
                    <a:pt x="10624" y="1597"/>
                  </a:cubicBezTo>
                  <a:cubicBezTo>
                    <a:pt x="10535" y="1420"/>
                    <a:pt x="10535" y="1198"/>
                    <a:pt x="10602" y="1021"/>
                  </a:cubicBezTo>
                  <a:cubicBezTo>
                    <a:pt x="10668" y="866"/>
                    <a:pt x="10713" y="666"/>
                    <a:pt x="10580" y="599"/>
                  </a:cubicBezTo>
                  <a:cubicBezTo>
                    <a:pt x="10535" y="599"/>
                    <a:pt x="10491" y="599"/>
                    <a:pt x="10446" y="577"/>
                  </a:cubicBezTo>
                  <a:cubicBezTo>
                    <a:pt x="10358" y="533"/>
                    <a:pt x="10380" y="400"/>
                    <a:pt x="10380" y="311"/>
                  </a:cubicBezTo>
                  <a:cubicBezTo>
                    <a:pt x="10358" y="134"/>
                    <a:pt x="10225" y="1"/>
                    <a:pt x="10047" y="1"/>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2" name="Google Shape;154;p16">
              <a:extLst>
                <a:ext uri="{FF2B5EF4-FFF2-40B4-BE49-F238E27FC236}">
                  <a16:creationId xmlns:a16="http://schemas.microsoft.com/office/drawing/2014/main" id="{F6D07AD0-807C-52FD-3BE4-68671247365A}"/>
                </a:ext>
              </a:extLst>
            </p:cNvPr>
            <p:cNvSpPr/>
            <p:nvPr/>
          </p:nvSpPr>
          <p:spPr>
            <a:xfrm>
              <a:off x="-548375" y="4143150"/>
              <a:ext cx="413125" cy="316325"/>
            </a:xfrm>
            <a:custGeom>
              <a:avLst/>
              <a:gdLst/>
              <a:ahLst/>
              <a:cxnLst/>
              <a:rect l="l" t="t" r="r" b="b"/>
              <a:pathLst>
                <a:path w="16525" h="12653" extrusionOk="0">
                  <a:moveTo>
                    <a:pt x="1021" y="5013"/>
                  </a:moveTo>
                  <a:cubicBezTo>
                    <a:pt x="1021" y="5038"/>
                    <a:pt x="1024" y="5062"/>
                    <a:pt x="1030" y="5084"/>
                  </a:cubicBezTo>
                  <a:lnTo>
                    <a:pt x="1030" y="5084"/>
                  </a:lnTo>
                  <a:cubicBezTo>
                    <a:pt x="1027" y="5061"/>
                    <a:pt x="1024" y="5037"/>
                    <a:pt x="1021" y="5013"/>
                  </a:cubicBezTo>
                  <a:close/>
                  <a:moveTo>
                    <a:pt x="13397" y="6034"/>
                  </a:moveTo>
                  <a:cubicBezTo>
                    <a:pt x="13395" y="6034"/>
                    <a:pt x="13393" y="6035"/>
                    <a:pt x="13392" y="6036"/>
                  </a:cubicBezTo>
                  <a:lnTo>
                    <a:pt x="13392" y="6036"/>
                  </a:lnTo>
                  <a:cubicBezTo>
                    <a:pt x="13393" y="6035"/>
                    <a:pt x="13395" y="6034"/>
                    <a:pt x="13397" y="6034"/>
                  </a:cubicBezTo>
                  <a:close/>
                  <a:moveTo>
                    <a:pt x="13719" y="0"/>
                  </a:moveTo>
                  <a:cubicBezTo>
                    <a:pt x="13685" y="0"/>
                    <a:pt x="13650" y="7"/>
                    <a:pt x="13619" y="23"/>
                  </a:cubicBezTo>
                  <a:cubicBezTo>
                    <a:pt x="13530" y="68"/>
                    <a:pt x="13441" y="90"/>
                    <a:pt x="13331" y="90"/>
                  </a:cubicBezTo>
                  <a:cubicBezTo>
                    <a:pt x="13271" y="90"/>
                    <a:pt x="13193" y="70"/>
                    <a:pt x="13133" y="70"/>
                  </a:cubicBezTo>
                  <a:cubicBezTo>
                    <a:pt x="13104" y="70"/>
                    <a:pt x="13079" y="75"/>
                    <a:pt x="13064" y="90"/>
                  </a:cubicBezTo>
                  <a:cubicBezTo>
                    <a:pt x="13020" y="134"/>
                    <a:pt x="13042" y="201"/>
                    <a:pt x="12976" y="245"/>
                  </a:cubicBezTo>
                  <a:cubicBezTo>
                    <a:pt x="12962" y="249"/>
                    <a:pt x="12949" y="251"/>
                    <a:pt x="12936" y="251"/>
                  </a:cubicBezTo>
                  <a:cubicBezTo>
                    <a:pt x="12883" y="251"/>
                    <a:pt x="12829" y="223"/>
                    <a:pt x="12776" y="223"/>
                  </a:cubicBezTo>
                  <a:cubicBezTo>
                    <a:pt x="12753" y="216"/>
                    <a:pt x="12732" y="213"/>
                    <a:pt x="12710" y="213"/>
                  </a:cubicBezTo>
                  <a:cubicBezTo>
                    <a:pt x="12522" y="213"/>
                    <a:pt x="12376" y="454"/>
                    <a:pt x="12177" y="533"/>
                  </a:cubicBezTo>
                  <a:cubicBezTo>
                    <a:pt x="12066" y="933"/>
                    <a:pt x="11623" y="1066"/>
                    <a:pt x="11224" y="1110"/>
                  </a:cubicBezTo>
                  <a:cubicBezTo>
                    <a:pt x="11711" y="1243"/>
                    <a:pt x="11800" y="1931"/>
                    <a:pt x="11357" y="2197"/>
                  </a:cubicBezTo>
                  <a:cubicBezTo>
                    <a:pt x="11179" y="2285"/>
                    <a:pt x="10935" y="2352"/>
                    <a:pt x="10913" y="2552"/>
                  </a:cubicBezTo>
                  <a:cubicBezTo>
                    <a:pt x="10891" y="2662"/>
                    <a:pt x="10980" y="2773"/>
                    <a:pt x="10957" y="2884"/>
                  </a:cubicBezTo>
                  <a:cubicBezTo>
                    <a:pt x="10941" y="3016"/>
                    <a:pt x="10814" y="3087"/>
                    <a:pt x="10686" y="3087"/>
                  </a:cubicBezTo>
                  <a:cubicBezTo>
                    <a:pt x="10642" y="3087"/>
                    <a:pt x="10598" y="3079"/>
                    <a:pt x="10558" y="3062"/>
                  </a:cubicBezTo>
                  <a:cubicBezTo>
                    <a:pt x="10403" y="2995"/>
                    <a:pt x="10248" y="2906"/>
                    <a:pt x="10115" y="2796"/>
                  </a:cubicBezTo>
                  <a:cubicBezTo>
                    <a:pt x="10048" y="2740"/>
                    <a:pt x="9965" y="2712"/>
                    <a:pt x="9882" y="2712"/>
                  </a:cubicBezTo>
                  <a:cubicBezTo>
                    <a:pt x="9798" y="2712"/>
                    <a:pt x="9715" y="2740"/>
                    <a:pt x="9649" y="2796"/>
                  </a:cubicBezTo>
                  <a:lnTo>
                    <a:pt x="9959" y="3284"/>
                  </a:lnTo>
                  <a:cubicBezTo>
                    <a:pt x="9981" y="3350"/>
                    <a:pt x="10004" y="3394"/>
                    <a:pt x="10026" y="3461"/>
                  </a:cubicBezTo>
                  <a:cubicBezTo>
                    <a:pt x="10004" y="3616"/>
                    <a:pt x="9848" y="3705"/>
                    <a:pt x="9693" y="3705"/>
                  </a:cubicBezTo>
                  <a:cubicBezTo>
                    <a:pt x="9616" y="3683"/>
                    <a:pt x="9543" y="3672"/>
                    <a:pt x="9471" y="3672"/>
                  </a:cubicBezTo>
                  <a:cubicBezTo>
                    <a:pt x="9399" y="3672"/>
                    <a:pt x="9327" y="3683"/>
                    <a:pt x="9250" y="3705"/>
                  </a:cubicBezTo>
                  <a:lnTo>
                    <a:pt x="8939" y="4392"/>
                  </a:lnTo>
                  <a:cubicBezTo>
                    <a:pt x="8798" y="4735"/>
                    <a:pt x="8547" y="5114"/>
                    <a:pt x="8220" y="5114"/>
                  </a:cubicBezTo>
                  <a:cubicBezTo>
                    <a:pt x="8187" y="5114"/>
                    <a:pt x="8153" y="5110"/>
                    <a:pt x="8118" y="5102"/>
                  </a:cubicBezTo>
                  <a:cubicBezTo>
                    <a:pt x="7963" y="5080"/>
                    <a:pt x="7852" y="4969"/>
                    <a:pt x="7719" y="4925"/>
                  </a:cubicBezTo>
                  <a:cubicBezTo>
                    <a:pt x="7700" y="4922"/>
                    <a:pt x="7680" y="4921"/>
                    <a:pt x="7660" y="4921"/>
                  </a:cubicBezTo>
                  <a:cubicBezTo>
                    <a:pt x="7522" y="4921"/>
                    <a:pt x="7387" y="4989"/>
                    <a:pt x="7387" y="5124"/>
                  </a:cubicBezTo>
                  <a:lnTo>
                    <a:pt x="6499" y="5058"/>
                  </a:lnTo>
                  <a:cubicBezTo>
                    <a:pt x="6300" y="5346"/>
                    <a:pt x="6011" y="5524"/>
                    <a:pt x="5657" y="5568"/>
                  </a:cubicBezTo>
                  <a:cubicBezTo>
                    <a:pt x="5790" y="5856"/>
                    <a:pt x="5878" y="6278"/>
                    <a:pt x="5590" y="6433"/>
                  </a:cubicBezTo>
                  <a:cubicBezTo>
                    <a:pt x="5479" y="6500"/>
                    <a:pt x="5346" y="6522"/>
                    <a:pt x="5235" y="6522"/>
                  </a:cubicBezTo>
                  <a:cubicBezTo>
                    <a:pt x="4703" y="6500"/>
                    <a:pt x="4171" y="6433"/>
                    <a:pt x="3683" y="6300"/>
                  </a:cubicBezTo>
                  <a:cubicBezTo>
                    <a:pt x="3616" y="6278"/>
                    <a:pt x="3549" y="6267"/>
                    <a:pt x="3486" y="6267"/>
                  </a:cubicBezTo>
                  <a:cubicBezTo>
                    <a:pt x="3422" y="6267"/>
                    <a:pt x="3361" y="6278"/>
                    <a:pt x="3306" y="6300"/>
                  </a:cubicBezTo>
                  <a:cubicBezTo>
                    <a:pt x="2640" y="6100"/>
                    <a:pt x="1997" y="5812"/>
                    <a:pt x="1398" y="5457"/>
                  </a:cubicBezTo>
                  <a:cubicBezTo>
                    <a:pt x="1242" y="5379"/>
                    <a:pt x="1069" y="5250"/>
                    <a:pt x="1030" y="5084"/>
                  </a:cubicBezTo>
                  <a:lnTo>
                    <a:pt x="1030" y="5084"/>
                  </a:lnTo>
                  <a:cubicBezTo>
                    <a:pt x="1085" y="5584"/>
                    <a:pt x="1064" y="6203"/>
                    <a:pt x="1487" y="6500"/>
                  </a:cubicBezTo>
                  <a:cubicBezTo>
                    <a:pt x="1576" y="6566"/>
                    <a:pt x="1686" y="6633"/>
                    <a:pt x="1775" y="6699"/>
                  </a:cubicBezTo>
                  <a:cubicBezTo>
                    <a:pt x="2063" y="6965"/>
                    <a:pt x="1997" y="7453"/>
                    <a:pt x="1797" y="7786"/>
                  </a:cubicBezTo>
                  <a:lnTo>
                    <a:pt x="2152" y="7986"/>
                  </a:lnTo>
                  <a:cubicBezTo>
                    <a:pt x="2219" y="8008"/>
                    <a:pt x="2263" y="8052"/>
                    <a:pt x="2307" y="8119"/>
                  </a:cubicBezTo>
                  <a:cubicBezTo>
                    <a:pt x="2307" y="8185"/>
                    <a:pt x="2307" y="8252"/>
                    <a:pt x="2285" y="8296"/>
                  </a:cubicBezTo>
                  <a:cubicBezTo>
                    <a:pt x="2197" y="8473"/>
                    <a:pt x="2041" y="8607"/>
                    <a:pt x="1842" y="8651"/>
                  </a:cubicBezTo>
                  <a:cubicBezTo>
                    <a:pt x="1864" y="8584"/>
                    <a:pt x="1842" y="8540"/>
                    <a:pt x="1797" y="8518"/>
                  </a:cubicBezTo>
                  <a:cubicBezTo>
                    <a:pt x="1702" y="8486"/>
                    <a:pt x="1606" y="8471"/>
                    <a:pt x="1513" y="8471"/>
                  </a:cubicBezTo>
                  <a:cubicBezTo>
                    <a:pt x="1281" y="8471"/>
                    <a:pt x="1062" y="8566"/>
                    <a:pt x="888" y="8740"/>
                  </a:cubicBezTo>
                  <a:cubicBezTo>
                    <a:pt x="821" y="8806"/>
                    <a:pt x="733" y="8873"/>
                    <a:pt x="644" y="8939"/>
                  </a:cubicBezTo>
                  <a:cubicBezTo>
                    <a:pt x="619" y="8944"/>
                    <a:pt x="593" y="8946"/>
                    <a:pt x="566" y="8946"/>
                  </a:cubicBezTo>
                  <a:cubicBezTo>
                    <a:pt x="518" y="8946"/>
                    <a:pt x="468" y="8941"/>
                    <a:pt x="419" y="8941"/>
                  </a:cubicBezTo>
                  <a:cubicBezTo>
                    <a:pt x="374" y="8941"/>
                    <a:pt x="330" y="8945"/>
                    <a:pt x="289" y="8961"/>
                  </a:cubicBezTo>
                  <a:cubicBezTo>
                    <a:pt x="67" y="9072"/>
                    <a:pt x="178" y="9449"/>
                    <a:pt x="1" y="9627"/>
                  </a:cubicBezTo>
                  <a:lnTo>
                    <a:pt x="1221" y="9782"/>
                  </a:lnTo>
                  <a:lnTo>
                    <a:pt x="1465" y="9804"/>
                  </a:lnTo>
                  <a:cubicBezTo>
                    <a:pt x="1775" y="9871"/>
                    <a:pt x="2086" y="10048"/>
                    <a:pt x="2396" y="10093"/>
                  </a:cubicBezTo>
                  <a:cubicBezTo>
                    <a:pt x="2596" y="10248"/>
                    <a:pt x="2862" y="10337"/>
                    <a:pt x="3128" y="10337"/>
                  </a:cubicBezTo>
                  <a:lnTo>
                    <a:pt x="4570" y="10470"/>
                  </a:lnTo>
                  <a:cubicBezTo>
                    <a:pt x="4636" y="10470"/>
                    <a:pt x="4725" y="10492"/>
                    <a:pt x="4769" y="10536"/>
                  </a:cubicBezTo>
                  <a:cubicBezTo>
                    <a:pt x="4814" y="10580"/>
                    <a:pt x="4836" y="10625"/>
                    <a:pt x="4858" y="10691"/>
                  </a:cubicBezTo>
                  <a:cubicBezTo>
                    <a:pt x="4925" y="10869"/>
                    <a:pt x="5124" y="10935"/>
                    <a:pt x="5124" y="11113"/>
                  </a:cubicBezTo>
                  <a:cubicBezTo>
                    <a:pt x="5102" y="11734"/>
                    <a:pt x="5435" y="12333"/>
                    <a:pt x="5989" y="12621"/>
                  </a:cubicBezTo>
                  <a:cubicBezTo>
                    <a:pt x="6036" y="12637"/>
                    <a:pt x="6083" y="12652"/>
                    <a:pt x="6130" y="12652"/>
                  </a:cubicBezTo>
                  <a:cubicBezTo>
                    <a:pt x="6150" y="12652"/>
                    <a:pt x="6169" y="12650"/>
                    <a:pt x="6189" y="12643"/>
                  </a:cubicBezTo>
                  <a:cubicBezTo>
                    <a:pt x="6255" y="12621"/>
                    <a:pt x="6300" y="12532"/>
                    <a:pt x="6255" y="12488"/>
                  </a:cubicBezTo>
                  <a:lnTo>
                    <a:pt x="6721" y="12466"/>
                  </a:lnTo>
                  <a:cubicBezTo>
                    <a:pt x="6677" y="12399"/>
                    <a:pt x="6699" y="12310"/>
                    <a:pt x="6743" y="12266"/>
                  </a:cubicBezTo>
                  <a:cubicBezTo>
                    <a:pt x="6819" y="12191"/>
                    <a:pt x="6916" y="12160"/>
                    <a:pt x="7021" y="12160"/>
                  </a:cubicBezTo>
                  <a:cubicBezTo>
                    <a:pt x="7195" y="12160"/>
                    <a:pt x="7390" y="12244"/>
                    <a:pt x="7542" y="12355"/>
                  </a:cubicBezTo>
                  <a:cubicBezTo>
                    <a:pt x="7586" y="12399"/>
                    <a:pt x="7675" y="12444"/>
                    <a:pt x="7741" y="12466"/>
                  </a:cubicBezTo>
                  <a:cubicBezTo>
                    <a:pt x="7830" y="12466"/>
                    <a:pt x="7919" y="12399"/>
                    <a:pt x="7897" y="12310"/>
                  </a:cubicBezTo>
                  <a:cubicBezTo>
                    <a:pt x="8017" y="12264"/>
                    <a:pt x="8141" y="12241"/>
                    <a:pt x="8264" y="12241"/>
                  </a:cubicBezTo>
                  <a:cubicBezTo>
                    <a:pt x="8436" y="12241"/>
                    <a:pt x="8606" y="12286"/>
                    <a:pt x="8762" y="12377"/>
                  </a:cubicBezTo>
                  <a:cubicBezTo>
                    <a:pt x="8806" y="12399"/>
                    <a:pt x="8850" y="12421"/>
                    <a:pt x="8895" y="12421"/>
                  </a:cubicBezTo>
                  <a:cubicBezTo>
                    <a:pt x="8917" y="12421"/>
                    <a:pt x="8939" y="12399"/>
                    <a:pt x="8961" y="12377"/>
                  </a:cubicBezTo>
                  <a:cubicBezTo>
                    <a:pt x="9139" y="12155"/>
                    <a:pt x="9094" y="11823"/>
                    <a:pt x="9006" y="11556"/>
                  </a:cubicBezTo>
                  <a:cubicBezTo>
                    <a:pt x="8939" y="11335"/>
                    <a:pt x="8806" y="11091"/>
                    <a:pt x="8717" y="10869"/>
                  </a:cubicBezTo>
                  <a:cubicBezTo>
                    <a:pt x="8584" y="10869"/>
                    <a:pt x="8473" y="10802"/>
                    <a:pt x="8385" y="10714"/>
                  </a:cubicBezTo>
                  <a:cubicBezTo>
                    <a:pt x="8318" y="10603"/>
                    <a:pt x="8296" y="10492"/>
                    <a:pt x="8318" y="10359"/>
                  </a:cubicBezTo>
                  <a:cubicBezTo>
                    <a:pt x="8318" y="10248"/>
                    <a:pt x="8274" y="10115"/>
                    <a:pt x="8163" y="10070"/>
                  </a:cubicBezTo>
                  <a:lnTo>
                    <a:pt x="7963" y="10070"/>
                  </a:lnTo>
                  <a:cubicBezTo>
                    <a:pt x="7830" y="10026"/>
                    <a:pt x="7741" y="9871"/>
                    <a:pt x="7786" y="9738"/>
                  </a:cubicBezTo>
                  <a:cubicBezTo>
                    <a:pt x="7808" y="9582"/>
                    <a:pt x="7897" y="9449"/>
                    <a:pt x="7985" y="9361"/>
                  </a:cubicBezTo>
                  <a:cubicBezTo>
                    <a:pt x="8030" y="9294"/>
                    <a:pt x="8074" y="9250"/>
                    <a:pt x="8141" y="9205"/>
                  </a:cubicBezTo>
                  <a:cubicBezTo>
                    <a:pt x="8207" y="9183"/>
                    <a:pt x="8296" y="9183"/>
                    <a:pt x="8362" y="9139"/>
                  </a:cubicBezTo>
                  <a:cubicBezTo>
                    <a:pt x="8473" y="9094"/>
                    <a:pt x="8518" y="8961"/>
                    <a:pt x="8606" y="8828"/>
                  </a:cubicBezTo>
                  <a:cubicBezTo>
                    <a:pt x="8654" y="8749"/>
                    <a:pt x="8747" y="8681"/>
                    <a:pt x="8836" y="8681"/>
                  </a:cubicBezTo>
                  <a:cubicBezTo>
                    <a:pt x="8872" y="8681"/>
                    <a:pt x="8907" y="8692"/>
                    <a:pt x="8939" y="8717"/>
                  </a:cubicBezTo>
                  <a:cubicBezTo>
                    <a:pt x="8983" y="8762"/>
                    <a:pt x="9006" y="8828"/>
                    <a:pt x="9028" y="8895"/>
                  </a:cubicBezTo>
                  <a:cubicBezTo>
                    <a:pt x="9072" y="8961"/>
                    <a:pt x="9161" y="9006"/>
                    <a:pt x="9227" y="9028"/>
                  </a:cubicBezTo>
                  <a:lnTo>
                    <a:pt x="9338" y="9028"/>
                  </a:lnTo>
                  <a:cubicBezTo>
                    <a:pt x="9338" y="8873"/>
                    <a:pt x="9538" y="8828"/>
                    <a:pt x="9671" y="8828"/>
                  </a:cubicBezTo>
                  <a:cubicBezTo>
                    <a:pt x="9734" y="8837"/>
                    <a:pt x="9801" y="8846"/>
                    <a:pt x="9865" y="8846"/>
                  </a:cubicBezTo>
                  <a:cubicBezTo>
                    <a:pt x="9956" y="8846"/>
                    <a:pt x="10040" y="8827"/>
                    <a:pt x="10092" y="8762"/>
                  </a:cubicBezTo>
                  <a:cubicBezTo>
                    <a:pt x="10137" y="8673"/>
                    <a:pt x="10181" y="8607"/>
                    <a:pt x="10270" y="8562"/>
                  </a:cubicBezTo>
                  <a:cubicBezTo>
                    <a:pt x="10514" y="8340"/>
                    <a:pt x="10780" y="8163"/>
                    <a:pt x="11090" y="8052"/>
                  </a:cubicBezTo>
                  <a:cubicBezTo>
                    <a:pt x="11135" y="8030"/>
                    <a:pt x="11224" y="8008"/>
                    <a:pt x="11246" y="7941"/>
                  </a:cubicBezTo>
                  <a:cubicBezTo>
                    <a:pt x="11246" y="7897"/>
                    <a:pt x="11246" y="7875"/>
                    <a:pt x="11246" y="7830"/>
                  </a:cubicBezTo>
                  <a:cubicBezTo>
                    <a:pt x="11204" y="7599"/>
                    <a:pt x="11381" y="7407"/>
                    <a:pt x="11589" y="7407"/>
                  </a:cubicBezTo>
                  <a:cubicBezTo>
                    <a:pt x="11600" y="7407"/>
                    <a:pt x="11611" y="7408"/>
                    <a:pt x="11623" y="7409"/>
                  </a:cubicBezTo>
                  <a:lnTo>
                    <a:pt x="11734" y="7409"/>
                  </a:lnTo>
                  <a:cubicBezTo>
                    <a:pt x="11889" y="7364"/>
                    <a:pt x="11756" y="7054"/>
                    <a:pt x="11911" y="6987"/>
                  </a:cubicBezTo>
                  <a:cubicBezTo>
                    <a:pt x="11930" y="6978"/>
                    <a:pt x="11951" y="6975"/>
                    <a:pt x="11973" y="6975"/>
                  </a:cubicBezTo>
                  <a:cubicBezTo>
                    <a:pt x="12033" y="6975"/>
                    <a:pt x="12103" y="7000"/>
                    <a:pt x="12171" y="7000"/>
                  </a:cubicBezTo>
                  <a:cubicBezTo>
                    <a:pt x="12196" y="7000"/>
                    <a:pt x="12220" y="6997"/>
                    <a:pt x="12244" y="6987"/>
                  </a:cubicBezTo>
                  <a:cubicBezTo>
                    <a:pt x="12262" y="6993"/>
                    <a:pt x="12279" y="6996"/>
                    <a:pt x="12297" y="6996"/>
                  </a:cubicBezTo>
                  <a:cubicBezTo>
                    <a:pt x="12344" y="6996"/>
                    <a:pt x="12389" y="6976"/>
                    <a:pt x="12421" y="6943"/>
                  </a:cubicBezTo>
                  <a:cubicBezTo>
                    <a:pt x="12358" y="6775"/>
                    <a:pt x="12475" y="6587"/>
                    <a:pt x="12657" y="6587"/>
                  </a:cubicBezTo>
                  <a:cubicBezTo>
                    <a:pt x="12667" y="6587"/>
                    <a:pt x="12677" y="6587"/>
                    <a:pt x="12687" y="6588"/>
                  </a:cubicBezTo>
                  <a:cubicBezTo>
                    <a:pt x="12554" y="6477"/>
                    <a:pt x="12687" y="6233"/>
                    <a:pt x="12865" y="6167"/>
                  </a:cubicBezTo>
                  <a:cubicBezTo>
                    <a:pt x="13040" y="6145"/>
                    <a:pt x="13216" y="6101"/>
                    <a:pt x="13392" y="6036"/>
                  </a:cubicBezTo>
                  <a:lnTo>
                    <a:pt x="13392" y="6036"/>
                  </a:lnTo>
                  <a:cubicBezTo>
                    <a:pt x="13380" y="6040"/>
                    <a:pt x="13370" y="6042"/>
                    <a:pt x="13360" y="6042"/>
                  </a:cubicBezTo>
                  <a:cubicBezTo>
                    <a:pt x="13277" y="6042"/>
                    <a:pt x="13247" y="5912"/>
                    <a:pt x="13286" y="5834"/>
                  </a:cubicBezTo>
                  <a:cubicBezTo>
                    <a:pt x="13331" y="5723"/>
                    <a:pt x="13419" y="5657"/>
                    <a:pt x="13397" y="5546"/>
                  </a:cubicBezTo>
                  <a:cubicBezTo>
                    <a:pt x="13375" y="5435"/>
                    <a:pt x="13286" y="5413"/>
                    <a:pt x="13242" y="5280"/>
                  </a:cubicBezTo>
                  <a:cubicBezTo>
                    <a:pt x="13220" y="5124"/>
                    <a:pt x="13397" y="5036"/>
                    <a:pt x="13530" y="5013"/>
                  </a:cubicBezTo>
                  <a:cubicBezTo>
                    <a:pt x="13663" y="4991"/>
                    <a:pt x="13841" y="4947"/>
                    <a:pt x="13885" y="4814"/>
                  </a:cubicBezTo>
                  <a:cubicBezTo>
                    <a:pt x="13952" y="4636"/>
                    <a:pt x="13708" y="4503"/>
                    <a:pt x="13530" y="4415"/>
                  </a:cubicBezTo>
                  <a:cubicBezTo>
                    <a:pt x="13353" y="4304"/>
                    <a:pt x="13197" y="4171"/>
                    <a:pt x="13109" y="3993"/>
                  </a:cubicBezTo>
                  <a:cubicBezTo>
                    <a:pt x="13064" y="3882"/>
                    <a:pt x="12976" y="3771"/>
                    <a:pt x="12887" y="3683"/>
                  </a:cubicBezTo>
                  <a:cubicBezTo>
                    <a:pt x="12998" y="3306"/>
                    <a:pt x="12887" y="2884"/>
                    <a:pt x="12621" y="2596"/>
                  </a:cubicBezTo>
                  <a:cubicBezTo>
                    <a:pt x="12710" y="2596"/>
                    <a:pt x="12798" y="2552"/>
                    <a:pt x="12843" y="2441"/>
                  </a:cubicBezTo>
                  <a:lnTo>
                    <a:pt x="12843" y="2441"/>
                  </a:lnTo>
                  <a:cubicBezTo>
                    <a:pt x="12830" y="2444"/>
                    <a:pt x="12818" y="2445"/>
                    <a:pt x="12806" y="2445"/>
                  </a:cubicBezTo>
                  <a:cubicBezTo>
                    <a:pt x="12654" y="2445"/>
                    <a:pt x="12586" y="2189"/>
                    <a:pt x="12710" y="2086"/>
                  </a:cubicBezTo>
                  <a:cubicBezTo>
                    <a:pt x="12783" y="2025"/>
                    <a:pt x="12876" y="1991"/>
                    <a:pt x="12971" y="1991"/>
                  </a:cubicBezTo>
                  <a:cubicBezTo>
                    <a:pt x="13049" y="1991"/>
                    <a:pt x="13128" y="2014"/>
                    <a:pt x="13197" y="2064"/>
                  </a:cubicBezTo>
                  <a:cubicBezTo>
                    <a:pt x="13353" y="2130"/>
                    <a:pt x="13486" y="2263"/>
                    <a:pt x="13641" y="2330"/>
                  </a:cubicBezTo>
                  <a:cubicBezTo>
                    <a:pt x="13818" y="2396"/>
                    <a:pt x="13996" y="2441"/>
                    <a:pt x="14196" y="2441"/>
                  </a:cubicBezTo>
                  <a:cubicBezTo>
                    <a:pt x="14323" y="2446"/>
                    <a:pt x="14452" y="2449"/>
                    <a:pt x="14582" y="2449"/>
                  </a:cubicBezTo>
                  <a:cubicBezTo>
                    <a:pt x="14970" y="2449"/>
                    <a:pt x="15365" y="2424"/>
                    <a:pt x="15748" y="2374"/>
                  </a:cubicBezTo>
                  <a:cubicBezTo>
                    <a:pt x="15905" y="2515"/>
                    <a:pt x="16117" y="2656"/>
                    <a:pt x="16307" y="2656"/>
                  </a:cubicBezTo>
                  <a:cubicBezTo>
                    <a:pt x="16385" y="2656"/>
                    <a:pt x="16459" y="2632"/>
                    <a:pt x="16524" y="2574"/>
                  </a:cubicBezTo>
                  <a:lnTo>
                    <a:pt x="16524" y="2574"/>
                  </a:lnTo>
                  <a:cubicBezTo>
                    <a:pt x="16500" y="2586"/>
                    <a:pt x="16475" y="2592"/>
                    <a:pt x="16451" y="2592"/>
                  </a:cubicBezTo>
                  <a:cubicBezTo>
                    <a:pt x="16391" y="2592"/>
                    <a:pt x="16341" y="2555"/>
                    <a:pt x="16325" y="2507"/>
                  </a:cubicBezTo>
                  <a:cubicBezTo>
                    <a:pt x="16280" y="2441"/>
                    <a:pt x="16280" y="2352"/>
                    <a:pt x="16325" y="2285"/>
                  </a:cubicBezTo>
                  <a:cubicBezTo>
                    <a:pt x="16280" y="2086"/>
                    <a:pt x="16147" y="1931"/>
                    <a:pt x="15970" y="1864"/>
                  </a:cubicBezTo>
                  <a:cubicBezTo>
                    <a:pt x="15792" y="1797"/>
                    <a:pt x="15637" y="1664"/>
                    <a:pt x="15526" y="1509"/>
                  </a:cubicBezTo>
                  <a:cubicBezTo>
                    <a:pt x="15415" y="1310"/>
                    <a:pt x="15415" y="999"/>
                    <a:pt x="15260" y="910"/>
                  </a:cubicBezTo>
                  <a:cubicBezTo>
                    <a:pt x="15209" y="885"/>
                    <a:pt x="15155" y="878"/>
                    <a:pt x="15100" y="878"/>
                  </a:cubicBezTo>
                  <a:cubicBezTo>
                    <a:pt x="15026" y="878"/>
                    <a:pt x="14950" y="891"/>
                    <a:pt x="14879" y="891"/>
                  </a:cubicBezTo>
                  <a:cubicBezTo>
                    <a:pt x="14817" y="891"/>
                    <a:pt x="14757" y="881"/>
                    <a:pt x="14706" y="844"/>
                  </a:cubicBezTo>
                  <a:cubicBezTo>
                    <a:pt x="14550" y="733"/>
                    <a:pt x="14484" y="533"/>
                    <a:pt x="14550" y="356"/>
                  </a:cubicBezTo>
                  <a:cubicBezTo>
                    <a:pt x="14451" y="323"/>
                    <a:pt x="14365" y="265"/>
                    <a:pt x="14281" y="265"/>
                  </a:cubicBezTo>
                  <a:cubicBezTo>
                    <a:pt x="14252" y="265"/>
                    <a:pt x="14224" y="272"/>
                    <a:pt x="14196" y="289"/>
                  </a:cubicBezTo>
                  <a:cubicBezTo>
                    <a:pt x="14182" y="369"/>
                    <a:pt x="14113" y="409"/>
                    <a:pt x="14045" y="409"/>
                  </a:cubicBezTo>
                  <a:cubicBezTo>
                    <a:pt x="14000" y="409"/>
                    <a:pt x="13956" y="391"/>
                    <a:pt x="13929" y="356"/>
                  </a:cubicBezTo>
                  <a:cubicBezTo>
                    <a:pt x="13885" y="267"/>
                    <a:pt x="13929" y="156"/>
                    <a:pt x="13885" y="68"/>
                  </a:cubicBezTo>
                  <a:cubicBezTo>
                    <a:pt x="13842" y="25"/>
                    <a:pt x="13781" y="0"/>
                    <a:pt x="13719" y="0"/>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3" name="Google Shape;155;p16">
              <a:extLst>
                <a:ext uri="{FF2B5EF4-FFF2-40B4-BE49-F238E27FC236}">
                  <a16:creationId xmlns:a16="http://schemas.microsoft.com/office/drawing/2014/main" id="{DD133670-00A7-0591-8E0F-2D3056DC5999}"/>
                </a:ext>
              </a:extLst>
            </p:cNvPr>
            <p:cNvSpPr/>
            <p:nvPr/>
          </p:nvSpPr>
          <p:spPr>
            <a:xfrm>
              <a:off x="-400325" y="4186725"/>
              <a:ext cx="725850" cy="677925"/>
            </a:xfrm>
            <a:custGeom>
              <a:avLst/>
              <a:gdLst/>
              <a:ahLst/>
              <a:cxnLst/>
              <a:rect l="l" t="t" r="r" b="b"/>
              <a:pathLst>
                <a:path w="29034" h="27117" extrusionOk="0">
                  <a:moveTo>
                    <a:pt x="11944" y="1"/>
                  </a:moveTo>
                  <a:cubicBezTo>
                    <a:pt x="11883" y="1"/>
                    <a:pt x="11825" y="17"/>
                    <a:pt x="11778" y="32"/>
                  </a:cubicBezTo>
                  <a:cubicBezTo>
                    <a:pt x="11711" y="54"/>
                    <a:pt x="11645" y="99"/>
                    <a:pt x="11600" y="143"/>
                  </a:cubicBezTo>
                  <a:cubicBezTo>
                    <a:pt x="11423" y="321"/>
                    <a:pt x="11223" y="432"/>
                    <a:pt x="10979" y="476"/>
                  </a:cubicBezTo>
                  <a:cubicBezTo>
                    <a:pt x="10869" y="498"/>
                    <a:pt x="10713" y="498"/>
                    <a:pt x="10669" y="565"/>
                  </a:cubicBezTo>
                  <a:cubicBezTo>
                    <a:pt x="10625" y="631"/>
                    <a:pt x="10625" y="720"/>
                    <a:pt x="10580" y="786"/>
                  </a:cubicBezTo>
                  <a:cubicBezTo>
                    <a:pt x="10515" y="845"/>
                    <a:pt x="10439" y="869"/>
                    <a:pt x="10358" y="869"/>
                  </a:cubicBezTo>
                  <a:cubicBezTo>
                    <a:pt x="10164" y="869"/>
                    <a:pt x="9945" y="728"/>
                    <a:pt x="9804" y="587"/>
                  </a:cubicBezTo>
                  <a:cubicBezTo>
                    <a:pt x="9421" y="637"/>
                    <a:pt x="9026" y="662"/>
                    <a:pt x="8637" y="662"/>
                  </a:cubicBezTo>
                  <a:cubicBezTo>
                    <a:pt x="8508" y="662"/>
                    <a:pt x="8379" y="659"/>
                    <a:pt x="8251" y="653"/>
                  </a:cubicBezTo>
                  <a:cubicBezTo>
                    <a:pt x="8052" y="653"/>
                    <a:pt x="7874" y="609"/>
                    <a:pt x="7697" y="542"/>
                  </a:cubicBezTo>
                  <a:cubicBezTo>
                    <a:pt x="7519" y="454"/>
                    <a:pt x="7409" y="343"/>
                    <a:pt x="7253" y="254"/>
                  </a:cubicBezTo>
                  <a:cubicBezTo>
                    <a:pt x="7180" y="212"/>
                    <a:pt x="7097" y="190"/>
                    <a:pt x="7015" y="190"/>
                  </a:cubicBezTo>
                  <a:cubicBezTo>
                    <a:pt x="6924" y="190"/>
                    <a:pt x="6836" y="218"/>
                    <a:pt x="6765" y="276"/>
                  </a:cubicBezTo>
                  <a:cubicBezTo>
                    <a:pt x="6638" y="404"/>
                    <a:pt x="6714" y="655"/>
                    <a:pt x="6878" y="655"/>
                  </a:cubicBezTo>
                  <a:cubicBezTo>
                    <a:pt x="6885" y="655"/>
                    <a:pt x="6891" y="654"/>
                    <a:pt x="6898" y="653"/>
                  </a:cubicBezTo>
                  <a:lnTo>
                    <a:pt x="6898" y="653"/>
                  </a:lnTo>
                  <a:cubicBezTo>
                    <a:pt x="6854" y="742"/>
                    <a:pt x="6765" y="809"/>
                    <a:pt x="6677" y="809"/>
                  </a:cubicBezTo>
                  <a:cubicBezTo>
                    <a:pt x="6943" y="1097"/>
                    <a:pt x="7054" y="1496"/>
                    <a:pt x="6943" y="1895"/>
                  </a:cubicBezTo>
                  <a:cubicBezTo>
                    <a:pt x="7031" y="1984"/>
                    <a:pt x="7120" y="2073"/>
                    <a:pt x="7165" y="2206"/>
                  </a:cubicBezTo>
                  <a:cubicBezTo>
                    <a:pt x="7253" y="2383"/>
                    <a:pt x="7409" y="2516"/>
                    <a:pt x="7586" y="2627"/>
                  </a:cubicBezTo>
                  <a:cubicBezTo>
                    <a:pt x="7763" y="2716"/>
                    <a:pt x="8007" y="2827"/>
                    <a:pt x="7941" y="3027"/>
                  </a:cubicBezTo>
                  <a:cubicBezTo>
                    <a:pt x="7896" y="3160"/>
                    <a:pt x="7719" y="3204"/>
                    <a:pt x="7586" y="3226"/>
                  </a:cubicBezTo>
                  <a:cubicBezTo>
                    <a:pt x="7453" y="3248"/>
                    <a:pt x="7298" y="3381"/>
                    <a:pt x="7298" y="3470"/>
                  </a:cubicBezTo>
                  <a:cubicBezTo>
                    <a:pt x="7320" y="3581"/>
                    <a:pt x="7453" y="3648"/>
                    <a:pt x="7453" y="3758"/>
                  </a:cubicBezTo>
                  <a:cubicBezTo>
                    <a:pt x="7475" y="3869"/>
                    <a:pt x="7386" y="3936"/>
                    <a:pt x="7342" y="4025"/>
                  </a:cubicBezTo>
                  <a:cubicBezTo>
                    <a:pt x="7301" y="4108"/>
                    <a:pt x="7337" y="4249"/>
                    <a:pt x="7432" y="4249"/>
                  </a:cubicBezTo>
                  <a:cubicBezTo>
                    <a:pt x="7439" y="4249"/>
                    <a:pt x="7446" y="4248"/>
                    <a:pt x="7453" y="4246"/>
                  </a:cubicBezTo>
                  <a:lnTo>
                    <a:pt x="7453" y="4246"/>
                  </a:lnTo>
                  <a:cubicBezTo>
                    <a:pt x="7275" y="4313"/>
                    <a:pt x="7098" y="4357"/>
                    <a:pt x="6921" y="4379"/>
                  </a:cubicBezTo>
                  <a:cubicBezTo>
                    <a:pt x="6743" y="4446"/>
                    <a:pt x="6610" y="4690"/>
                    <a:pt x="6743" y="4801"/>
                  </a:cubicBezTo>
                  <a:cubicBezTo>
                    <a:pt x="6733" y="4800"/>
                    <a:pt x="6723" y="4799"/>
                    <a:pt x="6713" y="4799"/>
                  </a:cubicBezTo>
                  <a:cubicBezTo>
                    <a:pt x="6528" y="4799"/>
                    <a:pt x="6393" y="4987"/>
                    <a:pt x="6477" y="5156"/>
                  </a:cubicBezTo>
                  <a:cubicBezTo>
                    <a:pt x="6433" y="5200"/>
                    <a:pt x="6366" y="5200"/>
                    <a:pt x="6300" y="5200"/>
                  </a:cubicBezTo>
                  <a:cubicBezTo>
                    <a:pt x="6276" y="5209"/>
                    <a:pt x="6252" y="5213"/>
                    <a:pt x="6227" y="5213"/>
                  </a:cubicBezTo>
                  <a:cubicBezTo>
                    <a:pt x="6159" y="5213"/>
                    <a:pt x="6089" y="5187"/>
                    <a:pt x="6028" y="5187"/>
                  </a:cubicBezTo>
                  <a:cubicBezTo>
                    <a:pt x="6006" y="5187"/>
                    <a:pt x="5986" y="5191"/>
                    <a:pt x="5967" y="5200"/>
                  </a:cubicBezTo>
                  <a:cubicBezTo>
                    <a:pt x="5812" y="5267"/>
                    <a:pt x="5945" y="5577"/>
                    <a:pt x="5789" y="5621"/>
                  </a:cubicBezTo>
                  <a:lnTo>
                    <a:pt x="5679" y="5621"/>
                  </a:lnTo>
                  <a:cubicBezTo>
                    <a:pt x="5667" y="5620"/>
                    <a:pt x="5656" y="5620"/>
                    <a:pt x="5645" y="5620"/>
                  </a:cubicBezTo>
                  <a:cubicBezTo>
                    <a:pt x="5437" y="5620"/>
                    <a:pt x="5259" y="5811"/>
                    <a:pt x="5302" y="6043"/>
                  </a:cubicBezTo>
                  <a:cubicBezTo>
                    <a:pt x="5302" y="6087"/>
                    <a:pt x="5302" y="6109"/>
                    <a:pt x="5302" y="6154"/>
                  </a:cubicBezTo>
                  <a:cubicBezTo>
                    <a:pt x="5279" y="6220"/>
                    <a:pt x="5213" y="6243"/>
                    <a:pt x="5146" y="6265"/>
                  </a:cubicBezTo>
                  <a:cubicBezTo>
                    <a:pt x="4836" y="6376"/>
                    <a:pt x="4570" y="6553"/>
                    <a:pt x="4326" y="6775"/>
                  </a:cubicBezTo>
                  <a:cubicBezTo>
                    <a:pt x="4237" y="6819"/>
                    <a:pt x="4170" y="6886"/>
                    <a:pt x="4104" y="6974"/>
                  </a:cubicBezTo>
                  <a:cubicBezTo>
                    <a:pt x="4064" y="7040"/>
                    <a:pt x="3986" y="7059"/>
                    <a:pt x="3897" y="7059"/>
                  </a:cubicBezTo>
                  <a:cubicBezTo>
                    <a:pt x="3835" y="7059"/>
                    <a:pt x="3768" y="7050"/>
                    <a:pt x="3705" y="7041"/>
                  </a:cubicBezTo>
                  <a:cubicBezTo>
                    <a:pt x="3572" y="7041"/>
                    <a:pt x="3372" y="7085"/>
                    <a:pt x="3372" y="7241"/>
                  </a:cubicBezTo>
                  <a:lnTo>
                    <a:pt x="3261" y="7241"/>
                  </a:lnTo>
                  <a:cubicBezTo>
                    <a:pt x="3172" y="7218"/>
                    <a:pt x="3106" y="7174"/>
                    <a:pt x="3061" y="7108"/>
                  </a:cubicBezTo>
                  <a:cubicBezTo>
                    <a:pt x="3039" y="7041"/>
                    <a:pt x="3017" y="6974"/>
                    <a:pt x="2973" y="6930"/>
                  </a:cubicBezTo>
                  <a:cubicBezTo>
                    <a:pt x="2941" y="6905"/>
                    <a:pt x="2906" y="6894"/>
                    <a:pt x="2869" y="6894"/>
                  </a:cubicBezTo>
                  <a:cubicBezTo>
                    <a:pt x="2779" y="6894"/>
                    <a:pt x="2681" y="6962"/>
                    <a:pt x="2618" y="7041"/>
                  </a:cubicBezTo>
                  <a:cubicBezTo>
                    <a:pt x="2551" y="7152"/>
                    <a:pt x="2507" y="7307"/>
                    <a:pt x="2374" y="7351"/>
                  </a:cubicBezTo>
                  <a:cubicBezTo>
                    <a:pt x="2307" y="7396"/>
                    <a:pt x="2241" y="7396"/>
                    <a:pt x="2174" y="7418"/>
                  </a:cubicBezTo>
                  <a:cubicBezTo>
                    <a:pt x="2108" y="7462"/>
                    <a:pt x="2063" y="7507"/>
                    <a:pt x="2019" y="7551"/>
                  </a:cubicBezTo>
                  <a:cubicBezTo>
                    <a:pt x="1908" y="7662"/>
                    <a:pt x="1842" y="7795"/>
                    <a:pt x="1797" y="7928"/>
                  </a:cubicBezTo>
                  <a:cubicBezTo>
                    <a:pt x="1775" y="8083"/>
                    <a:pt x="1864" y="8239"/>
                    <a:pt x="1997" y="8283"/>
                  </a:cubicBezTo>
                  <a:cubicBezTo>
                    <a:pt x="2030" y="8294"/>
                    <a:pt x="2063" y="8294"/>
                    <a:pt x="2097" y="8294"/>
                  </a:cubicBezTo>
                  <a:cubicBezTo>
                    <a:pt x="2130" y="8294"/>
                    <a:pt x="2163" y="8294"/>
                    <a:pt x="2196" y="8305"/>
                  </a:cubicBezTo>
                  <a:cubicBezTo>
                    <a:pt x="2307" y="8327"/>
                    <a:pt x="2352" y="8483"/>
                    <a:pt x="2352" y="8594"/>
                  </a:cubicBezTo>
                  <a:cubicBezTo>
                    <a:pt x="2329" y="8704"/>
                    <a:pt x="2352" y="8837"/>
                    <a:pt x="2396" y="8926"/>
                  </a:cubicBezTo>
                  <a:cubicBezTo>
                    <a:pt x="2485" y="9037"/>
                    <a:pt x="2618" y="9104"/>
                    <a:pt x="2751" y="9104"/>
                  </a:cubicBezTo>
                  <a:cubicBezTo>
                    <a:pt x="2817" y="9303"/>
                    <a:pt x="2951" y="9547"/>
                    <a:pt x="3039" y="9769"/>
                  </a:cubicBezTo>
                  <a:cubicBezTo>
                    <a:pt x="3106" y="10057"/>
                    <a:pt x="3172" y="10390"/>
                    <a:pt x="2973" y="10612"/>
                  </a:cubicBezTo>
                  <a:cubicBezTo>
                    <a:pt x="2973" y="10634"/>
                    <a:pt x="2951" y="10634"/>
                    <a:pt x="2928" y="10656"/>
                  </a:cubicBezTo>
                  <a:cubicBezTo>
                    <a:pt x="2884" y="10656"/>
                    <a:pt x="2840" y="10612"/>
                    <a:pt x="2795" y="10590"/>
                  </a:cubicBezTo>
                  <a:cubicBezTo>
                    <a:pt x="2679" y="10505"/>
                    <a:pt x="2542" y="10476"/>
                    <a:pt x="2397" y="10476"/>
                  </a:cubicBezTo>
                  <a:cubicBezTo>
                    <a:pt x="2238" y="10476"/>
                    <a:pt x="2070" y="10511"/>
                    <a:pt x="1908" y="10545"/>
                  </a:cubicBezTo>
                  <a:cubicBezTo>
                    <a:pt x="1930" y="10612"/>
                    <a:pt x="1842" y="10678"/>
                    <a:pt x="1775" y="10678"/>
                  </a:cubicBezTo>
                  <a:cubicBezTo>
                    <a:pt x="1686" y="10656"/>
                    <a:pt x="1620" y="10634"/>
                    <a:pt x="1553" y="10567"/>
                  </a:cubicBezTo>
                  <a:cubicBezTo>
                    <a:pt x="1419" y="10460"/>
                    <a:pt x="1237" y="10377"/>
                    <a:pt x="1069" y="10377"/>
                  </a:cubicBezTo>
                  <a:cubicBezTo>
                    <a:pt x="959" y="10377"/>
                    <a:pt x="856" y="10413"/>
                    <a:pt x="777" y="10501"/>
                  </a:cubicBezTo>
                  <a:cubicBezTo>
                    <a:pt x="733" y="10545"/>
                    <a:pt x="688" y="10634"/>
                    <a:pt x="733" y="10678"/>
                  </a:cubicBezTo>
                  <a:lnTo>
                    <a:pt x="267" y="10701"/>
                  </a:lnTo>
                  <a:cubicBezTo>
                    <a:pt x="333" y="10745"/>
                    <a:pt x="289" y="10856"/>
                    <a:pt x="222" y="10878"/>
                  </a:cubicBezTo>
                  <a:cubicBezTo>
                    <a:pt x="205" y="10884"/>
                    <a:pt x="185" y="10887"/>
                    <a:pt x="165" y="10887"/>
                  </a:cubicBezTo>
                  <a:cubicBezTo>
                    <a:pt x="110" y="10887"/>
                    <a:pt x="49" y="10866"/>
                    <a:pt x="1" y="10834"/>
                  </a:cubicBezTo>
                  <a:lnTo>
                    <a:pt x="1" y="10834"/>
                  </a:lnTo>
                  <a:cubicBezTo>
                    <a:pt x="134" y="10989"/>
                    <a:pt x="156" y="11144"/>
                    <a:pt x="289" y="11299"/>
                  </a:cubicBezTo>
                  <a:cubicBezTo>
                    <a:pt x="333" y="11366"/>
                    <a:pt x="400" y="11432"/>
                    <a:pt x="489" y="11477"/>
                  </a:cubicBezTo>
                  <a:cubicBezTo>
                    <a:pt x="546" y="11505"/>
                    <a:pt x="605" y="11515"/>
                    <a:pt x="665" y="11515"/>
                  </a:cubicBezTo>
                  <a:cubicBezTo>
                    <a:pt x="794" y="11515"/>
                    <a:pt x="930" y="11470"/>
                    <a:pt x="1065" y="11455"/>
                  </a:cubicBezTo>
                  <a:cubicBezTo>
                    <a:pt x="1105" y="11451"/>
                    <a:pt x="1143" y="11449"/>
                    <a:pt x="1181" y="11449"/>
                  </a:cubicBezTo>
                  <a:cubicBezTo>
                    <a:pt x="1358" y="11449"/>
                    <a:pt x="1522" y="11489"/>
                    <a:pt x="1686" y="11543"/>
                  </a:cubicBezTo>
                  <a:cubicBezTo>
                    <a:pt x="1731" y="11810"/>
                    <a:pt x="1487" y="12009"/>
                    <a:pt x="1198" y="12053"/>
                  </a:cubicBezTo>
                  <a:cubicBezTo>
                    <a:pt x="932" y="12053"/>
                    <a:pt x="666" y="11987"/>
                    <a:pt x="444" y="11854"/>
                  </a:cubicBezTo>
                  <a:lnTo>
                    <a:pt x="444" y="11854"/>
                  </a:lnTo>
                  <a:cubicBezTo>
                    <a:pt x="489" y="12475"/>
                    <a:pt x="821" y="13052"/>
                    <a:pt x="1354" y="13384"/>
                  </a:cubicBezTo>
                  <a:cubicBezTo>
                    <a:pt x="1648" y="13576"/>
                    <a:pt x="1987" y="13672"/>
                    <a:pt x="2331" y="13672"/>
                  </a:cubicBezTo>
                  <a:cubicBezTo>
                    <a:pt x="2584" y="13672"/>
                    <a:pt x="2840" y="13621"/>
                    <a:pt x="3084" y="13517"/>
                  </a:cubicBezTo>
                  <a:cubicBezTo>
                    <a:pt x="3239" y="13406"/>
                    <a:pt x="3350" y="13251"/>
                    <a:pt x="3394" y="13052"/>
                  </a:cubicBezTo>
                  <a:cubicBezTo>
                    <a:pt x="3483" y="12830"/>
                    <a:pt x="3416" y="12541"/>
                    <a:pt x="3572" y="12364"/>
                  </a:cubicBezTo>
                  <a:lnTo>
                    <a:pt x="3971" y="12497"/>
                  </a:lnTo>
                  <a:cubicBezTo>
                    <a:pt x="4059" y="12519"/>
                    <a:pt x="4015" y="12564"/>
                    <a:pt x="3971" y="12675"/>
                  </a:cubicBezTo>
                  <a:cubicBezTo>
                    <a:pt x="3926" y="12763"/>
                    <a:pt x="3838" y="12830"/>
                    <a:pt x="3816" y="12918"/>
                  </a:cubicBezTo>
                  <a:cubicBezTo>
                    <a:pt x="3682" y="13251"/>
                    <a:pt x="4170" y="13606"/>
                    <a:pt x="4059" y="13939"/>
                  </a:cubicBezTo>
                  <a:cubicBezTo>
                    <a:pt x="4015" y="14005"/>
                    <a:pt x="3971" y="14072"/>
                    <a:pt x="3904" y="14138"/>
                  </a:cubicBezTo>
                  <a:cubicBezTo>
                    <a:pt x="3572" y="14538"/>
                    <a:pt x="3572" y="15092"/>
                    <a:pt x="3572" y="15602"/>
                  </a:cubicBezTo>
                  <a:cubicBezTo>
                    <a:pt x="3572" y="15802"/>
                    <a:pt x="3616" y="16024"/>
                    <a:pt x="3793" y="16068"/>
                  </a:cubicBezTo>
                  <a:cubicBezTo>
                    <a:pt x="3788" y="16067"/>
                    <a:pt x="3784" y="16067"/>
                    <a:pt x="3779" y="16067"/>
                  </a:cubicBezTo>
                  <a:cubicBezTo>
                    <a:pt x="3651" y="16067"/>
                    <a:pt x="3526" y="16339"/>
                    <a:pt x="3483" y="16467"/>
                  </a:cubicBezTo>
                  <a:cubicBezTo>
                    <a:pt x="3461" y="16578"/>
                    <a:pt x="3461" y="16733"/>
                    <a:pt x="3483" y="16844"/>
                  </a:cubicBezTo>
                  <a:cubicBezTo>
                    <a:pt x="3527" y="17399"/>
                    <a:pt x="3549" y="17931"/>
                    <a:pt x="3527" y="18485"/>
                  </a:cubicBezTo>
                  <a:cubicBezTo>
                    <a:pt x="3505" y="18552"/>
                    <a:pt x="3527" y="18641"/>
                    <a:pt x="3572" y="18707"/>
                  </a:cubicBezTo>
                  <a:cubicBezTo>
                    <a:pt x="3594" y="18752"/>
                    <a:pt x="3638" y="18796"/>
                    <a:pt x="3682" y="18818"/>
                  </a:cubicBezTo>
                  <a:lnTo>
                    <a:pt x="4082" y="19084"/>
                  </a:lnTo>
                  <a:cubicBezTo>
                    <a:pt x="4037" y="19328"/>
                    <a:pt x="4037" y="19572"/>
                    <a:pt x="4059" y="19794"/>
                  </a:cubicBezTo>
                  <a:cubicBezTo>
                    <a:pt x="4059" y="19838"/>
                    <a:pt x="4059" y="19883"/>
                    <a:pt x="4082" y="19905"/>
                  </a:cubicBezTo>
                  <a:cubicBezTo>
                    <a:pt x="4126" y="19927"/>
                    <a:pt x="4148" y="19972"/>
                    <a:pt x="4193" y="19972"/>
                  </a:cubicBezTo>
                  <a:cubicBezTo>
                    <a:pt x="4370" y="20105"/>
                    <a:pt x="4259" y="20415"/>
                    <a:pt x="4326" y="20637"/>
                  </a:cubicBezTo>
                  <a:cubicBezTo>
                    <a:pt x="4392" y="20881"/>
                    <a:pt x="4725" y="20992"/>
                    <a:pt x="4947" y="21147"/>
                  </a:cubicBezTo>
                  <a:cubicBezTo>
                    <a:pt x="4836" y="21724"/>
                    <a:pt x="4880" y="22323"/>
                    <a:pt x="5102" y="22877"/>
                  </a:cubicBezTo>
                  <a:cubicBezTo>
                    <a:pt x="5213" y="23077"/>
                    <a:pt x="5302" y="23254"/>
                    <a:pt x="5368" y="23454"/>
                  </a:cubicBezTo>
                  <a:cubicBezTo>
                    <a:pt x="5412" y="23720"/>
                    <a:pt x="5435" y="23986"/>
                    <a:pt x="5435" y="24252"/>
                  </a:cubicBezTo>
                  <a:cubicBezTo>
                    <a:pt x="5457" y="25139"/>
                    <a:pt x="5812" y="26004"/>
                    <a:pt x="6410" y="26670"/>
                  </a:cubicBezTo>
                  <a:cubicBezTo>
                    <a:pt x="6544" y="26869"/>
                    <a:pt x="6743" y="27002"/>
                    <a:pt x="6965" y="27091"/>
                  </a:cubicBezTo>
                  <a:cubicBezTo>
                    <a:pt x="7022" y="27108"/>
                    <a:pt x="7080" y="27116"/>
                    <a:pt x="7137" y="27116"/>
                  </a:cubicBezTo>
                  <a:cubicBezTo>
                    <a:pt x="7306" y="27116"/>
                    <a:pt x="7470" y="27046"/>
                    <a:pt x="7586" y="26914"/>
                  </a:cubicBezTo>
                  <a:cubicBezTo>
                    <a:pt x="7697" y="26736"/>
                    <a:pt x="7719" y="26514"/>
                    <a:pt x="7675" y="26293"/>
                  </a:cubicBezTo>
                  <a:lnTo>
                    <a:pt x="7675" y="26293"/>
                  </a:lnTo>
                  <a:cubicBezTo>
                    <a:pt x="7730" y="26302"/>
                    <a:pt x="7787" y="26306"/>
                    <a:pt x="7843" y="26306"/>
                  </a:cubicBezTo>
                  <a:cubicBezTo>
                    <a:pt x="8058" y="26306"/>
                    <a:pt x="8275" y="26243"/>
                    <a:pt x="8451" y="26137"/>
                  </a:cubicBezTo>
                  <a:cubicBezTo>
                    <a:pt x="8695" y="25982"/>
                    <a:pt x="8784" y="25672"/>
                    <a:pt x="8961" y="25450"/>
                  </a:cubicBezTo>
                  <a:cubicBezTo>
                    <a:pt x="9079" y="25288"/>
                    <a:pt x="9284" y="25166"/>
                    <a:pt x="9460" y="25166"/>
                  </a:cubicBezTo>
                  <a:cubicBezTo>
                    <a:pt x="9550" y="25166"/>
                    <a:pt x="9633" y="25197"/>
                    <a:pt x="9693" y="25272"/>
                  </a:cubicBezTo>
                  <a:cubicBezTo>
                    <a:pt x="9649" y="24540"/>
                    <a:pt x="9870" y="23809"/>
                    <a:pt x="10292" y="23188"/>
                  </a:cubicBezTo>
                  <a:cubicBezTo>
                    <a:pt x="10491" y="22855"/>
                    <a:pt x="10780" y="22566"/>
                    <a:pt x="10802" y="22189"/>
                  </a:cubicBezTo>
                  <a:cubicBezTo>
                    <a:pt x="10780" y="21901"/>
                    <a:pt x="10713" y="21613"/>
                    <a:pt x="10647" y="21324"/>
                  </a:cubicBezTo>
                  <a:cubicBezTo>
                    <a:pt x="10580" y="20792"/>
                    <a:pt x="10891" y="20282"/>
                    <a:pt x="11201" y="19816"/>
                  </a:cubicBezTo>
                  <a:cubicBezTo>
                    <a:pt x="11334" y="19927"/>
                    <a:pt x="11512" y="19994"/>
                    <a:pt x="11667" y="20016"/>
                  </a:cubicBezTo>
                  <a:lnTo>
                    <a:pt x="11800" y="19550"/>
                  </a:lnTo>
                  <a:cubicBezTo>
                    <a:pt x="11800" y="19528"/>
                    <a:pt x="11822" y="19484"/>
                    <a:pt x="11844" y="19461"/>
                  </a:cubicBezTo>
                  <a:cubicBezTo>
                    <a:pt x="11889" y="19439"/>
                    <a:pt x="11933" y="19439"/>
                    <a:pt x="11977" y="19439"/>
                  </a:cubicBezTo>
                  <a:lnTo>
                    <a:pt x="12687" y="19484"/>
                  </a:lnTo>
                  <a:cubicBezTo>
                    <a:pt x="12713" y="19486"/>
                    <a:pt x="12738" y="19488"/>
                    <a:pt x="12763" y="19488"/>
                  </a:cubicBezTo>
                  <a:cubicBezTo>
                    <a:pt x="12936" y="19488"/>
                    <a:pt x="13103" y="19422"/>
                    <a:pt x="13220" y="19306"/>
                  </a:cubicBezTo>
                  <a:cubicBezTo>
                    <a:pt x="13397" y="19151"/>
                    <a:pt x="13419" y="18907"/>
                    <a:pt x="13264" y="18752"/>
                  </a:cubicBezTo>
                  <a:cubicBezTo>
                    <a:pt x="14129" y="18485"/>
                    <a:pt x="14905" y="18042"/>
                    <a:pt x="15593" y="17465"/>
                  </a:cubicBezTo>
                  <a:cubicBezTo>
                    <a:pt x="15925" y="17133"/>
                    <a:pt x="16214" y="16756"/>
                    <a:pt x="16657" y="16578"/>
                  </a:cubicBezTo>
                  <a:cubicBezTo>
                    <a:pt x="16879" y="16512"/>
                    <a:pt x="17145" y="16445"/>
                    <a:pt x="17389" y="16401"/>
                  </a:cubicBezTo>
                  <a:cubicBezTo>
                    <a:pt x="17833" y="16245"/>
                    <a:pt x="18254" y="16001"/>
                    <a:pt x="18631" y="15691"/>
                  </a:cubicBezTo>
                  <a:cubicBezTo>
                    <a:pt x="18809" y="15558"/>
                    <a:pt x="18720" y="15269"/>
                    <a:pt x="18587" y="15092"/>
                  </a:cubicBezTo>
                  <a:cubicBezTo>
                    <a:pt x="18520" y="14981"/>
                    <a:pt x="18387" y="14804"/>
                    <a:pt x="18476" y="14693"/>
                  </a:cubicBezTo>
                  <a:cubicBezTo>
                    <a:pt x="18498" y="14671"/>
                    <a:pt x="18543" y="14648"/>
                    <a:pt x="18609" y="14626"/>
                  </a:cubicBezTo>
                  <a:cubicBezTo>
                    <a:pt x="18831" y="14560"/>
                    <a:pt x="19075" y="14471"/>
                    <a:pt x="19297" y="14360"/>
                  </a:cubicBezTo>
                  <a:cubicBezTo>
                    <a:pt x="19518" y="14227"/>
                    <a:pt x="19674" y="14005"/>
                    <a:pt x="19762" y="13761"/>
                  </a:cubicBezTo>
                  <a:cubicBezTo>
                    <a:pt x="19762" y="14005"/>
                    <a:pt x="19829" y="14249"/>
                    <a:pt x="19940" y="14471"/>
                  </a:cubicBezTo>
                  <a:cubicBezTo>
                    <a:pt x="20062" y="14482"/>
                    <a:pt x="20189" y="14488"/>
                    <a:pt x="20317" y="14488"/>
                  </a:cubicBezTo>
                  <a:cubicBezTo>
                    <a:pt x="20444" y="14488"/>
                    <a:pt x="20572" y="14482"/>
                    <a:pt x="20694" y="14471"/>
                  </a:cubicBezTo>
                  <a:cubicBezTo>
                    <a:pt x="20694" y="13872"/>
                    <a:pt x="20694" y="13229"/>
                    <a:pt x="20627" y="12652"/>
                  </a:cubicBezTo>
                  <a:cubicBezTo>
                    <a:pt x="20561" y="12142"/>
                    <a:pt x="20406" y="11543"/>
                    <a:pt x="19940" y="11344"/>
                  </a:cubicBezTo>
                  <a:cubicBezTo>
                    <a:pt x="19873" y="11344"/>
                    <a:pt x="19807" y="11299"/>
                    <a:pt x="19762" y="11255"/>
                  </a:cubicBezTo>
                  <a:cubicBezTo>
                    <a:pt x="19674" y="11122"/>
                    <a:pt x="19829" y="10967"/>
                    <a:pt x="19984" y="10900"/>
                  </a:cubicBezTo>
                  <a:cubicBezTo>
                    <a:pt x="20117" y="10834"/>
                    <a:pt x="20317" y="10701"/>
                    <a:pt x="20295" y="10590"/>
                  </a:cubicBezTo>
                  <a:cubicBezTo>
                    <a:pt x="20273" y="10479"/>
                    <a:pt x="20162" y="10390"/>
                    <a:pt x="20095" y="10301"/>
                  </a:cubicBezTo>
                  <a:cubicBezTo>
                    <a:pt x="19984" y="10146"/>
                    <a:pt x="20029" y="9924"/>
                    <a:pt x="20184" y="9813"/>
                  </a:cubicBezTo>
                  <a:cubicBezTo>
                    <a:pt x="20238" y="9786"/>
                    <a:pt x="20294" y="9774"/>
                    <a:pt x="20350" y="9774"/>
                  </a:cubicBezTo>
                  <a:cubicBezTo>
                    <a:pt x="20475" y="9774"/>
                    <a:pt x="20595" y="9839"/>
                    <a:pt x="20672" y="9946"/>
                  </a:cubicBezTo>
                  <a:cubicBezTo>
                    <a:pt x="20672" y="9880"/>
                    <a:pt x="20694" y="9791"/>
                    <a:pt x="20738" y="9725"/>
                  </a:cubicBezTo>
                  <a:cubicBezTo>
                    <a:pt x="20757" y="9706"/>
                    <a:pt x="20792" y="9699"/>
                    <a:pt x="20827" y="9699"/>
                  </a:cubicBezTo>
                  <a:cubicBezTo>
                    <a:pt x="20875" y="9699"/>
                    <a:pt x="20925" y="9712"/>
                    <a:pt x="20938" y="9725"/>
                  </a:cubicBezTo>
                  <a:cubicBezTo>
                    <a:pt x="20960" y="9769"/>
                    <a:pt x="20938" y="9813"/>
                    <a:pt x="20982" y="9858"/>
                  </a:cubicBezTo>
                  <a:cubicBezTo>
                    <a:pt x="20997" y="9873"/>
                    <a:pt x="21017" y="9877"/>
                    <a:pt x="21040" y="9877"/>
                  </a:cubicBezTo>
                  <a:cubicBezTo>
                    <a:pt x="21086" y="9877"/>
                    <a:pt x="21145" y="9858"/>
                    <a:pt x="21204" y="9858"/>
                  </a:cubicBezTo>
                  <a:cubicBezTo>
                    <a:pt x="21337" y="9858"/>
                    <a:pt x="21381" y="10013"/>
                    <a:pt x="21404" y="10146"/>
                  </a:cubicBezTo>
                  <a:cubicBezTo>
                    <a:pt x="21537" y="10545"/>
                    <a:pt x="21892" y="10834"/>
                    <a:pt x="22291" y="10878"/>
                  </a:cubicBezTo>
                  <a:cubicBezTo>
                    <a:pt x="22315" y="10880"/>
                    <a:pt x="22338" y="10880"/>
                    <a:pt x="22362" y="10880"/>
                  </a:cubicBezTo>
                  <a:cubicBezTo>
                    <a:pt x="22646" y="10880"/>
                    <a:pt x="22914" y="10767"/>
                    <a:pt x="23200" y="10767"/>
                  </a:cubicBezTo>
                  <a:cubicBezTo>
                    <a:pt x="23200" y="10723"/>
                    <a:pt x="23245" y="10656"/>
                    <a:pt x="23289" y="10612"/>
                  </a:cubicBezTo>
                  <a:cubicBezTo>
                    <a:pt x="23489" y="10656"/>
                    <a:pt x="23666" y="10789"/>
                    <a:pt x="23777" y="10967"/>
                  </a:cubicBezTo>
                  <a:cubicBezTo>
                    <a:pt x="23622" y="11255"/>
                    <a:pt x="23400" y="11521"/>
                    <a:pt x="23134" y="11699"/>
                  </a:cubicBezTo>
                  <a:cubicBezTo>
                    <a:pt x="23001" y="11765"/>
                    <a:pt x="22912" y="11854"/>
                    <a:pt x="22845" y="11965"/>
                  </a:cubicBezTo>
                  <a:cubicBezTo>
                    <a:pt x="22779" y="12187"/>
                    <a:pt x="22912" y="12386"/>
                    <a:pt x="23045" y="12519"/>
                  </a:cubicBezTo>
                  <a:cubicBezTo>
                    <a:pt x="23111" y="12630"/>
                    <a:pt x="23200" y="12675"/>
                    <a:pt x="23333" y="12697"/>
                  </a:cubicBezTo>
                  <a:cubicBezTo>
                    <a:pt x="23347" y="12699"/>
                    <a:pt x="23359" y="12700"/>
                    <a:pt x="23372" y="12700"/>
                  </a:cubicBezTo>
                  <a:cubicBezTo>
                    <a:pt x="23587" y="12700"/>
                    <a:pt x="23665" y="12351"/>
                    <a:pt x="23644" y="12120"/>
                  </a:cubicBezTo>
                  <a:lnTo>
                    <a:pt x="23644" y="12120"/>
                  </a:lnTo>
                  <a:cubicBezTo>
                    <a:pt x="23999" y="12431"/>
                    <a:pt x="24243" y="12874"/>
                    <a:pt x="24309" y="13362"/>
                  </a:cubicBezTo>
                  <a:cubicBezTo>
                    <a:pt x="24331" y="13517"/>
                    <a:pt x="24376" y="13739"/>
                    <a:pt x="24531" y="13783"/>
                  </a:cubicBezTo>
                  <a:cubicBezTo>
                    <a:pt x="24538" y="13784"/>
                    <a:pt x="24546" y="13785"/>
                    <a:pt x="24553" y="13785"/>
                  </a:cubicBezTo>
                  <a:cubicBezTo>
                    <a:pt x="24760" y="13785"/>
                    <a:pt x="24863" y="13487"/>
                    <a:pt x="24841" y="13251"/>
                  </a:cubicBezTo>
                  <a:cubicBezTo>
                    <a:pt x="24819" y="13140"/>
                    <a:pt x="24819" y="13007"/>
                    <a:pt x="24819" y="12874"/>
                  </a:cubicBezTo>
                  <a:cubicBezTo>
                    <a:pt x="24819" y="12808"/>
                    <a:pt x="24819" y="12741"/>
                    <a:pt x="24841" y="12675"/>
                  </a:cubicBezTo>
                  <a:cubicBezTo>
                    <a:pt x="24908" y="12586"/>
                    <a:pt x="24997" y="12586"/>
                    <a:pt x="25085" y="12541"/>
                  </a:cubicBezTo>
                  <a:cubicBezTo>
                    <a:pt x="25440" y="12386"/>
                    <a:pt x="25706" y="12120"/>
                    <a:pt x="25862" y="11765"/>
                  </a:cubicBezTo>
                  <a:lnTo>
                    <a:pt x="26815" y="10279"/>
                  </a:lnTo>
                  <a:cubicBezTo>
                    <a:pt x="26882" y="10168"/>
                    <a:pt x="26926" y="10057"/>
                    <a:pt x="26948" y="9946"/>
                  </a:cubicBezTo>
                  <a:cubicBezTo>
                    <a:pt x="26993" y="9680"/>
                    <a:pt x="26838" y="9392"/>
                    <a:pt x="26993" y="9215"/>
                  </a:cubicBezTo>
                  <a:cubicBezTo>
                    <a:pt x="27059" y="9148"/>
                    <a:pt x="27126" y="9104"/>
                    <a:pt x="27192" y="9081"/>
                  </a:cubicBezTo>
                  <a:cubicBezTo>
                    <a:pt x="27459" y="8904"/>
                    <a:pt x="27569" y="8571"/>
                    <a:pt x="27481" y="8261"/>
                  </a:cubicBezTo>
                  <a:lnTo>
                    <a:pt x="27481" y="8261"/>
                  </a:lnTo>
                  <a:lnTo>
                    <a:pt x="28301" y="8350"/>
                  </a:lnTo>
                  <a:cubicBezTo>
                    <a:pt x="28335" y="8361"/>
                    <a:pt x="28368" y="8366"/>
                    <a:pt x="28401" y="8366"/>
                  </a:cubicBezTo>
                  <a:cubicBezTo>
                    <a:pt x="28434" y="8366"/>
                    <a:pt x="28468" y="8361"/>
                    <a:pt x="28501" y="8350"/>
                  </a:cubicBezTo>
                  <a:cubicBezTo>
                    <a:pt x="28545" y="8327"/>
                    <a:pt x="28590" y="8261"/>
                    <a:pt x="28634" y="8216"/>
                  </a:cubicBezTo>
                  <a:cubicBezTo>
                    <a:pt x="28856" y="7884"/>
                    <a:pt x="28989" y="7485"/>
                    <a:pt x="29033" y="7108"/>
                  </a:cubicBezTo>
                  <a:lnTo>
                    <a:pt x="27991" y="7108"/>
                  </a:lnTo>
                  <a:lnTo>
                    <a:pt x="27991" y="6509"/>
                  </a:lnTo>
                  <a:lnTo>
                    <a:pt x="27680" y="6509"/>
                  </a:lnTo>
                  <a:lnTo>
                    <a:pt x="27680" y="6065"/>
                  </a:lnTo>
                  <a:lnTo>
                    <a:pt x="27082" y="6065"/>
                  </a:lnTo>
                  <a:cubicBezTo>
                    <a:pt x="27126" y="6132"/>
                    <a:pt x="27148" y="6243"/>
                    <a:pt x="27126" y="6331"/>
                  </a:cubicBezTo>
                  <a:cubicBezTo>
                    <a:pt x="27059" y="6442"/>
                    <a:pt x="26904" y="6486"/>
                    <a:pt x="26793" y="6486"/>
                  </a:cubicBezTo>
                  <a:lnTo>
                    <a:pt x="26594" y="6464"/>
                  </a:lnTo>
                  <a:cubicBezTo>
                    <a:pt x="26558" y="6470"/>
                    <a:pt x="26524" y="6473"/>
                    <a:pt x="26491" y="6473"/>
                  </a:cubicBezTo>
                  <a:cubicBezTo>
                    <a:pt x="26401" y="6473"/>
                    <a:pt x="26320" y="6452"/>
                    <a:pt x="26239" y="6420"/>
                  </a:cubicBezTo>
                  <a:cubicBezTo>
                    <a:pt x="26172" y="6376"/>
                    <a:pt x="26128" y="6331"/>
                    <a:pt x="26106" y="6287"/>
                  </a:cubicBezTo>
                  <a:cubicBezTo>
                    <a:pt x="26017" y="6287"/>
                    <a:pt x="25950" y="6331"/>
                    <a:pt x="25906" y="6376"/>
                  </a:cubicBezTo>
                  <a:cubicBezTo>
                    <a:pt x="25862" y="6509"/>
                    <a:pt x="25773" y="6620"/>
                    <a:pt x="25662" y="6686"/>
                  </a:cubicBezTo>
                  <a:lnTo>
                    <a:pt x="24886" y="7285"/>
                  </a:lnTo>
                  <a:cubicBezTo>
                    <a:pt x="24864" y="7307"/>
                    <a:pt x="24841" y="7329"/>
                    <a:pt x="24819" y="7374"/>
                  </a:cubicBezTo>
                  <a:cubicBezTo>
                    <a:pt x="24819" y="7396"/>
                    <a:pt x="24819" y="7440"/>
                    <a:pt x="24819" y="7462"/>
                  </a:cubicBezTo>
                  <a:cubicBezTo>
                    <a:pt x="24797" y="7640"/>
                    <a:pt x="24597" y="7706"/>
                    <a:pt x="24442" y="7751"/>
                  </a:cubicBezTo>
                  <a:cubicBezTo>
                    <a:pt x="24110" y="7839"/>
                    <a:pt x="23799" y="7906"/>
                    <a:pt x="23466" y="7928"/>
                  </a:cubicBezTo>
                  <a:cubicBezTo>
                    <a:pt x="23319" y="7937"/>
                    <a:pt x="23176" y="7943"/>
                    <a:pt x="23034" y="7943"/>
                  </a:cubicBezTo>
                  <a:cubicBezTo>
                    <a:pt x="22832" y="7943"/>
                    <a:pt x="22632" y="7932"/>
                    <a:pt x="22424" y="7906"/>
                  </a:cubicBezTo>
                  <a:cubicBezTo>
                    <a:pt x="22380" y="7906"/>
                    <a:pt x="22313" y="7884"/>
                    <a:pt x="22291" y="7862"/>
                  </a:cubicBezTo>
                  <a:cubicBezTo>
                    <a:pt x="22269" y="7817"/>
                    <a:pt x="22246" y="7795"/>
                    <a:pt x="22246" y="7751"/>
                  </a:cubicBezTo>
                  <a:cubicBezTo>
                    <a:pt x="22187" y="7616"/>
                    <a:pt x="22056" y="7542"/>
                    <a:pt x="21923" y="7542"/>
                  </a:cubicBezTo>
                  <a:cubicBezTo>
                    <a:pt x="21859" y="7542"/>
                    <a:pt x="21794" y="7559"/>
                    <a:pt x="21736" y="7595"/>
                  </a:cubicBezTo>
                  <a:cubicBezTo>
                    <a:pt x="21559" y="7706"/>
                    <a:pt x="21404" y="7862"/>
                    <a:pt x="21315" y="8039"/>
                  </a:cubicBezTo>
                  <a:lnTo>
                    <a:pt x="20938" y="8704"/>
                  </a:lnTo>
                  <a:cubicBezTo>
                    <a:pt x="20916" y="8727"/>
                    <a:pt x="20894" y="8771"/>
                    <a:pt x="20849" y="8771"/>
                  </a:cubicBezTo>
                  <a:cubicBezTo>
                    <a:pt x="20827" y="8771"/>
                    <a:pt x="20783" y="8749"/>
                    <a:pt x="20760" y="8704"/>
                  </a:cubicBezTo>
                  <a:cubicBezTo>
                    <a:pt x="20627" y="8527"/>
                    <a:pt x="20539" y="8305"/>
                    <a:pt x="20494" y="8083"/>
                  </a:cubicBezTo>
                  <a:cubicBezTo>
                    <a:pt x="20317" y="8083"/>
                    <a:pt x="20162" y="8083"/>
                    <a:pt x="19984" y="8106"/>
                  </a:cubicBezTo>
                  <a:cubicBezTo>
                    <a:pt x="19984" y="8283"/>
                    <a:pt x="19895" y="8416"/>
                    <a:pt x="19762" y="8505"/>
                  </a:cubicBezTo>
                  <a:cubicBezTo>
                    <a:pt x="19698" y="8526"/>
                    <a:pt x="19632" y="8536"/>
                    <a:pt x="19567" y="8536"/>
                  </a:cubicBezTo>
                  <a:cubicBezTo>
                    <a:pt x="19427" y="8536"/>
                    <a:pt x="19291" y="8491"/>
                    <a:pt x="19186" y="8416"/>
                  </a:cubicBezTo>
                  <a:lnTo>
                    <a:pt x="18676" y="8106"/>
                  </a:lnTo>
                  <a:cubicBezTo>
                    <a:pt x="18653" y="8083"/>
                    <a:pt x="18609" y="8083"/>
                    <a:pt x="18587" y="8083"/>
                  </a:cubicBezTo>
                  <a:cubicBezTo>
                    <a:pt x="18565" y="8083"/>
                    <a:pt x="18543" y="8083"/>
                    <a:pt x="18520" y="8106"/>
                  </a:cubicBezTo>
                  <a:cubicBezTo>
                    <a:pt x="18409" y="8150"/>
                    <a:pt x="18299" y="8194"/>
                    <a:pt x="18210" y="8261"/>
                  </a:cubicBezTo>
                  <a:cubicBezTo>
                    <a:pt x="18191" y="8273"/>
                    <a:pt x="18169" y="8279"/>
                    <a:pt x="18146" y="8279"/>
                  </a:cubicBezTo>
                  <a:cubicBezTo>
                    <a:pt x="18085" y="8279"/>
                    <a:pt x="18014" y="8242"/>
                    <a:pt x="17966" y="8194"/>
                  </a:cubicBezTo>
                  <a:cubicBezTo>
                    <a:pt x="17922" y="8106"/>
                    <a:pt x="17855" y="8039"/>
                    <a:pt x="17788" y="7973"/>
                  </a:cubicBezTo>
                  <a:cubicBezTo>
                    <a:pt x="17700" y="7928"/>
                    <a:pt x="17589" y="7906"/>
                    <a:pt x="17500" y="7884"/>
                  </a:cubicBezTo>
                  <a:cubicBezTo>
                    <a:pt x="17389" y="7862"/>
                    <a:pt x="17300" y="7773"/>
                    <a:pt x="17300" y="7684"/>
                  </a:cubicBezTo>
                  <a:cubicBezTo>
                    <a:pt x="17300" y="7640"/>
                    <a:pt x="17323" y="7618"/>
                    <a:pt x="17323" y="7573"/>
                  </a:cubicBezTo>
                  <a:cubicBezTo>
                    <a:pt x="17323" y="7551"/>
                    <a:pt x="17300" y="7507"/>
                    <a:pt x="17278" y="7507"/>
                  </a:cubicBezTo>
                  <a:cubicBezTo>
                    <a:pt x="17173" y="7582"/>
                    <a:pt x="17057" y="7627"/>
                    <a:pt x="16938" y="7627"/>
                  </a:cubicBezTo>
                  <a:cubicBezTo>
                    <a:pt x="16882" y="7627"/>
                    <a:pt x="16825" y="7617"/>
                    <a:pt x="16768" y="7595"/>
                  </a:cubicBezTo>
                  <a:cubicBezTo>
                    <a:pt x="16613" y="7529"/>
                    <a:pt x="16458" y="7440"/>
                    <a:pt x="16325" y="7329"/>
                  </a:cubicBezTo>
                  <a:cubicBezTo>
                    <a:pt x="16302" y="7307"/>
                    <a:pt x="16280" y="7263"/>
                    <a:pt x="16258" y="7241"/>
                  </a:cubicBezTo>
                  <a:cubicBezTo>
                    <a:pt x="16258" y="7196"/>
                    <a:pt x="16280" y="7130"/>
                    <a:pt x="16325" y="7108"/>
                  </a:cubicBezTo>
                  <a:cubicBezTo>
                    <a:pt x="16369" y="7085"/>
                    <a:pt x="16413" y="7085"/>
                    <a:pt x="16480" y="7085"/>
                  </a:cubicBezTo>
                  <a:cubicBezTo>
                    <a:pt x="16502" y="7019"/>
                    <a:pt x="16480" y="6952"/>
                    <a:pt x="16413" y="6930"/>
                  </a:cubicBezTo>
                  <a:cubicBezTo>
                    <a:pt x="16366" y="6914"/>
                    <a:pt x="16319" y="6899"/>
                    <a:pt x="16272" y="6899"/>
                  </a:cubicBezTo>
                  <a:cubicBezTo>
                    <a:pt x="16253" y="6899"/>
                    <a:pt x="16233" y="6901"/>
                    <a:pt x="16214" y="6908"/>
                  </a:cubicBezTo>
                  <a:cubicBezTo>
                    <a:pt x="16125" y="6908"/>
                    <a:pt x="16036" y="6908"/>
                    <a:pt x="15970" y="6864"/>
                  </a:cubicBezTo>
                  <a:cubicBezTo>
                    <a:pt x="15881" y="6819"/>
                    <a:pt x="15792" y="6686"/>
                    <a:pt x="15814" y="6620"/>
                  </a:cubicBezTo>
                  <a:cubicBezTo>
                    <a:pt x="15127" y="6353"/>
                    <a:pt x="14439" y="6065"/>
                    <a:pt x="13752" y="5755"/>
                  </a:cubicBezTo>
                  <a:cubicBezTo>
                    <a:pt x="13685" y="5888"/>
                    <a:pt x="13597" y="6021"/>
                    <a:pt x="13486" y="6132"/>
                  </a:cubicBezTo>
                  <a:cubicBezTo>
                    <a:pt x="13441" y="5954"/>
                    <a:pt x="13375" y="5821"/>
                    <a:pt x="13264" y="5710"/>
                  </a:cubicBezTo>
                  <a:cubicBezTo>
                    <a:pt x="13175" y="5621"/>
                    <a:pt x="13020" y="5621"/>
                    <a:pt x="12931" y="5555"/>
                  </a:cubicBezTo>
                  <a:cubicBezTo>
                    <a:pt x="12842" y="5488"/>
                    <a:pt x="12776" y="5400"/>
                    <a:pt x="12687" y="5333"/>
                  </a:cubicBezTo>
                  <a:cubicBezTo>
                    <a:pt x="12548" y="5174"/>
                    <a:pt x="12354" y="5086"/>
                    <a:pt x="12139" y="5086"/>
                  </a:cubicBezTo>
                  <a:cubicBezTo>
                    <a:pt x="12115" y="5086"/>
                    <a:pt x="12091" y="5087"/>
                    <a:pt x="12066" y="5089"/>
                  </a:cubicBezTo>
                  <a:cubicBezTo>
                    <a:pt x="12000" y="5089"/>
                    <a:pt x="11955" y="5111"/>
                    <a:pt x="11889" y="5111"/>
                  </a:cubicBezTo>
                  <a:cubicBezTo>
                    <a:pt x="11879" y="5112"/>
                    <a:pt x="11870" y="5113"/>
                    <a:pt x="11861" y="5113"/>
                  </a:cubicBezTo>
                  <a:cubicBezTo>
                    <a:pt x="11656" y="5113"/>
                    <a:pt x="11533" y="4880"/>
                    <a:pt x="11512" y="4668"/>
                  </a:cubicBezTo>
                  <a:cubicBezTo>
                    <a:pt x="11534" y="4446"/>
                    <a:pt x="11512" y="4224"/>
                    <a:pt x="11445" y="4002"/>
                  </a:cubicBezTo>
                  <a:cubicBezTo>
                    <a:pt x="11379" y="3892"/>
                    <a:pt x="11312" y="3781"/>
                    <a:pt x="11268" y="3670"/>
                  </a:cubicBezTo>
                  <a:cubicBezTo>
                    <a:pt x="11226" y="3544"/>
                    <a:pt x="11342" y="3379"/>
                    <a:pt x="11429" y="3379"/>
                  </a:cubicBezTo>
                  <a:cubicBezTo>
                    <a:pt x="11435" y="3379"/>
                    <a:pt x="11440" y="3380"/>
                    <a:pt x="11445" y="3381"/>
                  </a:cubicBezTo>
                  <a:cubicBezTo>
                    <a:pt x="11556" y="3404"/>
                    <a:pt x="11556" y="3514"/>
                    <a:pt x="11689" y="3603"/>
                  </a:cubicBezTo>
                  <a:cubicBezTo>
                    <a:pt x="11727" y="3629"/>
                    <a:pt x="11769" y="3639"/>
                    <a:pt x="11811" y="3639"/>
                  </a:cubicBezTo>
                  <a:cubicBezTo>
                    <a:pt x="11918" y="3639"/>
                    <a:pt x="12031" y="3571"/>
                    <a:pt x="12111" y="3492"/>
                  </a:cubicBezTo>
                  <a:cubicBezTo>
                    <a:pt x="12288" y="3337"/>
                    <a:pt x="12465" y="3071"/>
                    <a:pt x="12355" y="2849"/>
                  </a:cubicBezTo>
                  <a:lnTo>
                    <a:pt x="12355" y="2849"/>
                  </a:lnTo>
                  <a:cubicBezTo>
                    <a:pt x="12332" y="2851"/>
                    <a:pt x="12310" y="2852"/>
                    <a:pt x="12288" y="2852"/>
                  </a:cubicBezTo>
                  <a:cubicBezTo>
                    <a:pt x="12097" y="2852"/>
                    <a:pt x="11942" y="2767"/>
                    <a:pt x="11822" y="2627"/>
                  </a:cubicBezTo>
                  <a:cubicBezTo>
                    <a:pt x="11689" y="2472"/>
                    <a:pt x="11734" y="2228"/>
                    <a:pt x="11911" y="2117"/>
                  </a:cubicBezTo>
                  <a:cubicBezTo>
                    <a:pt x="12044" y="2051"/>
                    <a:pt x="12244" y="2117"/>
                    <a:pt x="12355" y="2006"/>
                  </a:cubicBezTo>
                  <a:cubicBezTo>
                    <a:pt x="12421" y="1962"/>
                    <a:pt x="12443" y="1873"/>
                    <a:pt x="12488" y="1807"/>
                  </a:cubicBezTo>
                  <a:cubicBezTo>
                    <a:pt x="12554" y="1762"/>
                    <a:pt x="12598" y="1718"/>
                    <a:pt x="12665" y="1696"/>
                  </a:cubicBezTo>
                  <a:cubicBezTo>
                    <a:pt x="12865" y="1541"/>
                    <a:pt x="12931" y="1252"/>
                    <a:pt x="13109" y="1097"/>
                  </a:cubicBezTo>
                  <a:cubicBezTo>
                    <a:pt x="13153" y="1075"/>
                    <a:pt x="13197" y="1030"/>
                    <a:pt x="13220" y="1008"/>
                  </a:cubicBezTo>
                  <a:cubicBezTo>
                    <a:pt x="13286" y="897"/>
                    <a:pt x="13286" y="742"/>
                    <a:pt x="13242" y="631"/>
                  </a:cubicBezTo>
                  <a:lnTo>
                    <a:pt x="13242" y="631"/>
                  </a:lnTo>
                  <a:cubicBezTo>
                    <a:pt x="13214" y="634"/>
                    <a:pt x="13187" y="635"/>
                    <a:pt x="13160" y="635"/>
                  </a:cubicBezTo>
                  <a:cubicBezTo>
                    <a:pt x="12971" y="635"/>
                    <a:pt x="12804" y="567"/>
                    <a:pt x="12687" y="432"/>
                  </a:cubicBezTo>
                  <a:cubicBezTo>
                    <a:pt x="12621" y="365"/>
                    <a:pt x="12598" y="254"/>
                    <a:pt x="12554" y="188"/>
                  </a:cubicBezTo>
                  <a:cubicBezTo>
                    <a:pt x="12419" y="71"/>
                    <a:pt x="12266" y="6"/>
                    <a:pt x="12097" y="6"/>
                  </a:cubicBezTo>
                  <a:cubicBezTo>
                    <a:pt x="12072" y="6"/>
                    <a:pt x="12047" y="7"/>
                    <a:pt x="12022" y="10"/>
                  </a:cubicBezTo>
                  <a:cubicBezTo>
                    <a:pt x="11996" y="4"/>
                    <a:pt x="11970" y="1"/>
                    <a:pt x="11944" y="1"/>
                  </a:cubicBezTo>
                  <a:close/>
                </a:path>
              </a:pathLst>
            </a:custGeom>
            <a:solidFill>
              <a:srgbClr val="A28E6C"/>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4" name="Google Shape;156;p16">
              <a:extLst>
                <a:ext uri="{FF2B5EF4-FFF2-40B4-BE49-F238E27FC236}">
                  <a16:creationId xmlns:a16="http://schemas.microsoft.com/office/drawing/2014/main" id="{BD717140-337B-6608-74AE-C4FEF9CB6BFD}"/>
                </a:ext>
              </a:extLst>
            </p:cNvPr>
            <p:cNvSpPr/>
            <p:nvPr/>
          </p:nvSpPr>
          <p:spPr>
            <a:xfrm>
              <a:off x="-85925" y="4328500"/>
              <a:ext cx="185225" cy="106050"/>
            </a:xfrm>
            <a:custGeom>
              <a:avLst/>
              <a:gdLst/>
              <a:ahLst/>
              <a:cxnLst/>
              <a:rect l="l" t="t" r="r" b="b"/>
              <a:pathLst>
                <a:path w="7409" h="4242" extrusionOk="0">
                  <a:moveTo>
                    <a:pt x="610" y="0"/>
                  </a:moveTo>
                  <a:cubicBezTo>
                    <a:pt x="577" y="0"/>
                    <a:pt x="544" y="6"/>
                    <a:pt x="510" y="17"/>
                  </a:cubicBezTo>
                  <a:cubicBezTo>
                    <a:pt x="444" y="61"/>
                    <a:pt x="400" y="106"/>
                    <a:pt x="355" y="172"/>
                  </a:cubicBezTo>
                  <a:lnTo>
                    <a:pt x="0" y="660"/>
                  </a:lnTo>
                  <a:lnTo>
                    <a:pt x="0" y="2479"/>
                  </a:lnTo>
                  <a:lnTo>
                    <a:pt x="1309" y="2479"/>
                  </a:lnTo>
                  <a:cubicBezTo>
                    <a:pt x="1686" y="2701"/>
                    <a:pt x="2063" y="2989"/>
                    <a:pt x="2418" y="3211"/>
                  </a:cubicBezTo>
                  <a:lnTo>
                    <a:pt x="3638" y="3211"/>
                  </a:lnTo>
                  <a:cubicBezTo>
                    <a:pt x="3815" y="3344"/>
                    <a:pt x="3948" y="3521"/>
                    <a:pt x="4126" y="3654"/>
                  </a:cubicBezTo>
                  <a:cubicBezTo>
                    <a:pt x="4192" y="3721"/>
                    <a:pt x="4259" y="3743"/>
                    <a:pt x="4347" y="3765"/>
                  </a:cubicBezTo>
                  <a:cubicBezTo>
                    <a:pt x="4407" y="3765"/>
                    <a:pt x="4476" y="3746"/>
                    <a:pt x="4535" y="3746"/>
                  </a:cubicBezTo>
                  <a:cubicBezTo>
                    <a:pt x="4564" y="3746"/>
                    <a:pt x="4591" y="3751"/>
                    <a:pt x="4614" y="3765"/>
                  </a:cubicBezTo>
                  <a:cubicBezTo>
                    <a:pt x="4702" y="3810"/>
                    <a:pt x="4791" y="3921"/>
                    <a:pt x="4880" y="3987"/>
                  </a:cubicBezTo>
                  <a:cubicBezTo>
                    <a:pt x="4902" y="4009"/>
                    <a:pt x="4924" y="4009"/>
                    <a:pt x="4946" y="4031"/>
                  </a:cubicBezTo>
                  <a:lnTo>
                    <a:pt x="5079" y="4031"/>
                  </a:lnTo>
                  <a:lnTo>
                    <a:pt x="6233" y="4098"/>
                  </a:lnTo>
                  <a:cubicBezTo>
                    <a:pt x="6344" y="4098"/>
                    <a:pt x="6432" y="4098"/>
                    <a:pt x="6521" y="4120"/>
                  </a:cubicBezTo>
                  <a:cubicBezTo>
                    <a:pt x="6651" y="4157"/>
                    <a:pt x="6797" y="4241"/>
                    <a:pt x="6932" y="4241"/>
                  </a:cubicBezTo>
                  <a:cubicBezTo>
                    <a:pt x="6958" y="4241"/>
                    <a:pt x="6984" y="4238"/>
                    <a:pt x="7009" y="4231"/>
                  </a:cubicBezTo>
                  <a:cubicBezTo>
                    <a:pt x="7142" y="4165"/>
                    <a:pt x="7209" y="4031"/>
                    <a:pt x="7209" y="3898"/>
                  </a:cubicBezTo>
                  <a:cubicBezTo>
                    <a:pt x="7209" y="3765"/>
                    <a:pt x="7164" y="3654"/>
                    <a:pt x="7098" y="3521"/>
                  </a:cubicBezTo>
                  <a:cubicBezTo>
                    <a:pt x="7075" y="3477"/>
                    <a:pt x="7053" y="3433"/>
                    <a:pt x="7053" y="3366"/>
                  </a:cubicBezTo>
                  <a:cubicBezTo>
                    <a:pt x="7053" y="3211"/>
                    <a:pt x="7164" y="3078"/>
                    <a:pt x="7253" y="2967"/>
                  </a:cubicBezTo>
                  <a:cubicBezTo>
                    <a:pt x="7364" y="2812"/>
                    <a:pt x="7408" y="2634"/>
                    <a:pt x="7408" y="2457"/>
                  </a:cubicBezTo>
                  <a:lnTo>
                    <a:pt x="7408" y="2457"/>
                  </a:lnTo>
                  <a:cubicBezTo>
                    <a:pt x="7408" y="2612"/>
                    <a:pt x="7319" y="2767"/>
                    <a:pt x="7186" y="2856"/>
                  </a:cubicBezTo>
                  <a:cubicBezTo>
                    <a:pt x="7133" y="2874"/>
                    <a:pt x="7078" y="2882"/>
                    <a:pt x="7023" y="2882"/>
                  </a:cubicBezTo>
                  <a:cubicBezTo>
                    <a:pt x="6874" y="2882"/>
                    <a:pt x="6729" y="2820"/>
                    <a:pt x="6632" y="2723"/>
                  </a:cubicBezTo>
                  <a:lnTo>
                    <a:pt x="6122" y="2435"/>
                  </a:lnTo>
                  <a:cubicBezTo>
                    <a:pt x="6100" y="2412"/>
                    <a:pt x="6077" y="2390"/>
                    <a:pt x="6033" y="2390"/>
                  </a:cubicBezTo>
                  <a:cubicBezTo>
                    <a:pt x="6011" y="2390"/>
                    <a:pt x="5989" y="2412"/>
                    <a:pt x="5967" y="2412"/>
                  </a:cubicBezTo>
                  <a:cubicBezTo>
                    <a:pt x="5856" y="2457"/>
                    <a:pt x="5745" y="2501"/>
                    <a:pt x="5656" y="2568"/>
                  </a:cubicBezTo>
                  <a:cubicBezTo>
                    <a:pt x="5637" y="2587"/>
                    <a:pt x="5613" y="2595"/>
                    <a:pt x="5588" y="2595"/>
                  </a:cubicBezTo>
                  <a:cubicBezTo>
                    <a:pt x="5528" y="2595"/>
                    <a:pt x="5459" y="2548"/>
                    <a:pt x="5412" y="2501"/>
                  </a:cubicBezTo>
                  <a:cubicBezTo>
                    <a:pt x="5368" y="2435"/>
                    <a:pt x="5301" y="2346"/>
                    <a:pt x="5235" y="2302"/>
                  </a:cubicBezTo>
                  <a:cubicBezTo>
                    <a:pt x="5146" y="2235"/>
                    <a:pt x="5035" y="2213"/>
                    <a:pt x="4946" y="2213"/>
                  </a:cubicBezTo>
                  <a:cubicBezTo>
                    <a:pt x="4835" y="2168"/>
                    <a:pt x="4724" y="2102"/>
                    <a:pt x="4747" y="1991"/>
                  </a:cubicBezTo>
                  <a:cubicBezTo>
                    <a:pt x="4747" y="1969"/>
                    <a:pt x="4769" y="1924"/>
                    <a:pt x="4769" y="1902"/>
                  </a:cubicBezTo>
                  <a:cubicBezTo>
                    <a:pt x="4769" y="1866"/>
                    <a:pt x="4754" y="1830"/>
                    <a:pt x="4737" y="1830"/>
                  </a:cubicBezTo>
                  <a:cubicBezTo>
                    <a:pt x="4733" y="1830"/>
                    <a:pt x="4729" y="1832"/>
                    <a:pt x="4724" y="1836"/>
                  </a:cubicBezTo>
                  <a:cubicBezTo>
                    <a:pt x="4634" y="1911"/>
                    <a:pt x="4513" y="1956"/>
                    <a:pt x="4396" y="1956"/>
                  </a:cubicBezTo>
                  <a:cubicBezTo>
                    <a:pt x="4341" y="1956"/>
                    <a:pt x="4286" y="1946"/>
                    <a:pt x="4237" y="1924"/>
                  </a:cubicBezTo>
                  <a:cubicBezTo>
                    <a:pt x="4059" y="1858"/>
                    <a:pt x="3904" y="1769"/>
                    <a:pt x="3771" y="1658"/>
                  </a:cubicBezTo>
                  <a:cubicBezTo>
                    <a:pt x="3749" y="1636"/>
                    <a:pt x="3726" y="1592"/>
                    <a:pt x="3704" y="1570"/>
                  </a:cubicBezTo>
                  <a:cubicBezTo>
                    <a:pt x="3704" y="1503"/>
                    <a:pt x="3726" y="1459"/>
                    <a:pt x="3771" y="1437"/>
                  </a:cubicBezTo>
                  <a:cubicBezTo>
                    <a:pt x="3815" y="1414"/>
                    <a:pt x="3882" y="1414"/>
                    <a:pt x="3926" y="1414"/>
                  </a:cubicBezTo>
                  <a:cubicBezTo>
                    <a:pt x="3948" y="1348"/>
                    <a:pt x="3926" y="1281"/>
                    <a:pt x="3860" y="1237"/>
                  </a:cubicBezTo>
                  <a:cubicBezTo>
                    <a:pt x="3793" y="1215"/>
                    <a:pt x="3726" y="1215"/>
                    <a:pt x="3660" y="1215"/>
                  </a:cubicBezTo>
                  <a:cubicBezTo>
                    <a:pt x="3636" y="1221"/>
                    <a:pt x="3612" y="1223"/>
                    <a:pt x="3589" y="1223"/>
                  </a:cubicBezTo>
                  <a:cubicBezTo>
                    <a:pt x="3525" y="1223"/>
                    <a:pt x="3465" y="1203"/>
                    <a:pt x="3416" y="1170"/>
                  </a:cubicBezTo>
                  <a:cubicBezTo>
                    <a:pt x="3327" y="1148"/>
                    <a:pt x="3238" y="1015"/>
                    <a:pt x="3261" y="949"/>
                  </a:cubicBezTo>
                  <a:cubicBezTo>
                    <a:pt x="2573" y="660"/>
                    <a:pt x="1886" y="394"/>
                    <a:pt x="1198" y="61"/>
                  </a:cubicBezTo>
                  <a:cubicBezTo>
                    <a:pt x="1154" y="217"/>
                    <a:pt x="1043" y="350"/>
                    <a:pt x="932" y="438"/>
                  </a:cubicBezTo>
                  <a:cubicBezTo>
                    <a:pt x="910" y="283"/>
                    <a:pt x="821" y="150"/>
                    <a:pt x="710" y="17"/>
                  </a:cubicBezTo>
                  <a:cubicBezTo>
                    <a:pt x="677" y="6"/>
                    <a:pt x="644" y="0"/>
                    <a:pt x="610" y="0"/>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5" name="Google Shape;157;p16">
              <a:extLst>
                <a:ext uri="{FF2B5EF4-FFF2-40B4-BE49-F238E27FC236}">
                  <a16:creationId xmlns:a16="http://schemas.microsoft.com/office/drawing/2014/main" id="{038FA542-7E83-0892-57E3-3FD253A24561}"/>
                </a:ext>
              </a:extLst>
            </p:cNvPr>
            <p:cNvSpPr/>
            <p:nvPr/>
          </p:nvSpPr>
          <p:spPr>
            <a:xfrm>
              <a:off x="91500" y="4429325"/>
              <a:ext cx="122025" cy="125275"/>
            </a:xfrm>
            <a:custGeom>
              <a:avLst/>
              <a:gdLst/>
              <a:ahLst/>
              <a:cxnLst/>
              <a:rect l="l" t="t" r="r" b="b"/>
              <a:pathLst>
                <a:path w="4881" h="5011" extrusionOk="0">
                  <a:moveTo>
                    <a:pt x="1170" y="1"/>
                  </a:moveTo>
                  <a:cubicBezTo>
                    <a:pt x="1134" y="1"/>
                    <a:pt x="1095" y="13"/>
                    <a:pt x="1065" y="43"/>
                  </a:cubicBezTo>
                  <a:cubicBezTo>
                    <a:pt x="1021" y="109"/>
                    <a:pt x="999" y="176"/>
                    <a:pt x="999" y="265"/>
                  </a:cubicBezTo>
                  <a:cubicBezTo>
                    <a:pt x="940" y="146"/>
                    <a:pt x="821" y="87"/>
                    <a:pt x="703" y="87"/>
                  </a:cubicBezTo>
                  <a:cubicBezTo>
                    <a:pt x="644" y="87"/>
                    <a:pt x="585" y="102"/>
                    <a:pt x="533" y="132"/>
                  </a:cubicBezTo>
                  <a:cubicBezTo>
                    <a:pt x="378" y="242"/>
                    <a:pt x="333" y="464"/>
                    <a:pt x="422" y="620"/>
                  </a:cubicBezTo>
                  <a:cubicBezTo>
                    <a:pt x="489" y="708"/>
                    <a:pt x="622" y="775"/>
                    <a:pt x="622" y="886"/>
                  </a:cubicBezTo>
                  <a:cubicBezTo>
                    <a:pt x="644" y="1019"/>
                    <a:pt x="466" y="1152"/>
                    <a:pt x="311" y="1218"/>
                  </a:cubicBezTo>
                  <a:cubicBezTo>
                    <a:pt x="178" y="1285"/>
                    <a:pt x="1" y="1440"/>
                    <a:pt x="112" y="1573"/>
                  </a:cubicBezTo>
                  <a:cubicBezTo>
                    <a:pt x="156" y="1618"/>
                    <a:pt x="200" y="1640"/>
                    <a:pt x="267" y="1662"/>
                  </a:cubicBezTo>
                  <a:cubicBezTo>
                    <a:pt x="755" y="1862"/>
                    <a:pt x="888" y="2438"/>
                    <a:pt x="954" y="2948"/>
                  </a:cubicBezTo>
                  <a:cubicBezTo>
                    <a:pt x="1021" y="3569"/>
                    <a:pt x="1043" y="4168"/>
                    <a:pt x="1043" y="4767"/>
                  </a:cubicBezTo>
                  <a:cubicBezTo>
                    <a:pt x="1442" y="4612"/>
                    <a:pt x="1886" y="4479"/>
                    <a:pt x="2329" y="4346"/>
                  </a:cubicBezTo>
                  <a:cubicBezTo>
                    <a:pt x="2729" y="4257"/>
                    <a:pt x="2995" y="3880"/>
                    <a:pt x="3350" y="3680"/>
                  </a:cubicBezTo>
                  <a:cubicBezTo>
                    <a:pt x="3372" y="3658"/>
                    <a:pt x="3416" y="3636"/>
                    <a:pt x="3438" y="3636"/>
                  </a:cubicBezTo>
                  <a:cubicBezTo>
                    <a:pt x="3467" y="3626"/>
                    <a:pt x="3495" y="3622"/>
                    <a:pt x="3523" y="3622"/>
                  </a:cubicBezTo>
                  <a:cubicBezTo>
                    <a:pt x="3625" y="3622"/>
                    <a:pt x="3719" y="3682"/>
                    <a:pt x="3771" y="3769"/>
                  </a:cubicBezTo>
                  <a:cubicBezTo>
                    <a:pt x="3838" y="3880"/>
                    <a:pt x="3882" y="4013"/>
                    <a:pt x="3904" y="4124"/>
                  </a:cubicBezTo>
                  <a:cubicBezTo>
                    <a:pt x="4015" y="4457"/>
                    <a:pt x="4193" y="4767"/>
                    <a:pt x="4437" y="5011"/>
                  </a:cubicBezTo>
                  <a:cubicBezTo>
                    <a:pt x="4636" y="4967"/>
                    <a:pt x="4769" y="4811"/>
                    <a:pt x="4791" y="4634"/>
                  </a:cubicBezTo>
                  <a:cubicBezTo>
                    <a:pt x="4858" y="4457"/>
                    <a:pt x="4880" y="4279"/>
                    <a:pt x="4858" y="4079"/>
                  </a:cubicBezTo>
                  <a:cubicBezTo>
                    <a:pt x="4703" y="4057"/>
                    <a:pt x="4658" y="3836"/>
                    <a:pt x="4636" y="3658"/>
                  </a:cubicBezTo>
                  <a:cubicBezTo>
                    <a:pt x="4570" y="3192"/>
                    <a:pt x="4348" y="2749"/>
                    <a:pt x="3971" y="2416"/>
                  </a:cubicBezTo>
                  <a:lnTo>
                    <a:pt x="3971" y="2416"/>
                  </a:lnTo>
                  <a:cubicBezTo>
                    <a:pt x="3992" y="2674"/>
                    <a:pt x="3909" y="3016"/>
                    <a:pt x="3682" y="3016"/>
                  </a:cubicBezTo>
                  <a:cubicBezTo>
                    <a:pt x="3675" y="3016"/>
                    <a:pt x="3668" y="3016"/>
                    <a:pt x="3660" y="3015"/>
                  </a:cubicBezTo>
                  <a:cubicBezTo>
                    <a:pt x="3549" y="2993"/>
                    <a:pt x="3438" y="2926"/>
                    <a:pt x="3372" y="2837"/>
                  </a:cubicBezTo>
                  <a:cubicBezTo>
                    <a:pt x="3239" y="2682"/>
                    <a:pt x="3106" y="2483"/>
                    <a:pt x="3172" y="2283"/>
                  </a:cubicBezTo>
                  <a:cubicBezTo>
                    <a:pt x="3239" y="2150"/>
                    <a:pt x="3372" y="2083"/>
                    <a:pt x="3461" y="2017"/>
                  </a:cubicBezTo>
                  <a:cubicBezTo>
                    <a:pt x="3727" y="1817"/>
                    <a:pt x="3971" y="1573"/>
                    <a:pt x="4104" y="1263"/>
                  </a:cubicBezTo>
                  <a:cubicBezTo>
                    <a:pt x="3993" y="1085"/>
                    <a:pt x="3816" y="974"/>
                    <a:pt x="3616" y="930"/>
                  </a:cubicBezTo>
                  <a:cubicBezTo>
                    <a:pt x="3572" y="974"/>
                    <a:pt x="3549" y="1019"/>
                    <a:pt x="3549" y="1085"/>
                  </a:cubicBezTo>
                  <a:cubicBezTo>
                    <a:pt x="3267" y="1085"/>
                    <a:pt x="2985" y="1177"/>
                    <a:pt x="2719" y="1177"/>
                  </a:cubicBezTo>
                  <a:cubicBezTo>
                    <a:pt x="2693" y="1177"/>
                    <a:pt x="2666" y="1176"/>
                    <a:pt x="2640" y="1174"/>
                  </a:cubicBezTo>
                  <a:cubicBezTo>
                    <a:pt x="2219" y="1130"/>
                    <a:pt x="1864" y="841"/>
                    <a:pt x="1753" y="464"/>
                  </a:cubicBezTo>
                  <a:cubicBezTo>
                    <a:pt x="1708" y="331"/>
                    <a:pt x="1664" y="176"/>
                    <a:pt x="1531" y="176"/>
                  </a:cubicBezTo>
                  <a:cubicBezTo>
                    <a:pt x="1487" y="176"/>
                    <a:pt x="1423" y="196"/>
                    <a:pt x="1372" y="196"/>
                  </a:cubicBezTo>
                  <a:cubicBezTo>
                    <a:pt x="1346" y="196"/>
                    <a:pt x="1324" y="191"/>
                    <a:pt x="1309" y="176"/>
                  </a:cubicBezTo>
                  <a:cubicBezTo>
                    <a:pt x="1265" y="132"/>
                    <a:pt x="1287" y="87"/>
                    <a:pt x="1265" y="43"/>
                  </a:cubicBezTo>
                  <a:cubicBezTo>
                    <a:pt x="1253" y="19"/>
                    <a:pt x="1214" y="1"/>
                    <a:pt x="1170" y="1"/>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6" name="Google Shape;158;p16">
              <a:extLst>
                <a:ext uri="{FF2B5EF4-FFF2-40B4-BE49-F238E27FC236}">
                  <a16:creationId xmlns:a16="http://schemas.microsoft.com/office/drawing/2014/main" id="{48180674-67FA-EF3E-C562-A125CC5D0457}"/>
                </a:ext>
              </a:extLst>
            </p:cNvPr>
            <p:cNvSpPr/>
            <p:nvPr/>
          </p:nvSpPr>
          <p:spPr>
            <a:xfrm>
              <a:off x="202950" y="4363850"/>
              <a:ext cx="224600" cy="433075"/>
            </a:xfrm>
            <a:custGeom>
              <a:avLst/>
              <a:gdLst/>
              <a:ahLst/>
              <a:cxnLst/>
              <a:rect l="l" t="t" r="r" b="b"/>
              <a:pathLst>
                <a:path w="8984" h="17323" extrusionOk="0">
                  <a:moveTo>
                    <a:pt x="6388" y="1154"/>
                  </a:moveTo>
                  <a:lnTo>
                    <a:pt x="6388" y="1154"/>
                  </a:lnTo>
                  <a:cubicBezTo>
                    <a:pt x="6388" y="1157"/>
                    <a:pt x="6387" y="1161"/>
                    <a:pt x="6387" y="1164"/>
                  </a:cubicBezTo>
                  <a:lnTo>
                    <a:pt x="6387" y="1164"/>
                  </a:lnTo>
                  <a:cubicBezTo>
                    <a:pt x="6388" y="1161"/>
                    <a:pt x="6388" y="1157"/>
                    <a:pt x="6388" y="1154"/>
                  </a:cubicBezTo>
                  <a:close/>
                  <a:moveTo>
                    <a:pt x="4902" y="0"/>
                  </a:moveTo>
                  <a:cubicBezTo>
                    <a:pt x="4858" y="400"/>
                    <a:pt x="4725" y="777"/>
                    <a:pt x="4525" y="1109"/>
                  </a:cubicBezTo>
                  <a:cubicBezTo>
                    <a:pt x="4481" y="1176"/>
                    <a:pt x="4437" y="1220"/>
                    <a:pt x="4392" y="1265"/>
                  </a:cubicBezTo>
                  <a:lnTo>
                    <a:pt x="4193" y="1265"/>
                  </a:lnTo>
                  <a:lnTo>
                    <a:pt x="3372" y="1176"/>
                  </a:lnTo>
                  <a:lnTo>
                    <a:pt x="3372" y="1176"/>
                  </a:lnTo>
                  <a:cubicBezTo>
                    <a:pt x="3461" y="1464"/>
                    <a:pt x="3350" y="1797"/>
                    <a:pt x="3084" y="1974"/>
                  </a:cubicBezTo>
                  <a:cubicBezTo>
                    <a:pt x="3017" y="2019"/>
                    <a:pt x="2951" y="2063"/>
                    <a:pt x="2884" y="2107"/>
                  </a:cubicBezTo>
                  <a:cubicBezTo>
                    <a:pt x="2707" y="2285"/>
                    <a:pt x="2884" y="2595"/>
                    <a:pt x="2840" y="2839"/>
                  </a:cubicBezTo>
                  <a:cubicBezTo>
                    <a:pt x="2817" y="2972"/>
                    <a:pt x="2773" y="3083"/>
                    <a:pt x="2684" y="3172"/>
                  </a:cubicBezTo>
                  <a:lnTo>
                    <a:pt x="1753" y="4680"/>
                  </a:lnTo>
                  <a:cubicBezTo>
                    <a:pt x="1598" y="5013"/>
                    <a:pt x="1309" y="5279"/>
                    <a:pt x="977" y="5456"/>
                  </a:cubicBezTo>
                  <a:cubicBezTo>
                    <a:pt x="888" y="5456"/>
                    <a:pt x="799" y="5501"/>
                    <a:pt x="733" y="5590"/>
                  </a:cubicBezTo>
                  <a:cubicBezTo>
                    <a:pt x="710" y="5634"/>
                    <a:pt x="688" y="5700"/>
                    <a:pt x="710" y="5767"/>
                  </a:cubicBezTo>
                  <a:cubicBezTo>
                    <a:pt x="710" y="5900"/>
                    <a:pt x="733" y="6055"/>
                    <a:pt x="733" y="6166"/>
                  </a:cubicBezTo>
                  <a:cubicBezTo>
                    <a:pt x="753" y="6389"/>
                    <a:pt x="662" y="6685"/>
                    <a:pt x="478" y="6685"/>
                  </a:cubicBezTo>
                  <a:cubicBezTo>
                    <a:pt x="460" y="6685"/>
                    <a:pt x="442" y="6682"/>
                    <a:pt x="422" y="6676"/>
                  </a:cubicBezTo>
                  <a:lnTo>
                    <a:pt x="422" y="6676"/>
                  </a:lnTo>
                  <a:cubicBezTo>
                    <a:pt x="444" y="6854"/>
                    <a:pt x="422" y="7031"/>
                    <a:pt x="378" y="7209"/>
                  </a:cubicBezTo>
                  <a:cubicBezTo>
                    <a:pt x="333" y="7408"/>
                    <a:pt x="200" y="7541"/>
                    <a:pt x="23" y="7608"/>
                  </a:cubicBezTo>
                  <a:cubicBezTo>
                    <a:pt x="1" y="7697"/>
                    <a:pt x="67" y="7763"/>
                    <a:pt x="134" y="7830"/>
                  </a:cubicBezTo>
                  <a:lnTo>
                    <a:pt x="710" y="8628"/>
                  </a:lnTo>
                  <a:cubicBezTo>
                    <a:pt x="733" y="8695"/>
                    <a:pt x="799" y="8739"/>
                    <a:pt x="888" y="8761"/>
                  </a:cubicBezTo>
                  <a:cubicBezTo>
                    <a:pt x="897" y="8763"/>
                    <a:pt x="906" y="8764"/>
                    <a:pt x="915" y="8764"/>
                  </a:cubicBezTo>
                  <a:cubicBezTo>
                    <a:pt x="999" y="8764"/>
                    <a:pt x="1103" y="8698"/>
                    <a:pt x="1192" y="8698"/>
                  </a:cubicBezTo>
                  <a:cubicBezTo>
                    <a:pt x="1218" y="8698"/>
                    <a:pt x="1242" y="8703"/>
                    <a:pt x="1265" y="8717"/>
                  </a:cubicBezTo>
                  <a:cubicBezTo>
                    <a:pt x="1376" y="8761"/>
                    <a:pt x="1465" y="8983"/>
                    <a:pt x="1553" y="9138"/>
                  </a:cubicBezTo>
                  <a:cubicBezTo>
                    <a:pt x="1465" y="9183"/>
                    <a:pt x="1420" y="9227"/>
                    <a:pt x="1331" y="9271"/>
                  </a:cubicBezTo>
                  <a:cubicBezTo>
                    <a:pt x="1442" y="9404"/>
                    <a:pt x="1531" y="9560"/>
                    <a:pt x="1620" y="9693"/>
                  </a:cubicBezTo>
                  <a:cubicBezTo>
                    <a:pt x="1649" y="9685"/>
                    <a:pt x="1681" y="9683"/>
                    <a:pt x="1714" y="9683"/>
                  </a:cubicBezTo>
                  <a:cubicBezTo>
                    <a:pt x="1780" y="9683"/>
                    <a:pt x="1849" y="9693"/>
                    <a:pt x="1908" y="9693"/>
                  </a:cubicBezTo>
                  <a:cubicBezTo>
                    <a:pt x="2063" y="10158"/>
                    <a:pt x="2219" y="10779"/>
                    <a:pt x="2330" y="11267"/>
                  </a:cubicBezTo>
                  <a:lnTo>
                    <a:pt x="2330" y="12399"/>
                  </a:lnTo>
                  <a:cubicBezTo>
                    <a:pt x="2396" y="12399"/>
                    <a:pt x="2263" y="12421"/>
                    <a:pt x="2285" y="12487"/>
                  </a:cubicBezTo>
                  <a:lnTo>
                    <a:pt x="2596" y="12798"/>
                  </a:lnTo>
                  <a:lnTo>
                    <a:pt x="3438" y="12798"/>
                  </a:lnTo>
                  <a:lnTo>
                    <a:pt x="3882" y="12354"/>
                  </a:lnTo>
                  <a:cubicBezTo>
                    <a:pt x="3926" y="12354"/>
                    <a:pt x="3949" y="12310"/>
                    <a:pt x="3949" y="12265"/>
                  </a:cubicBezTo>
                  <a:lnTo>
                    <a:pt x="4614" y="11622"/>
                  </a:lnTo>
                  <a:lnTo>
                    <a:pt x="5013" y="11134"/>
                  </a:lnTo>
                  <a:cubicBezTo>
                    <a:pt x="5146" y="11334"/>
                    <a:pt x="5324" y="11445"/>
                    <a:pt x="5457" y="11622"/>
                  </a:cubicBezTo>
                  <a:cubicBezTo>
                    <a:pt x="5523" y="11733"/>
                    <a:pt x="5590" y="11844"/>
                    <a:pt x="5612" y="11977"/>
                  </a:cubicBezTo>
                  <a:cubicBezTo>
                    <a:pt x="5900" y="12798"/>
                    <a:pt x="6122" y="13663"/>
                    <a:pt x="6322" y="14550"/>
                  </a:cubicBezTo>
                  <a:cubicBezTo>
                    <a:pt x="6344" y="14639"/>
                    <a:pt x="6388" y="14750"/>
                    <a:pt x="6499" y="14750"/>
                  </a:cubicBezTo>
                  <a:cubicBezTo>
                    <a:pt x="6832" y="15016"/>
                    <a:pt x="6987" y="15459"/>
                    <a:pt x="6898" y="15881"/>
                  </a:cubicBezTo>
                  <a:cubicBezTo>
                    <a:pt x="6854" y="16036"/>
                    <a:pt x="6832" y="16169"/>
                    <a:pt x="6810" y="16324"/>
                  </a:cubicBezTo>
                  <a:cubicBezTo>
                    <a:pt x="6810" y="16480"/>
                    <a:pt x="6898" y="16657"/>
                    <a:pt x="7054" y="16657"/>
                  </a:cubicBezTo>
                  <a:cubicBezTo>
                    <a:pt x="6943" y="16857"/>
                    <a:pt x="6898" y="17078"/>
                    <a:pt x="6898" y="17322"/>
                  </a:cubicBezTo>
                  <a:cubicBezTo>
                    <a:pt x="7142" y="17234"/>
                    <a:pt x="7364" y="17034"/>
                    <a:pt x="7475" y="16790"/>
                  </a:cubicBezTo>
                  <a:cubicBezTo>
                    <a:pt x="7630" y="16524"/>
                    <a:pt x="7786" y="16236"/>
                    <a:pt x="7941" y="15947"/>
                  </a:cubicBezTo>
                  <a:cubicBezTo>
                    <a:pt x="7830" y="15570"/>
                    <a:pt x="7453" y="15260"/>
                    <a:pt x="7364" y="14883"/>
                  </a:cubicBezTo>
                  <a:cubicBezTo>
                    <a:pt x="7298" y="14594"/>
                    <a:pt x="7364" y="14284"/>
                    <a:pt x="7231" y="14040"/>
                  </a:cubicBezTo>
                  <a:cubicBezTo>
                    <a:pt x="7165" y="13951"/>
                    <a:pt x="7076" y="13862"/>
                    <a:pt x="6965" y="13796"/>
                  </a:cubicBezTo>
                  <a:cubicBezTo>
                    <a:pt x="6854" y="13685"/>
                    <a:pt x="6721" y="13574"/>
                    <a:pt x="6610" y="13463"/>
                  </a:cubicBezTo>
                  <a:cubicBezTo>
                    <a:pt x="6499" y="13352"/>
                    <a:pt x="6411" y="13219"/>
                    <a:pt x="6366" y="13086"/>
                  </a:cubicBezTo>
                  <a:cubicBezTo>
                    <a:pt x="6322" y="12931"/>
                    <a:pt x="6433" y="12776"/>
                    <a:pt x="6588" y="12753"/>
                  </a:cubicBezTo>
                  <a:cubicBezTo>
                    <a:pt x="6610" y="12509"/>
                    <a:pt x="6765" y="12177"/>
                    <a:pt x="6788" y="11933"/>
                  </a:cubicBezTo>
                  <a:cubicBezTo>
                    <a:pt x="6854" y="11689"/>
                    <a:pt x="6788" y="11445"/>
                    <a:pt x="6654" y="11245"/>
                  </a:cubicBezTo>
                  <a:cubicBezTo>
                    <a:pt x="6521" y="11001"/>
                    <a:pt x="6366" y="10757"/>
                    <a:pt x="6167" y="10558"/>
                  </a:cubicBezTo>
                  <a:cubicBezTo>
                    <a:pt x="6078" y="10491"/>
                    <a:pt x="6011" y="10425"/>
                    <a:pt x="5945" y="10336"/>
                  </a:cubicBezTo>
                  <a:cubicBezTo>
                    <a:pt x="5878" y="10269"/>
                    <a:pt x="5834" y="10181"/>
                    <a:pt x="5812" y="10092"/>
                  </a:cubicBezTo>
                  <a:cubicBezTo>
                    <a:pt x="5679" y="9781"/>
                    <a:pt x="5612" y="9449"/>
                    <a:pt x="5612" y="9094"/>
                  </a:cubicBezTo>
                  <a:cubicBezTo>
                    <a:pt x="5634" y="8739"/>
                    <a:pt x="5834" y="8406"/>
                    <a:pt x="6100" y="8207"/>
                  </a:cubicBezTo>
                  <a:lnTo>
                    <a:pt x="6810" y="8207"/>
                  </a:lnTo>
                  <a:cubicBezTo>
                    <a:pt x="7032" y="8162"/>
                    <a:pt x="7231" y="8051"/>
                    <a:pt x="7386" y="7874"/>
                  </a:cubicBezTo>
                  <a:cubicBezTo>
                    <a:pt x="7653" y="7586"/>
                    <a:pt x="7763" y="7164"/>
                    <a:pt x="8074" y="6898"/>
                  </a:cubicBezTo>
                  <a:cubicBezTo>
                    <a:pt x="8229" y="6765"/>
                    <a:pt x="8429" y="6676"/>
                    <a:pt x="8584" y="6543"/>
                  </a:cubicBezTo>
                  <a:cubicBezTo>
                    <a:pt x="8762" y="6410"/>
                    <a:pt x="8983" y="6166"/>
                    <a:pt x="8872" y="5989"/>
                  </a:cubicBezTo>
                  <a:cubicBezTo>
                    <a:pt x="8806" y="5900"/>
                    <a:pt x="8695" y="5856"/>
                    <a:pt x="8562" y="5856"/>
                  </a:cubicBezTo>
                  <a:cubicBezTo>
                    <a:pt x="8584" y="5967"/>
                    <a:pt x="8518" y="6077"/>
                    <a:pt x="8384" y="6100"/>
                  </a:cubicBezTo>
                  <a:cubicBezTo>
                    <a:pt x="8355" y="6106"/>
                    <a:pt x="8323" y="6108"/>
                    <a:pt x="8292" y="6108"/>
                  </a:cubicBezTo>
                  <a:cubicBezTo>
                    <a:pt x="8205" y="6108"/>
                    <a:pt x="8117" y="6088"/>
                    <a:pt x="8052" y="6055"/>
                  </a:cubicBezTo>
                  <a:cubicBezTo>
                    <a:pt x="7985" y="6033"/>
                    <a:pt x="7941" y="6011"/>
                    <a:pt x="7897" y="5967"/>
                  </a:cubicBezTo>
                  <a:cubicBezTo>
                    <a:pt x="7874" y="5922"/>
                    <a:pt x="7874" y="5878"/>
                    <a:pt x="7852" y="5856"/>
                  </a:cubicBezTo>
                  <a:cubicBezTo>
                    <a:pt x="7808" y="5811"/>
                    <a:pt x="7741" y="5789"/>
                    <a:pt x="7675" y="5789"/>
                  </a:cubicBezTo>
                  <a:lnTo>
                    <a:pt x="7209" y="5767"/>
                  </a:lnTo>
                  <a:cubicBezTo>
                    <a:pt x="7276" y="5590"/>
                    <a:pt x="7364" y="5434"/>
                    <a:pt x="7475" y="5301"/>
                  </a:cubicBezTo>
                  <a:cubicBezTo>
                    <a:pt x="7431" y="5235"/>
                    <a:pt x="7386" y="5102"/>
                    <a:pt x="7298" y="5057"/>
                  </a:cubicBezTo>
                  <a:cubicBezTo>
                    <a:pt x="7165" y="5007"/>
                    <a:pt x="7007" y="4982"/>
                    <a:pt x="6852" y="4982"/>
                  </a:cubicBezTo>
                  <a:cubicBezTo>
                    <a:pt x="6800" y="4982"/>
                    <a:pt x="6749" y="4985"/>
                    <a:pt x="6699" y="4991"/>
                  </a:cubicBezTo>
                  <a:cubicBezTo>
                    <a:pt x="6654" y="4858"/>
                    <a:pt x="6677" y="4702"/>
                    <a:pt x="6743" y="4569"/>
                  </a:cubicBezTo>
                  <a:cubicBezTo>
                    <a:pt x="6765" y="4525"/>
                    <a:pt x="6765" y="4503"/>
                    <a:pt x="6765" y="4458"/>
                  </a:cubicBezTo>
                  <a:cubicBezTo>
                    <a:pt x="6765" y="4414"/>
                    <a:pt x="6743" y="4370"/>
                    <a:pt x="6721" y="4347"/>
                  </a:cubicBezTo>
                  <a:cubicBezTo>
                    <a:pt x="6632" y="4214"/>
                    <a:pt x="6521" y="4037"/>
                    <a:pt x="6433" y="3904"/>
                  </a:cubicBezTo>
                  <a:lnTo>
                    <a:pt x="6100" y="3904"/>
                  </a:lnTo>
                  <a:cubicBezTo>
                    <a:pt x="5900" y="4037"/>
                    <a:pt x="5701" y="4148"/>
                    <a:pt x="5501" y="4237"/>
                  </a:cubicBezTo>
                  <a:lnTo>
                    <a:pt x="5745" y="3771"/>
                  </a:lnTo>
                  <a:cubicBezTo>
                    <a:pt x="5767" y="3505"/>
                    <a:pt x="5789" y="3261"/>
                    <a:pt x="5834" y="2995"/>
                  </a:cubicBezTo>
                  <a:cubicBezTo>
                    <a:pt x="6056" y="2928"/>
                    <a:pt x="6211" y="2773"/>
                    <a:pt x="6277" y="2551"/>
                  </a:cubicBezTo>
                  <a:cubicBezTo>
                    <a:pt x="6322" y="2374"/>
                    <a:pt x="6344" y="2174"/>
                    <a:pt x="6344" y="1974"/>
                  </a:cubicBezTo>
                  <a:cubicBezTo>
                    <a:pt x="6322" y="1711"/>
                    <a:pt x="6343" y="1448"/>
                    <a:pt x="6387" y="1164"/>
                  </a:cubicBezTo>
                  <a:lnTo>
                    <a:pt x="6387" y="1164"/>
                  </a:lnTo>
                  <a:cubicBezTo>
                    <a:pt x="6383" y="1176"/>
                    <a:pt x="6374" y="1185"/>
                    <a:pt x="6363" y="1185"/>
                  </a:cubicBezTo>
                  <a:cubicBezTo>
                    <a:pt x="6357" y="1185"/>
                    <a:pt x="6350" y="1182"/>
                    <a:pt x="6344" y="1176"/>
                  </a:cubicBezTo>
                  <a:cubicBezTo>
                    <a:pt x="6322" y="1176"/>
                    <a:pt x="6300" y="1154"/>
                    <a:pt x="6277" y="1131"/>
                  </a:cubicBezTo>
                  <a:cubicBezTo>
                    <a:pt x="6167" y="1043"/>
                    <a:pt x="6011" y="976"/>
                    <a:pt x="5856" y="976"/>
                  </a:cubicBezTo>
                  <a:lnTo>
                    <a:pt x="5856" y="533"/>
                  </a:lnTo>
                  <a:cubicBezTo>
                    <a:pt x="5838" y="535"/>
                    <a:pt x="5820" y="536"/>
                    <a:pt x="5802" y="536"/>
                  </a:cubicBezTo>
                  <a:cubicBezTo>
                    <a:pt x="5648" y="536"/>
                    <a:pt x="5514" y="450"/>
                    <a:pt x="5435" y="311"/>
                  </a:cubicBezTo>
                  <a:cubicBezTo>
                    <a:pt x="5368" y="222"/>
                    <a:pt x="5324" y="89"/>
                    <a:pt x="5279" y="0"/>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7" name="Google Shape;159;p16">
              <a:extLst>
                <a:ext uri="{FF2B5EF4-FFF2-40B4-BE49-F238E27FC236}">
                  <a16:creationId xmlns:a16="http://schemas.microsoft.com/office/drawing/2014/main" id="{4F481281-7A4D-D50A-1B21-B2F77FE5089E}"/>
                </a:ext>
              </a:extLst>
            </p:cNvPr>
            <p:cNvSpPr/>
            <p:nvPr/>
          </p:nvSpPr>
          <p:spPr>
            <a:xfrm>
              <a:off x="-824500" y="3921000"/>
              <a:ext cx="358775" cy="463550"/>
            </a:xfrm>
            <a:custGeom>
              <a:avLst/>
              <a:gdLst/>
              <a:ahLst/>
              <a:cxnLst/>
              <a:rect l="l" t="t" r="r" b="b"/>
              <a:pathLst>
                <a:path w="14351" h="18542" extrusionOk="0">
                  <a:moveTo>
                    <a:pt x="2278" y="1"/>
                  </a:moveTo>
                  <a:cubicBezTo>
                    <a:pt x="2214" y="1"/>
                    <a:pt x="2150" y="6"/>
                    <a:pt x="2085" y="15"/>
                  </a:cubicBezTo>
                  <a:cubicBezTo>
                    <a:pt x="1930" y="37"/>
                    <a:pt x="1819" y="148"/>
                    <a:pt x="1775" y="281"/>
                  </a:cubicBezTo>
                  <a:cubicBezTo>
                    <a:pt x="1775" y="348"/>
                    <a:pt x="1753" y="392"/>
                    <a:pt x="1731" y="459"/>
                  </a:cubicBezTo>
                  <a:cubicBezTo>
                    <a:pt x="1686" y="481"/>
                    <a:pt x="1620" y="503"/>
                    <a:pt x="1575" y="525"/>
                  </a:cubicBezTo>
                  <a:cubicBezTo>
                    <a:pt x="1531" y="592"/>
                    <a:pt x="1509" y="658"/>
                    <a:pt x="1509" y="725"/>
                  </a:cubicBezTo>
                  <a:lnTo>
                    <a:pt x="1442" y="1501"/>
                  </a:lnTo>
                  <a:cubicBezTo>
                    <a:pt x="1420" y="1590"/>
                    <a:pt x="1420" y="1701"/>
                    <a:pt x="1442" y="1790"/>
                  </a:cubicBezTo>
                  <a:cubicBezTo>
                    <a:pt x="1464" y="1856"/>
                    <a:pt x="1487" y="1945"/>
                    <a:pt x="1509" y="2011"/>
                  </a:cubicBezTo>
                  <a:cubicBezTo>
                    <a:pt x="1509" y="2144"/>
                    <a:pt x="1420" y="2278"/>
                    <a:pt x="1376" y="2411"/>
                  </a:cubicBezTo>
                  <a:cubicBezTo>
                    <a:pt x="1287" y="2721"/>
                    <a:pt x="1575" y="3032"/>
                    <a:pt x="1553" y="3342"/>
                  </a:cubicBezTo>
                  <a:cubicBezTo>
                    <a:pt x="1531" y="3409"/>
                    <a:pt x="1531" y="3453"/>
                    <a:pt x="1553" y="3497"/>
                  </a:cubicBezTo>
                  <a:cubicBezTo>
                    <a:pt x="1575" y="3564"/>
                    <a:pt x="1597" y="3586"/>
                    <a:pt x="1642" y="3608"/>
                  </a:cubicBezTo>
                  <a:lnTo>
                    <a:pt x="2130" y="3919"/>
                  </a:lnTo>
                  <a:cubicBezTo>
                    <a:pt x="1959" y="4124"/>
                    <a:pt x="1721" y="4237"/>
                    <a:pt x="1479" y="4237"/>
                  </a:cubicBezTo>
                  <a:cubicBezTo>
                    <a:pt x="1408" y="4237"/>
                    <a:pt x="1336" y="4227"/>
                    <a:pt x="1265" y="4207"/>
                  </a:cubicBezTo>
                  <a:lnTo>
                    <a:pt x="1265" y="4207"/>
                  </a:lnTo>
                  <a:cubicBezTo>
                    <a:pt x="1331" y="4296"/>
                    <a:pt x="1331" y="4451"/>
                    <a:pt x="1265" y="4540"/>
                  </a:cubicBezTo>
                  <a:cubicBezTo>
                    <a:pt x="1176" y="4651"/>
                    <a:pt x="1087" y="4717"/>
                    <a:pt x="976" y="4784"/>
                  </a:cubicBezTo>
                  <a:lnTo>
                    <a:pt x="511" y="5050"/>
                  </a:lnTo>
                  <a:cubicBezTo>
                    <a:pt x="267" y="5183"/>
                    <a:pt x="1" y="5405"/>
                    <a:pt x="45" y="5671"/>
                  </a:cubicBezTo>
                  <a:cubicBezTo>
                    <a:pt x="67" y="5760"/>
                    <a:pt x="134" y="5871"/>
                    <a:pt x="200" y="5937"/>
                  </a:cubicBezTo>
                  <a:cubicBezTo>
                    <a:pt x="289" y="6026"/>
                    <a:pt x="355" y="6137"/>
                    <a:pt x="444" y="6225"/>
                  </a:cubicBezTo>
                  <a:cubicBezTo>
                    <a:pt x="422" y="6336"/>
                    <a:pt x="245" y="6403"/>
                    <a:pt x="222" y="6514"/>
                  </a:cubicBezTo>
                  <a:cubicBezTo>
                    <a:pt x="200" y="6603"/>
                    <a:pt x="267" y="6691"/>
                    <a:pt x="333" y="6713"/>
                  </a:cubicBezTo>
                  <a:cubicBezTo>
                    <a:pt x="398" y="6746"/>
                    <a:pt x="463" y="6766"/>
                    <a:pt x="528" y="6766"/>
                  </a:cubicBezTo>
                  <a:cubicBezTo>
                    <a:pt x="552" y="6766"/>
                    <a:pt x="576" y="6764"/>
                    <a:pt x="599" y="6758"/>
                  </a:cubicBezTo>
                  <a:lnTo>
                    <a:pt x="599" y="6891"/>
                  </a:lnTo>
                  <a:cubicBezTo>
                    <a:pt x="533" y="7024"/>
                    <a:pt x="599" y="7201"/>
                    <a:pt x="732" y="7268"/>
                  </a:cubicBezTo>
                  <a:cubicBezTo>
                    <a:pt x="821" y="7290"/>
                    <a:pt x="932" y="7312"/>
                    <a:pt x="954" y="7401"/>
                  </a:cubicBezTo>
                  <a:cubicBezTo>
                    <a:pt x="999" y="7467"/>
                    <a:pt x="954" y="7512"/>
                    <a:pt x="976" y="7556"/>
                  </a:cubicBezTo>
                  <a:cubicBezTo>
                    <a:pt x="999" y="7601"/>
                    <a:pt x="1021" y="7645"/>
                    <a:pt x="1065" y="7667"/>
                  </a:cubicBezTo>
                  <a:cubicBezTo>
                    <a:pt x="1154" y="7756"/>
                    <a:pt x="1220" y="7845"/>
                    <a:pt x="1265" y="7978"/>
                  </a:cubicBezTo>
                  <a:cubicBezTo>
                    <a:pt x="1309" y="8089"/>
                    <a:pt x="1265" y="8222"/>
                    <a:pt x="1198" y="8310"/>
                  </a:cubicBezTo>
                  <a:cubicBezTo>
                    <a:pt x="1110" y="8377"/>
                    <a:pt x="1021" y="8443"/>
                    <a:pt x="932" y="8488"/>
                  </a:cubicBezTo>
                  <a:cubicBezTo>
                    <a:pt x="843" y="8532"/>
                    <a:pt x="799" y="8643"/>
                    <a:pt x="799" y="8754"/>
                  </a:cubicBezTo>
                  <a:cubicBezTo>
                    <a:pt x="818" y="8850"/>
                    <a:pt x="905" y="8913"/>
                    <a:pt x="1000" y="8913"/>
                  </a:cubicBezTo>
                  <a:cubicBezTo>
                    <a:pt x="1014" y="8913"/>
                    <a:pt x="1029" y="8912"/>
                    <a:pt x="1043" y="8909"/>
                  </a:cubicBezTo>
                  <a:lnTo>
                    <a:pt x="1043" y="8909"/>
                  </a:lnTo>
                  <a:cubicBezTo>
                    <a:pt x="1110" y="8976"/>
                    <a:pt x="1043" y="9153"/>
                    <a:pt x="999" y="9220"/>
                  </a:cubicBezTo>
                  <a:cubicBezTo>
                    <a:pt x="976" y="9242"/>
                    <a:pt x="954" y="9286"/>
                    <a:pt x="932" y="9308"/>
                  </a:cubicBezTo>
                  <a:cubicBezTo>
                    <a:pt x="888" y="9419"/>
                    <a:pt x="1065" y="9530"/>
                    <a:pt x="1110" y="9641"/>
                  </a:cubicBezTo>
                  <a:cubicBezTo>
                    <a:pt x="1110" y="9730"/>
                    <a:pt x="1110" y="9796"/>
                    <a:pt x="1110" y="9863"/>
                  </a:cubicBezTo>
                  <a:cubicBezTo>
                    <a:pt x="1110" y="9940"/>
                    <a:pt x="1176" y="10000"/>
                    <a:pt x="1223" y="10000"/>
                  </a:cubicBezTo>
                  <a:cubicBezTo>
                    <a:pt x="1230" y="10000"/>
                    <a:pt x="1237" y="9999"/>
                    <a:pt x="1243" y="9996"/>
                  </a:cubicBezTo>
                  <a:cubicBezTo>
                    <a:pt x="1302" y="10035"/>
                    <a:pt x="1397" y="10110"/>
                    <a:pt x="1479" y="10110"/>
                  </a:cubicBezTo>
                  <a:cubicBezTo>
                    <a:pt x="1489" y="10110"/>
                    <a:pt x="1499" y="10109"/>
                    <a:pt x="1509" y="10107"/>
                  </a:cubicBezTo>
                  <a:cubicBezTo>
                    <a:pt x="1575" y="10062"/>
                    <a:pt x="1575" y="9996"/>
                    <a:pt x="1597" y="9929"/>
                  </a:cubicBezTo>
                  <a:cubicBezTo>
                    <a:pt x="1597" y="9841"/>
                    <a:pt x="1642" y="9774"/>
                    <a:pt x="1708" y="9730"/>
                  </a:cubicBezTo>
                  <a:cubicBezTo>
                    <a:pt x="1738" y="9710"/>
                    <a:pt x="1773" y="9699"/>
                    <a:pt x="1805" y="9699"/>
                  </a:cubicBezTo>
                  <a:cubicBezTo>
                    <a:pt x="1846" y="9699"/>
                    <a:pt x="1884" y="9715"/>
                    <a:pt x="1908" y="9752"/>
                  </a:cubicBezTo>
                  <a:cubicBezTo>
                    <a:pt x="1952" y="9841"/>
                    <a:pt x="1864" y="9929"/>
                    <a:pt x="1775" y="9996"/>
                  </a:cubicBezTo>
                  <a:cubicBezTo>
                    <a:pt x="1819" y="10062"/>
                    <a:pt x="1864" y="10151"/>
                    <a:pt x="1864" y="10240"/>
                  </a:cubicBezTo>
                  <a:cubicBezTo>
                    <a:pt x="1886" y="10329"/>
                    <a:pt x="1930" y="10395"/>
                    <a:pt x="2019" y="10440"/>
                  </a:cubicBezTo>
                  <a:cubicBezTo>
                    <a:pt x="2031" y="10448"/>
                    <a:pt x="2046" y="10451"/>
                    <a:pt x="2062" y="10451"/>
                  </a:cubicBezTo>
                  <a:cubicBezTo>
                    <a:pt x="2129" y="10451"/>
                    <a:pt x="2210" y="10383"/>
                    <a:pt x="2174" y="10329"/>
                  </a:cubicBezTo>
                  <a:lnTo>
                    <a:pt x="2174" y="10329"/>
                  </a:lnTo>
                  <a:cubicBezTo>
                    <a:pt x="2218" y="10351"/>
                    <a:pt x="2268" y="10362"/>
                    <a:pt x="2318" y="10362"/>
                  </a:cubicBezTo>
                  <a:cubicBezTo>
                    <a:pt x="2368" y="10362"/>
                    <a:pt x="2418" y="10351"/>
                    <a:pt x="2462" y="10329"/>
                  </a:cubicBezTo>
                  <a:cubicBezTo>
                    <a:pt x="2507" y="10373"/>
                    <a:pt x="2596" y="10395"/>
                    <a:pt x="2596" y="10462"/>
                  </a:cubicBezTo>
                  <a:cubicBezTo>
                    <a:pt x="2596" y="10528"/>
                    <a:pt x="2596" y="10573"/>
                    <a:pt x="2573" y="10617"/>
                  </a:cubicBezTo>
                  <a:cubicBezTo>
                    <a:pt x="2440" y="10883"/>
                    <a:pt x="2862" y="11194"/>
                    <a:pt x="2795" y="11482"/>
                  </a:cubicBezTo>
                  <a:cubicBezTo>
                    <a:pt x="2773" y="11593"/>
                    <a:pt x="2684" y="11704"/>
                    <a:pt x="2729" y="11815"/>
                  </a:cubicBezTo>
                  <a:cubicBezTo>
                    <a:pt x="2773" y="11926"/>
                    <a:pt x="2973" y="12014"/>
                    <a:pt x="2928" y="12125"/>
                  </a:cubicBezTo>
                  <a:cubicBezTo>
                    <a:pt x="2884" y="12214"/>
                    <a:pt x="2862" y="12280"/>
                    <a:pt x="2862" y="12369"/>
                  </a:cubicBezTo>
                  <a:cubicBezTo>
                    <a:pt x="2817" y="12524"/>
                    <a:pt x="2817" y="12702"/>
                    <a:pt x="2862" y="12879"/>
                  </a:cubicBezTo>
                  <a:cubicBezTo>
                    <a:pt x="2862" y="12924"/>
                    <a:pt x="2884" y="12990"/>
                    <a:pt x="2928" y="13035"/>
                  </a:cubicBezTo>
                  <a:cubicBezTo>
                    <a:pt x="3061" y="13190"/>
                    <a:pt x="3327" y="13101"/>
                    <a:pt x="3505" y="13168"/>
                  </a:cubicBezTo>
                  <a:cubicBezTo>
                    <a:pt x="3682" y="13234"/>
                    <a:pt x="3793" y="13412"/>
                    <a:pt x="3771" y="13611"/>
                  </a:cubicBezTo>
                  <a:cubicBezTo>
                    <a:pt x="3771" y="13678"/>
                    <a:pt x="3727" y="13722"/>
                    <a:pt x="3727" y="13789"/>
                  </a:cubicBezTo>
                  <a:cubicBezTo>
                    <a:pt x="3704" y="13944"/>
                    <a:pt x="3793" y="14077"/>
                    <a:pt x="3926" y="14121"/>
                  </a:cubicBezTo>
                  <a:cubicBezTo>
                    <a:pt x="3948" y="14232"/>
                    <a:pt x="4082" y="14254"/>
                    <a:pt x="4192" y="14277"/>
                  </a:cubicBezTo>
                  <a:cubicBezTo>
                    <a:pt x="4303" y="14299"/>
                    <a:pt x="4436" y="14410"/>
                    <a:pt x="4370" y="14498"/>
                  </a:cubicBezTo>
                  <a:cubicBezTo>
                    <a:pt x="4348" y="14543"/>
                    <a:pt x="4281" y="14543"/>
                    <a:pt x="4237" y="14609"/>
                  </a:cubicBezTo>
                  <a:cubicBezTo>
                    <a:pt x="4215" y="14654"/>
                    <a:pt x="4281" y="14742"/>
                    <a:pt x="4348" y="14764"/>
                  </a:cubicBezTo>
                  <a:cubicBezTo>
                    <a:pt x="4381" y="14776"/>
                    <a:pt x="4420" y="14776"/>
                    <a:pt x="4459" y="14776"/>
                  </a:cubicBezTo>
                  <a:cubicBezTo>
                    <a:pt x="4497" y="14776"/>
                    <a:pt x="4536" y="14776"/>
                    <a:pt x="4569" y="14787"/>
                  </a:cubicBezTo>
                  <a:cubicBezTo>
                    <a:pt x="4636" y="14831"/>
                    <a:pt x="4725" y="14920"/>
                    <a:pt x="4813" y="14986"/>
                  </a:cubicBezTo>
                  <a:cubicBezTo>
                    <a:pt x="4883" y="15013"/>
                    <a:pt x="4953" y="15025"/>
                    <a:pt x="5022" y="15025"/>
                  </a:cubicBezTo>
                  <a:cubicBezTo>
                    <a:pt x="5127" y="15025"/>
                    <a:pt x="5230" y="14996"/>
                    <a:pt x="5324" y="14942"/>
                  </a:cubicBezTo>
                  <a:cubicBezTo>
                    <a:pt x="5424" y="15093"/>
                    <a:pt x="5582" y="15173"/>
                    <a:pt x="5745" y="15173"/>
                  </a:cubicBezTo>
                  <a:cubicBezTo>
                    <a:pt x="5868" y="15173"/>
                    <a:pt x="5994" y="15127"/>
                    <a:pt x="6100" y="15031"/>
                  </a:cubicBezTo>
                  <a:cubicBezTo>
                    <a:pt x="6122" y="15008"/>
                    <a:pt x="6166" y="14986"/>
                    <a:pt x="6189" y="14964"/>
                  </a:cubicBezTo>
                  <a:cubicBezTo>
                    <a:pt x="6255" y="14964"/>
                    <a:pt x="6322" y="14964"/>
                    <a:pt x="6366" y="14986"/>
                  </a:cubicBezTo>
                  <a:lnTo>
                    <a:pt x="7231" y="15297"/>
                  </a:lnTo>
                  <a:lnTo>
                    <a:pt x="7231" y="16650"/>
                  </a:lnTo>
                  <a:cubicBezTo>
                    <a:pt x="7475" y="16650"/>
                    <a:pt x="7719" y="16894"/>
                    <a:pt x="7941" y="17027"/>
                  </a:cubicBezTo>
                  <a:cubicBezTo>
                    <a:pt x="8096" y="17115"/>
                    <a:pt x="8229" y="17226"/>
                    <a:pt x="8340" y="17382"/>
                  </a:cubicBezTo>
                  <a:cubicBezTo>
                    <a:pt x="8340" y="17426"/>
                    <a:pt x="8384" y="17470"/>
                    <a:pt x="8406" y="17493"/>
                  </a:cubicBezTo>
                  <a:cubicBezTo>
                    <a:pt x="8451" y="17537"/>
                    <a:pt x="8495" y="17537"/>
                    <a:pt x="8562" y="17559"/>
                  </a:cubicBezTo>
                  <a:cubicBezTo>
                    <a:pt x="8628" y="17559"/>
                    <a:pt x="8673" y="17581"/>
                    <a:pt x="8739" y="17603"/>
                  </a:cubicBezTo>
                  <a:lnTo>
                    <a:pt x="9227" y="17737"/>
                  </a:lnTo>
                  <a:cubicBezTo>
                    <a:pt x="9493" y="17781"/>
                    <a:pt x="9737" y="17936"/>
                    <a:pt x="9915" y="18136"/>
                  </a:cubicBezTo>
                  <a:cubicBezTo>
                    <a:pt x="9937" y="18202"/>
                    <a:pt x="9981" y="18269"/>
                    <a:pt x="10048" y="18313"/>
                  </a:cubicBezTo>
                  <a:lnTo>
                    <a:pt x="10247" y="18313"/>
                  </a:lnTo>
                  <a:cubicBezTo>
                    <a:pt x="10358" y="18335"/>
                    <a:pt x="10491" y="18380"/>
                    <a:pt x="10580" y="18491"/>
                  </a:cubicBezTo>
                  <a:cubicBezTo>
                    <a:pt x="10641" y="18506"/>
                    <a:pt x="10784" y="18542"/>
                    <a:pt x="10904" y="18542"/>
                  </a:cubicBezTo>
                  <a:cubicBezTo>
                    <a:pt x="10960" y="18542"/>
                    <a:pt x="11011" y="18534"/>
                    <a:pt x="11046" y="18513"/>
                  </a:cubicBezTo>
                  <a:cubicBezTo>
                    <a:pt x="11223" y="18335"/>
                    <a:pt x="11112" y="17958"/>
                    <a:pt x="11334" y="17847"/>
                  </a:cubicBezTo>
                  <a:cubicBezTo>
                    <a:pt x="11375" y="17831"/>
                    <a:pt x="11419" y="17827"/>
                    <a:pt x="11464" y="17827"/>
                  </a:cubicBezTo>
                  <a:cubicBezTo>
                    <a:pt x="11513" y="17827"/>
                    <a:pt x="11563" y="17832"/>
                    <a:pt x="11611" y="17832"/>
                  </a:cubicBezTo>
                  <a:cubicBezTo>
                    <a:pt x="11638" y="17832"/>
                    <a:pt x="11664" y="17830"/>
                    <a:pt x="11689" y="17825"/>
                  </a:cubicBezTo>
                  <a:cubicBezTo>
                    <a:pt x="11778" y="17759"/>
                    <a:pt x="11866" y="17692"/>
                    <a:pt x="11933" y="17626"/>
                  </a:cubicBezTo>
                  <a:cubicBezTo>
                    <a:pt x="12107" y="17452"/>
                    <a:pt x="12326" y="17357"/>
                    <a:pt x="12558" y="17357"/>
                  </a:cubicBezTo>
                  <a:cubicBezTo>
                    <a:pt x="12651" y="17357"/>
                    <a:pt x="12747" y="17372"/>
                    <a:pt x="12842" y="17404"/>
                  </a:cubicBezTo>
                  <a:cubicBezTo>
                    <a:pt x="12887" y="17426"/>
                    <a:pt x="12909" y="17470"/>
                    <a:pt x="12887" y="17537"/>
                  </a:cubicBezTo>
                  <a:cubicBezTo>
                    <a:pt x="13086" y="17493"/>
                    <a:pt x="13242" y="17359"/>
                    <a:pt x="13330" y="17182"/>
                  </a:cubicBezTo>
                  <a:cubicBezTo>
                    <a:pt x="13352" y="17138"/>
                    <a:pt x="13352" y="17071"/>
                    <a:pt x="13352" y="17005"/>
                  </a:cubicBezTo>
                  <a:cubicBezTo>
                    <a:pt x="13308" y="16938"/>
                    <a:pt x="13264" y="16894"/>
                    <a:pt x="13197" y="16872"/>
                  </a:cubicBezTo>
                  <a:lnTo>
                    <a:pt x="12842" y="16672"/>
                  </a:lnTo>
                  <a:cubicBezTo>
                    <a:pt x="13042" y="16339"/>
                    <a:pt x="13108" y="15851"/>
                    <a:pt x="12820" y="15585"/>
                  </a:cubicBezTo>
                  <a:cubicBezTo>
                    <a:pt x="12731" y="15519"/>
                    <a:pt x="12621" y="15452"/>
                    <a:pt x="12532" y="15386"/>
                  </a:cubicBezTo>
                  <a:cubicBezTo>
                    <a:pt x="12110" y="15097"/>
                    <a:pt x="12155" y="14410"/>
                    <a:pt x="12088" y="13899"/>
                  </a:cubicBezTo>
                  <a:cubicBezTo>
                    <a:pt x="12598" y="13611"/>
                    <a:pt x="13086" y="13012"/>
                    <a:pt x="12931" y="12436"/>
                  </a:cubicBezTo>
                  <a:cubicBezTo>
                    <a:pt x="12909" y="12347"/>
                    <a:pt x="12754" y="12369"/>
                    <a:pt x="12665" y="12347"/>
                  </a:cubicBezTo>
                  <a:cubicBezTo>
                    <a:pt x="12510" y="12280"/>
                    <a:pt x="12487" y="12059"/>
                    <a:pt x="12510" y="11903"/>
                  </a:cubicBezTo>
                  <a:cubicBezTo>
                    <a:pt x="12554" y="11593"/>
                    <a:pt x="12576" y="11282"/>
                    <a:pt x="12598" y="10972"/>
                  </a:cubicBezTo>
                  <a:cubicBezTo>
                    <a:pt x="12598" y="10772"/>
                    <a:pt x="12665" y="10595"/>
                    <a:pt x="12798" y="10440"/>
                  </a:cubicBezTo>
                  <a:cubicBezTo>
                    <a:pt x="12887" y="10351"/>
                    <a:pt x="13020" y="10240"/>
                    <a:pt x="12975" y="10129"/>
                  </a:cubicBezTo>
                  <a:cubicBezTo>
                    <a:pt x="12953" y="10085"/>
                    <a:pt x="12909" y="10040"/>
                    <a:pt x="12865" y="9996"/>
                  </a:cubicBezTo>
                  <a:cubicBezTo>
                    <a:pt x="12798" y="9885"/>
                    <a:pt x="12865" y="9730"/>
                    <a:pt x="12998" y="9663"/>
                  </a:cubicBezTo>
                  <a:cubicBezTo>
                    <a:pt x="13079" y="9631"/>
                    <a:pt x="13184" y="9610"/>
                    <a:pt x="13286" y="9610"/>
                  </a:cubicBezTo>
                  <a:cubicBezTo>
                    <a:pt x="13324" y="9610"/>
                    <a:pt x="13361" y="9613"/>
                    <a:pt x="13397" y="9619"/>
                  </a:cubicBezTo>
                  <a:cubicBezTo>
                    <a:pt x="13308" y="9508"/>
                    <a:pt x="13308" y="9353"/>
                    <a:pt x="13397" y="9242"/>
                  </a:cubicBezTo>
                  <a:cubicBezTo>
                    <a:pt x="13457" y="9166"/>
                    <a:pt x="13538" y="9122"/>
                    <a:pt x="13625" y="9122"/>
                  </a:cubicBezTo>
                  <a:cubicBezTo>
                    <a:pt x="13666" y="9122"/>
                    <a:pt x="13709" y="9132"/>
                    <a:pt x="13752" y="9153"/>
                  </a:cubicBezTo>
                  <a:cubicBezTo>
                    <a:pt x="13774" y="8776"/>
                    <a:pt x="13996" y="8488"/>
                    <a:pt x="14151" y="8133"/>
                  </a:cubicBezTo>
                  <a:cubicBezTo>
                    <a:pt x="14195" y="7933"/>
                    <a:pt x="14262" y="7756"/>
                    <a:pt x="14351" y="7556"/>
                  </a:cubicBezTo>
                  <a:cubicBezTo>
                    <a:pt x="13796" y="7423"/>
                    <a:pt x="13330" y="7046"/>
                    <a:pt x="13064" y="6536"/>
                  </a:cubicBezTo>
                  <a:cubicBezTo>
                    <a:pt x="13103" y="6190"/>
                    <a:pt x="12824" y="5893"/>
                    <a:pt x="12474" y="5893"/>
                  </a:cubicBezTo>
                  <a:cubicBezTo>
                    <a:pt x="12421" y="5893"/>
                    <a:pt x="12366" y="5900"/>
                    <a:pt x="12310" y="5915"/>
                  </a:cubicBezTo>
                  <a:cubicBezTo>
                    <a:pt x="12266" y="5937"/>
                    <a:pt x="12221" y="5937"/>
                    <a:pt x="12177" y="5937"/>
                  </a:cubicBezTo>
                  <a:cubicBezTo>
                    <a:pt x="12110" y="5915"/>
                    <a:pt x="12088" y="5848"/>
                    <a:pt x="12066" y="5804"/>
                  </a:cubicBezTo>
                  <a:cubicBezTo>
                    <a:pt x="11955" y="5604"/>
                    <a:pt x="11778" y="5449"/>
                    <a:pt x="11556" y="5360"/>
                  </a:cubicBezTo>
                  <a:cubicBezTo>
                    <a:pt x="11534" y="5360"/>
                    <a:pt x="11489" y="5338"/>
                    <a:pt x="11467" y="5316"/>
                  </a:cubicBezTo>
                  <a:cubicBezTo>
                    <a:pt x="11423" y="5250"/>
                    <a:pt x="11489" y="5139"/>
                    <a:pt x="11445" y="5050"/>
                  </a:cubicBezTo>
                  <a:cubicBezTo>
                    <a:pt x="11423" y="4983"/>
                    <a:pt x="11245" y="4983"/>
                    <a:pt x="11135" y="4939"/>
                  </a:cubicBezTo>
                  <a:cubicBezTo>
                    <a:pt x="11024" y="4895"/>
                    <a:pt x="11001" y="4828"/>
                    <a:pt x="10913" y="4828"/>
                  </a:cubicBezTo>
                  <a:cubicBezTo>
                    <a:pt x="10846" y="4828"/>
                    <a:pt x="10802" y="4828"/>
                    <a:pt x="10757" y="4850"/>
                  </a:cubicBezTo>
                  <a:cubicBezTo>
                    <a:pt x="10691" y="4883"/>
                    <a:pt x="10613" y="4901"/>
                    <a:pt x="10535" y="4901"/>
                  </a:cubicBezTo>
                  <a:cubicBezTo>
                    <a:pt x="10403" y="4901"/>
                    <a:pt x="10273" y="4851"/>
                    <a:pt x="10203" y="4739"/>
                  </a:cubicBezTo>
                  <a:lnTo>
                    <a:pt x="9427" y="5139"/>
                  </a:lnTo>
                  <a:cubicBezTo>
                    <a:pt x="9294" y="5227"/>
                    <a:pt x="9138" y="5272"/>
                    <a:pt x="8983" y="5272"/>
                  </a:cubicBezTo>
                  <a:cubicBezTo>
                    <a:pt x="8850" y="5272"/>
                    <a:pt x="8784" y="5161"/>
                    <a:pt x="8650" y="5116"/>
                  </a:cubicBezTo>
                  <a:cubicBezTo>
                    <a:pt x="8495" y="5294"/>
                    <a:pt x="8384" y="5516"/>
                    <a:pt x="8362" y="5760"/>
                  </a:cubicBezTo>
                  <a:cubicBezTo>
                    <a:pt x="8229" y="5427"/>
                    <a:pt x="7808" y="5272"/>
                    <a:pt x="7431" y="5250"/>
                  </a:cubicBezTo>
                  <a:cubicBezTo>
                    <a:pt x="7054" y="5227"/>
                    <a:pt x="6654" y="5272"/>
                    <a:pt x="6322" y="5094"/>
                  </a:cubicBezTo>
                  <a:lnTo>
                    <a:pt x="5789" y="3985"/>
                  </a:lnTo>
                  <a:cubicBezTo>
                    <a:pt x="5745" y="3897"/>
                    <a:pt x="5678" y="3808"/>
                    <a:pt x="5612" y="3741"/>
                  </a:cubicBezTo>
                  <a:cubicBezTo>
                    <a:pt x="5545" y="3697"/>
                    <a:pt x="5457" y="3653"/>
                    <a:pt x="5368" y="3608"/>
                  </a:cubicBezTo>
                  <a:cubicBezTo>
                    <a:pt x="5124" y="3497"/>
                    <a:pt x="4924" y="3298"/>
                    <a:pt x="4791" y="3032"/>
                  </a:cubicBezTo>
                  <a:cubicBezTo>
                    <a:pt x="5080" y="2810"/>
                    <a:pt x="5124" y="2388"/>
                    <a:pt x="4880" y="2122"/>
                  </a:cubicBezTo>
                  <a:cubicBezTo>
                    <a:pt x="4813" y="2056"/>
                    <a:pt x="4725" y="2034"/>
                    <a:pt x="4636" y="1967"/>
                  </a:cubicBezTo>
                  <a:cubicBezTo>
                    <a:pt x="4569" y="1900"/>
                    <a:pt x="4547" y="1790"/>
                    <a:pt x="4569" y="1701"/>
                  </a:cubicBezTo>
                  <a:lnTo>
                    <a:pt x="4569" y="1701"/>
                  </a:lnTo>
                  <a:cubicBezTo>
                    <a:pt x="4602" y="1710"/>
                    <a:pt x="4634" y="1714"/>
                    <a:pt x="4666" y="1714"/>
                  </a:cubicBezTo>
                  <a:cubicBezTo>
                    <a:pt x="4873" y="1714"/>
                    <a:pt x="5054" y="1536"/>
                    <a:pt x="5035" y="1324"/>
                  </a:cubicBezTo>
                  <a:cubicBezTo>
                    <a:pt x="5013" y="1080"/>
                    <a:pt x="4836" y="902"/>
                    <a:pt x="4592" y="858"/>
                  </a:cubicBezTo>
                  <a:cubicBezTo>
                    <a:pt x="4545" y="849"/>
                    <a:pt x="4498" y="844"/>
                    <a:pt x="4450" y="844"/>
                  </a:cubicBezTo>
                  <a:cubicBezTo>
                    <a:pt x="4270" y="844"/>
                    <a:pt x="4084" y="908"/>
                    <a:pt x="3926" y="1013"/>
                  </a:cubicBezTo>
                  <a:cubicBezTo>
                    <a:pt x="3860" y="1058"/>
                    <a:pt x="3793" y="1102"/>
                    <a:pt x="3727" y="1124"/>
                  </a:cubicBezTo>
                  <a:cubicBezTo>
                    <a:pt x="3638" y="1146"/>
                    <a:pt x="3549" y="1146"/>
                    <a:pt x="3461" y="1146"/>
                  </a:cubicBezTo>
                  <a:cubicBezTo>
                    <a:pt x="2928" y="1058"/>
                    <a:pt x="2529" y="592"/>
                    <a:pt x="2551" y="37"/>
                  </a:cubicBezTo>
                  <a:cubicBezTo>
                    <a:pt x="2460" y="11"/>
                    <a:pt x="2369" y="1"/>
                    <a:pt x="2278" y="1"/>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8" name="Google Shape;160;p16">
              <a:extLst>
                <a:ext uri="{FF2B5EF4-FFF2-40B4-BE49-F238E27FC236}">
                  <a16:creationId xmlns:a16="http://schemas.microsoft.com/office/drawing/2014/main" id="{B2668361-235D-A224-AC10-C9D70C566B33}"/>
                </a:ext>
              </a:extLst>
            </p:cNvPr>
            <p:cNvSpPr/>
            <p:nvPr/>
          </p:nvSpPr>
          <p:spPr>
            <a:xfrm>
              <a:off x="-738000" y="3879175"/>
              <a:ext cx="85975" cy="101100"/>
            </a:xfrm>
            <a:custGeom>
              <a:avLst/>
              <a:gdLst/>
              <a:ahLst/>
              <a:cxnLst/>
              <a:rect l="l" t="t" r="r" b="b"/>
              <a:pathLst>
                <a:path w="3439" h="4044" extrusionOk="0">
                  <a:moveTo>
                    <a:pt x="491" y="0"/>
                  </a:moveTo>
                  <a:cubicBezTo>
                    <a:pt x="483" y="0"/>
                    <a:pt x="475" y="1"/>
                    <a:pt x="466" y="3"/>
                  </a:cubicBezTo>
                  <a:lnTo>
                    <a:pt x="178" y="114"/>
                  </a:lnTo>
                  <a:cubicBezTo>
                    <a:pt x="178" y="291"/>
                    <a:pt x="200" y="468"/>
                    <a:pt x="267" y="624"/>
                  </a:cubicBezTo>
                  <a:cubicBezTo>
                    <a:pt x="333" y="934"/>
                    <a:pt x="289" y="1245"/>
                    <a:pt x="111" y="1533"/>
                  </a:cubicBezTo>
                  <a:cubicBezTo>
                    <a:pt x="67" y="1577"/>
                    <a:pt x="45" y="1644"/>
                    <a:pt x="45" y="1733"/>
                  </a:cubicBezTo>
                  <a:cubicBezTo>
                    <a:pt x="67" y="1821"/>
                    <a:pt x="178" y="1866"/>
                    <a:pt x="222" y="1954"/>
                  </a:cubicBezTo>
                  <a:cubicBezTo>
                    <a:pt x="289" y="2087"/>
                    <a:pt x="200" y="2243"/>
                    <a:pt x="111" y="2376"/>
                  </a:cubicBezTo>
                  <a:cubicBezTo>
                    <a:pt x="45" y="2509"/>
                    <a:pt x="1" y="2709"/>
                    <a:pt x="134" y="2775"/>
                  </a:cubicBezTo>
                  <a:cubicBezTo>
                    <a:pt x="167" y="2786"/>
                    <a:pt x="200" y="2792"/>
                    <a:pt x="233" y="2792"/>
                  </a:cubicBezTo>
                  <a:cubicBezTo>
                    <a:pt x="267" y="2792"/>
                    <a:pt x="300" y="2786"/>
                    <a:pt x="333" y="2775"/>
                  </a:cubicBezTo>
                  <a:cubicBezTo>
                    <a:pt x="511" y="2709"/>
                    <a:pt x="622" y="2642"/>
                    <a:pt x="777" y="2575"/>
                  </a:cubicBezTo>
                  <a:cubicBezTo>
                    <a:pt x="851" y="2538"/>
                    <a:pt x="930" y="2521"/>
                    <a:pt x="1008" y="2521"/>
                  </a:cubicBezTo>
                  <a:cubicBezTo>
                    <a:pt x="1164" y="2521"/>
                    <a:pt x="1316" y="2590"/>
                    <a:pt x="1420" y="2709"/>
                  </a:cubicBezTo>
                  <a:cubicBezTo>
                    <a:pt x="1553" y="2842"/>
                    <a:pt x="1575" y="3019"/>
                    <a:pt x="1509" y="3174"/>
                  </a:cubicBezTo>
                  <a:cubicBezTo>
                    <a:pt x="1450" y="3293"/>
                    <a:pt x="1341" y="3362"/>
                    <a:pt x="1229" y="3362"/>
                  </a:cubicBezTo>
                  <a:cubicBezTo>
                    <a:pt x="1174" y="3362"/>
                    <a:pt x="1117" y="3344"/>
                    <a:pt x="1065" y="3307"/>
                  </a:cubicBezTo>
                  <a:lnTo>
                    <a:pt x="1065" y="3307"/>
                  </a:lnTo>
                  <a:cubicBezTo>
                    <a:pt x="976" y="3418"/>
                    <a:pt x="1087" y="3596"/>
                    <a:pt x="1198" y="3684"/>
                  </a:cubicBezTo>
                  <a:lnTo>
                    <a:pt x="1442" y="3951"/>
                  </a:lnTo>
                  <a:cubicBezTo>
                    <a:pt x="1500" y="3989"/>
                    <a:pt x="1574" y="4044"/>
                    <a:pt x="1636" y="4044"/>
                  </a:cubicBezTo>
                  <a:cubicBezTo>
                    <a:pt x="1645" y="4044"/>
                    <a:pt x="1655" y="4042"/>
                    <a:pt x="1664" y="4039"/>
                  </a:cubicBezTo>
                  <a:cubicBezTo>
                    <a:pt x="1797" y="3973"/>
                    <a:pt x="1708" y="3751"/>
                    <a:pt x="1730" y="3640"/>
                  </a:cubicBezTo>
                  <a:cubicBezTo>
                    <a:pt x="1765" y="3554"/>
                    <a:pt x="1866" y="3521"/>
                    <a:pt x="1972" y="3521"/>
                  </a:cubicBezTo>
                  <a:cubicBezTo>
                    <a:pt x="2002" y="3521"/>
                    <a:pt x="2033" y="3524"/>
                    <a:pt x="2063" y="3529"/>
                  </a:cubicBezTo>
                  <a:cubicBezTo>
                    <a:pt x="2106" y="3546"/>
                    <a:pt x="2148" y="3553"/>
                    <a:pt x="2190" y="3553"/>
                  </a:cubicBezTo>
                  <a:cubicBezTo>
                    <a:pt x="2259" y="3553"/>
                    <a:pt x="2327" y="3534"/>
                    <a:pt x="2396" y="3507"/>
                  </a:cubicBezTo>
                  <a:cubicBezTo>
                    <a:pt x="2440" y="3485"/>
                    <a:pt x="2485" y="3418"/>
                    <a:pt x="2507" y="3374"/>
                  </a:cubicBezTo>
                  <a:cubicBezTo>
                    <a:pt x="2618" y="3174"/>
                    <a:pt x="2817" y="2997"/>
                    <a:pt x="2928" y="2797"/>
                  </a:cubicBezTo>
                  <a:lnTo>
                    <a:pt x="3239" y="2775"/>
                  </a:lnTo>
                  <a:cubicBezTo>
                    <a:pt x="3261" y="2775"/>
                    <a:pt x="3305" y="2775"/>
                    <a:pt x="3350" y="2753"/>
                  </a:cubicBezTo>
                  <a:cubicBezTo>
                    <a:pt x="3416" y="2709"/>
                    <a:pt x="3438" y="2620"/>
                    <a:pt x="3394" y="2553"/>
                  </a:cubicBezTo>
                  <a:cubicBezTo>
                    <a:pt x="3372" y="2487"/>
                    <a:pt x="3327" y="2420"/>
                    <a:pt x="3283" y="2354"/>
                  </a:cubicBezTo>
                  <a:cubicBezTo>
                    <a:pt x="3039" y="2021"/>
                    <a:pt x="3017" y="1577"/>
                    <a:pt x="2862" y="1200"/>
                  </a:cubicBezTo>
                  <a:cubicBezTo>
                    <a:pt x="2839" y="1134"/>
                    <a:pt x="2817" y="1067"/>
                    <a:pt x="2751" y="1067"/>
                  </a:cubicBezTo>
                  <a:cubicBezTo>
                    <a:pt x="2738" y="1061"/>
                    <a:pt x="2725" y="1058"/>
                    <a:pt x="2712" y="1058"/>
                  </a:cubicBezTo>
                  <a:cubicBezTo>
                    <a:pt x="2682" y="1058"/>
                    <a:pt x="2656" y="1074"/>
                    <a:pt x="2640" y="1089"/>
                  </a:cubicBezTo>
                  <a:cubicBezTo>
                    <a:pt x="2529" y="1112"/>
                    <a:pt x="2418" y="1134"/>
                    <a:pt x="2285" y="1156"/>
                  </a:cubicBezTo>
                  <a:cubicBezTo>
                    <a:pt x="2196" y="1156"/>
                    <a:pt x="2085" y="1134"/>
                    <a:pt x="2019" y="1067"/>
                  </a:cubicBezTo>
                  <a:cubicBezTo>
                    <a:pt x="1952" y="1001"/>
                    <a:pt x="1930" y="912"/>
                    <a:pt x="1930" y="801"/>
                  </a:cubicBezTo>
                  <a:lnTo>
                    <a:pt x="1886" y="446"/>
                  </a:lnTo>
                  <a:cubicBezTo>
                    <a:pt x="1886" y="402"/>
                    <a:pt x="1864" y="335"/>
                    <a:pt x="1841" y="291"/>
                  </a:cubicBezTo>
                  <a:cubicBezTo>
                    <a:pt x="1775" y="180"/>
                    <a:pt x="1620" y="180"/>
                    <a:pt x="1531" y="91"/>
                  </a:cubicBezTo>
                  <a:cubicBezTo>
                    <a:pt x="1398" y="91"/>
                    <a:pt x="1287" y="180"/>
                    <a:pt x="1243" y="291"/>
                  </a:cubicBezTo>
                  <a:cubicBezTo>
                    <a:pt x="1243" y="380"/>
                    <a:pt x="1265" y="491"/>
                    <a:pt x="1309" y="579"/>
                  </a:cubicBezTo>
                  <a:cubicBezTo>
                    <a:pt x="1353" y="668"/>
                    <a:pt x="1353" y="757"/>
                    <a:pt x="1331" y="845"/>
                  </a:cubicBezTo>
                  <a:cubicBezTo>
                    <a:pt x="1065" y="690"/>
                    <a:pt x="843" y="468"/>
                    <a:pt x="710" y="202"/>
                  </a:cubicBezTo>
                  <a:cubicBezTo>
                    <a:pt x="649" y="120"/>
                    <a:pt x="587" y="0"/>
                    <a:pt x="491" y="0"/>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9" name="Google Shape;161;p16">
              <a:extLst>
                <a:ext uri="{FF2B5EF4-FFF2-40B4-BE49-F238E27FC236}">
                  <a16:creationId xmlns:a16="http://schemas.microsoft.com/office/drawing/2014/main" id="{E15E5C4E-1D1F-7D92-6528-CC8C0C8BFB9E}"/>
                </a:ext>
              </a:extLst>
            </p:cNvPr>
            <p:cNvSpPr/>
            <p:nvPr/>
          </p:nvSpPr>
          <p:spPr>
            <a:xfrm>
              <a:off x="-774050" y="3876775"/>
              <a:ext cx="47725" cy="72900"/>
            </a:xfrm>
            <a:custGeom>
              <a:avLst/>
              <a:gdLst/>
              <a:ahLst/>
              <a:cxnLst/>
              <a:rect l="l" t="t" r="r" b="b"/>
              <a:pathLst>
                <a:path w="1909" h="2916" extrusionOk="0">
                  <a:moveTo>
                    <a:pt x="627" y="1"/>
                  </a:moveTo>
                  <a:cubicBezTo>
                    <a:pt x="596" y="1"/>
                    <a:pt x="565" y="16"/>
                    <a:pt x="533" y="32"/>
                  </a:cubicBezTo>
                  <a:cubicBezTo>
                    <a:pt x="444" y="54"/>
                    <a:pt x="422" y="165"/>
                    <a:pt x="356" y="232"/>
                  </a:cubicBezTo>
                  <a:cubicBezTo>
                    <a:pt x="311" y="298"/>
                    <a:pt x="200" y="343"/>
                    <a:pt x="156" y="409"/>
                  </a:cubicBezTo>
                  <a:cubicBezTo>
                    <a:pt x="90" y="542"/>
                    <a:pt x="90" y="675"/>
                    <a:pt x="156" y="808"/>
                  </a:cubicBezTo>
                  <a:cubicBezTo>
                    <a:pt x="223" y="941"/>
                    <a:pt x="245" y="1075"/>
                    <a:pt x="200" y="1208"/>
                  </a:cubicBezTo>
                  <a:cubicBezTo>
                    <a:pt x="178" y="1296"/>
                    <a:pt x="112" y="1385"/>
                    <a:pt x="45" y="1452"/>
                  </a:cubicBezTo>
                  <a:cubicBezTo>
                    <a:pt x="1" y="1562"/>
                    <a:pt x="1" y="1673"/>
                    <a:pt x="67" y="1762"/>
                  </a:cubicBezTo>
                  <a:cubicBezTo>
                    <a:pt x="103" y="1756"/>
                    <a:pt x="140" y="1753"/>
                    <a:pt x="179" y="1753"/>
                  </a:cubicBezTo>
                  <a:cubicBezTo>
                    <a:pt x="284" y="1753"/>
                    <a:pt x="397" y="1774"/>
                    <a:pt x="511" y="1806"/>
                  </a:cubicBezTo>
                  <a:cubicBezTo>
                    <a:pt x="489" y="2361"/>
                    <a:pt x="888" y="2827"/>
                    <a:pt x="1443" y="2915"/>
                  </a:cubicBezTo>
                  <a:lnTo>
                    <a:pt x="1664" y="2915"/>
                  </a:lnTo>
                  <a:cubicBezTo>
                    <a:pt x="1620" y="2915"/>
                    <a:pt x="1598" y="2915"/>
                    <a:pt x="1576" y="2893"/>
                  </a:cubicBezTo>
                  <a:cubicBezTo>
                    <a:pt x="1443" y="2827"/>
                    <a:pt x="1487" y="2605"/>
                    <a:pt x="1553" y="2494"/>
                  </a:cubicBezTo>
                  <a:cubicBezTo>
                    <a:pt x="1620" y="2361"/>
                    <a:pt x="1731" y="2206"/>
                    <a:pt x="1664" y="2073"/>
                  </a:cubicBezTo>
                  <a:cubicBezTo>
                    <a:pt x="1620" y="1984"/>
                    <a:pt x="1509" y="1940"/>
                    <a:pt x="1487" y="1829"/>
                  </a:cubicBezTo>
                  <a:cubicBezTo>
                    <a:pt x="1487" y="1762"/>
                    <a:pt x="1509" y="1696"/>
                    <a:pt x="1553" y="1629"/>
                  </a:cubicBezTo>
                  <a:cubicBezTo>
                    <a:pt x="1731" y="1363"/>
                    <a:pt x="1775" y="1052"/>
                    <a:pt x="1709" y="742"/>
                  </a:cubicBezTo>
                  <a:cubicBezTo>
                    <a:pt x="1642" y="564"/>
                    <a:pt x="1620" y="409"/>
                    <a:pt x="1620" y="232"/>
                  </a:cubicBezTo>
                  <a:lnTo>
                    <a:pt x="1908" y="121"/>
                  </a:lnTo>
                  <a:cubicBezTo>
                    <a:pt x="1864" y="32"/>
                    <a:pt x="1709" y="10"/>
                    <a:pt x="1598" y="10"/>
                  </a:cubicBezTo>
                  <a:lnTo>
                    <a:pt x="666" y="10"/>
                  </a:lnTo>
                  <a:cubicBezTo>
                    <a:pt x="653" y="3"/>
                    <a:pt x="640" y="1"/>
                    <a:pt x="627" y="1"/>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20" name="Google Shape;162;p16">
              <a:extLst>
                <a:ext uri="{FF2B5EF4-FFF2-40B4-BE49-F238E27FC236}">
                  <a16:creationId xmlns:a16="http://schemas.microsoft.com/office/drawing/2014/main" id="{151F2BE3-DFB2-8649-B3A1-C7E08E075D8A}"/>
                </a:ext>
              </a:extLst>
            </p:cNvPr>
            <p:cNvSpPr/>
            <p:nvPr/>
          </p:nvSpPr>
          <p:spPr>
            <a:xfrm>
              <a:off x="-734675" y="3949100"/>
              <a:ext cx="1125" cy="25"/>
            </a:xfrm>
            <a:custGeom>
              <a:avLst/>
              <a:gdLst/>
              <a:ahLst/>
              <a:cxnLst/>
              <a:rect l="l" t="t" r="r" b="b"/>
              <a:pathLst>
                <a:path w="45" h="1" extrusionOk="0">
                  <a:moveTo>
                    <a:pt x="1" y="0"/>
                  </a:moveTo>
                  <a:cubicBezTo>
                    <a:pt x="1" y="0"/>
                    <a:pt x="23" y="0"/>
                    <a:pt x="45" y="0"/>
                  </a:cubicBezTo>
                  <a:cubicBezTo>
                    <a:pt x="23" y="0"/>
                    <a:pt x="1" y="0"/>
                    <a:pt x="1" y="0"/>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21" name="Google Shape;163;p16">
              <a:extLst>
                <a:ext uri="{FF2B5EF4-FFF2-40B4-BE49-F238E27FC236}">
                  <a16:creationId xmlns:a16="http://schemas.microsoft.com/office/drawing/2014/main" id="{7CE5EC13-D50B-D839-4717-0CE17960BD54}"/>
                </a:ext>
              </a:extLst>
            </p:cNvPr>
            <p:cNvSpPr/>
            <p:nvPr/>
          </p:nvSpPr>
          <p:spPr>
            <a:xfrm>
              <a:off x="-792350" y="3793850"/>
              <a:ext cx="92075" cy="107025"/>
            </a:xfrm>
            <a:custGeom>
              <a:avLst/>
              <a:gdLst/>
              <a:ahLst/>
              <a:cxnLst/>
              <a:rect l="l" t="t" r="r" b="b"/>
              <a:pathLst>
                <a:path w="3683" h="4281" extrusionOk="0">
                  <a:moveTo>
                    <a:pt x="23" y="0"/>
                  </a:moveTo>
                  <a:lnTo>
                    <a:pt x="23" y="0"/>
                  </a:lnTo>
                  <a:cubicBezTo>
                    <a:pt x="1" y="266"/>
                    <a:pt x="112" y="532"/>
                    <a:pt x="311" y="710"/>
                  </a:cubicBezTo>
                  <a:cubicBezTo>
                    <a:pt x="400" y="776"/>
                    <a:pt x="511" y="821"/>
                    <a:pt x="533" y="932"/>
                  </a:cubicBezTo>
                  <a:cubicBezTo>
                    <a:pt x="533" y="976"/>
                    <a:pt x="533" y="1020"/>
                    <a:pt x="533" y="1087"/>
                  </a:cubicBezTo>
                  <a:cubicBezTo>
                    <a:pt x="533" y="1286"/>
                    <a:pt x="799" y="1486"/>
                    <a:pt x="688" y="1686"/>
                  </a:cubicBezTo>
                  <a:cubicBezTo>
                    <a:pt x="644" y="1752"/>
                    <a:pt x="578" y="1797"/>
                    <a:pt x="533" y="1841"/>
                  </a:cubicBezTo>
                  <a:cubicBezTo>
                    <a:pt x="422" y="1996"/>
                    <a:pt x="445" y="2196"/>
                    <a:pt x="622" y="2307"/>
                  </a:cubicBezTo>
                  <a:cubicBezTo>
                    <a:pt x="622" y="2395"/>
                    <a:pt x="445" y="2351"/>
                    <a:pt x="356" y="2418"/>
                  </a:cubicBezTo>
                  <a:cubicBezTo>
                    <a:pt x="289" y="2462"/>
                    <a:pt x="267" y="2551"/>
                    <a:pt x="311" y="2639"/>
                  </a:cubicBezTo>
                  <a:cubicBezTo>
                    <a:pt x="400" y="2772"/>
                    <a:pt x="555" y="2839"/>
                    <a:pt x="711" y="2883"/>
                  </a:cubicBezTo>
                  <a:cubicBezTo>
                    <a:pt x="866" y="2950"/>
                    <a:pt x="1021" y="3061"/>
                    <a:pt x="1021" y="3216"/>
                  </a:cubicBezTo>
                  <a:cubicBezTo>
                    <a:pt x="999" y="3327"/>
                    <a:pt x="999" y="3504"/>
                    <a:pt x="1088" y="3527"/>
                  </a:cubicBezTo>
                  <a:cubicBezTo>
                    <a:pt x="1154" y="3460"/>
                    <a:pt x="1176" y="3371"/>
                    <a:pt x="1265" y="3327"/>
                  </a:cubicBezTo>
                  <a:cubicBezTo>
                    <a:pt x="1310" y="3305"/>
                    <a:pt x="1354" y="3305"/>
                    <a:pt x="1398" y="3305"/>
                  </a:cubicBezTo>
                  <a:lnTo>
                    <a:pt x="2330" y="3305"/>
                  </a:lnTo>
                  <a:cubicBezTo>
                    <a:pt x="2441" y="3305"/>
                    <a:pt x="2618" y="3327"/>
                    <a:pt x="2640" y="3438"/>
                  </a:cubicBezTo>
                  <a:cubicBezTo>
                    <a:pt x="2655" y="3432"/>
                    <a:pt x="2670" y="3429"/>
                    <a:pt x="2683" y="3429"/>
                  </a:cubicBezTo>
                  <a:cubicBezTo>
                    <a:pt x="2769" y="3429"/>
                    <a:pt x="2827" y="3539"/>
                    <a:pt x="2884" y="3615"/>
                  </a:cubicBezTo>
                  <a:cubicBezTo>
                    <a:pt x="3039" y="3881"/>
                    <a:pt x="3261" y="4103"/>
                    <a:pt x="3505" y="4281"/>
                  </a:cubicBezTo>
                  <a:cubicBezTo>
                    <a:pt x="3550" y="4170"/>
                    <a:pt x="3527" y="4081"/>
                    <a:pt x="3505" y="3992"/>
                  </a:cubicBezTo>
                  <a:cubicBezTo>
                    <a:pt x="3461" y="3904"/>
                    <a:pt x="3439" y="3815"/>
                    <a:pt x="3439" y="3726"/>
                  </a:cubicBezTo>
                  <a:cubicBezTo>
                    <a:pt x="3461" y="3593"/>
                    <a:pt x="3572" y="3527"/>
                    <a:pt x="3683" y="3504"/>
                  </a:cubicBezTo>
                  <a:cubicBezTo>
                    <a:pt x="3661" y="3371"/>
                    <a:pt x="3572" y="3260"/>
                    <a:pt x="3461" y="3194"/>
                  </a:cubicBezTo>
                  <a:cubicBezTo>
                    <a:pt x="3417" y="3172"/>
                    <a:pt x="3372" y="3127"/>
                    <a:pt x="3350" y="3083"/>
                  </a:cubicBezTo>
                  <a:cubicBezTo>
                    <a:pt x="3328" y="3016"/>
                    <a:pt x="3350" y="2950"/>
                    <a:pt x="3394" y="2906"/>
                  </a:cubicBezTo>
                  <a:cubicBezTo>
                    <a:pt x="3394" y="2883"/>
                    <a:pt x="3417" y="2861"/>
                    <a:pt x="3417" y="2839"/>
                  </a:cubicBezTo>
                  <a:cubicBezTo>
                    <a:pt x="3417" y="2817"/>
                    <a:pt x="3417" y="2795"/>
                    <a:pt x="3394" y="2772"/>
                  </a:cubicBezTo>
                  <a:cubicBezTo>
                    <a:pt x="3328" y="2595"/>
                    <a:pt x="3217" y="2462"/>
                    <a:pt x="3084" y="2351"/>
                  </a:cubicBezTo>
                  <a:lnTo>
                    <a:pt x="2618" y="2351"/>
                  </a:lnTo>
                  <a:cubicBezTo>
                    <a:pt x="2529" y="2351"/>
                    <a:pt x="2463" y="2329"/>
                    <a:pt x="2396" y="2307"/>
                  </a:cubicBezTo>
                  <a:cubicBezTo>
                    <a:pt x="2308" y="2284"/>
                    <a:pt x="2263" y="2218"/>
                    <a:pt x="2241" y="2151"/>
                  </a:cubicBezTo>
                  <a:cubicBezTo>
                    <a:pt x="2308" y="2129"/>
                    <a:pt x="2352" y="2063"/>
                    <a:pt x="2374" y="2018"/>
                  </a:cubicBezTo>
                  <a:cubicBezTo>
                    <a:pt x="2263" y="1752"/>
                    <a:pt x="2086" y="1530"/>
                    <a:pt x="1908" y="1331"/>
                  </a:cubicBezTo>
                  <a:cubicBezTo>
                    <a:pt x="1775" y="1176"/>
                    <a:pt x="1620" y="1065"/>
                    <a:pt x="1443" y="998"/>
                  </a:cubicBezTo>
                  <a:cubicBezTo>
                    <a:pt x="1354" y="998"/>
                    <a:pt x="1287" y="954"/>
                    <a:pt x="1243" y="909"/>
                  </a:cubicBezTo>
                  <a:cubicBezTo>
                    <a:pt x="1221" y="887"/>
                    <a:pt x="1199" y="843"/>
                    <a:pt x="1176" y="798"/>
                  </a:cubicBezTo>
                  <a:cubicBezTo>
                    <a:pt x="1088" y="599"/>
                    <a:pt x="777" y="599"/>
                    <a:pt x="711" y="377"/>
                  </a:cubicBezTo>
                  <a:cubicBezTo>
                    <a:pt x="688" y="333"/>
                    <a:pt x="688" y="311"/>
                    <a:pt x="644" y="266"/>
                  </a:cubicBezTo>
                  <a:cubicBezTo>
                    <a:pt x="622" y="266"/>
                    <a:pt x="600" y="244"/>
                    <a:pt x="555" y="244"/>
                  </a:cubicBezTo>
                  <a:lnTo>
                    <a:pt x="178" y="244"/>
                  </a:lnTo>
                  <a:lnTo>
                    <a:pt x="23" y="0"/>
                  </a:ln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22" name="Google Shape;164;p16">
              <a:extLst>
                <a:ext uri="{FF2B5EF4-FFF2-40B4-BE49-F238E27FC236}">
                  <a16:creationId xmlns:a16="http://schemas.microsoft.com/office/drawing/2014/main" id="{13162476-8E5C-06A3-F779-BF8CB195E1EC}"/>
                </a:ext>
              </a:extLst>
            </p:cNvPr>
            <p:cNvSpPr/>
            <p:nvPr/>
          </p:nvSpPr>
          <p:spPr>
            <a:xfrm>
              <a:off x="-1086775" y="3679625"/>
              <a:ext cx="322175" cy="301650"/>
            </a:xfrm>
            <a:custGeom>
              <a:avLst/>
              <a:gdLst/>
              <a:ahLst/>
              <a:cxnLst/>
              <a:rect l="l" t="t" r="r" b="b"/>
              <a:pathLst>
                <a:path w="12887" h="12066" extrusionOk="0">
                  <a:moveTo>
                    <a:pt x="2396" y="0"/>
                  </a:moveTo>
                  <a:cubicBezTo>
                    <a:pt x="2330" y="0"/>
                    <a:pt x="2285" y="0"/>
                    <a:pt x="2241" y="44"/>
                  </a:cubicBezTo>
                  <a:cubicBezTo>
                    <a:pt x="2196" y="89"/>
                    <a:pt x="2219" y="178"/>
                    <a:pt x="2174" y="222"/>
                  </a:cubicBezTo>
                  <a:lnTo>
                    <a:pt x="1819" y="222"/>
                  </a:lnTo>
                  <a:cubicBezTo>
                    <a:pt x="1797" y="222"/>
                    <a:pt x="1753" y="222"/>
                    <a:pt x="1731" y="244"/>
                  </a:cubicBezTo>
                  <a:cubicBezTo>
                    <a:pt x="1642" y="288"/>
                    <a:pt x="1664" y="421"/>
                    <a:pt x="1620" y="488"/>
                  </a:cubicBezTo>
                  <a:cubicBezTo>
                    <a:pt x="1575" y="532"/>
                    <a:pt x="1531" y="555"/>
                    <a:pt x="1487" y="577"/>
                  </a:cubicBezTo>
                  <a:cubicBezTo>
                    <a:pt x="1442" y="599"/>
                    <a:pt x="1398" y="643"/>
                    <a:pt x="1398" y="688"/>
                  </a:cubicBezTo>
                  <a:cubicBezTo>
                    <a:pt x="1398" y="754"/>
                    <a:pt x="1420" y="776"/>
                    <a:pt x="1442" y="799"/>
                  </a:cubicBezTo>
                  <a:cubicBezTo>
                    <a:pt x="1442" y="887"/>
                    <a:pt x="1398" y="976"/>
                    <a:pt x="1309" y="998"/>
                  </a:cubicBezTo>
                  <a:cubicBezTo>
                    <a:pt x="1243" y="1020"/>
                    <a:pt x="1176" y="1065"/>
                    <a:pt x="1110" y="1109"/>
                  </a:cubicBezTo>
                  <a:cubicBezTo>
                    <a:pt x="1065" y="1131"/>
                    <a:pt x="1043" y="1153"/>
                    <a:pt x="1021" y="1198"/>
                  </a:cubicBezTo>
                  <a:cubicBezTo>
                    <a:pt x="999" y="1264"/>
                    <a:pt x="954" y="1309"/>
                    <a:pt x="910" y="1375"/>
                  </a:cubicBezTo>
                  <a:cubicBezTo>
                    <a:pt x="866" y="1420"/>
                    <a:pt x="844" y="1486"/>
                    <a:pt x="821" y="1553"/>
                  </a:cubicBezTo>
                  <a:cubicBezTo>
                    <a:pt x="799" y="1619"/>
                    <a:pt x="844" y="1686"/>
                    <a:pt x="888" y="1730"/>
                  </a:cubicBezTo>
                  <a:cubicBezTo>
                    <a:pt x="932" y="1752"/>
                    <a:pt x="932" y="1797"/>
                    <a:pt x="977" y="1841"/>
                  </a:cubicBezTo>
                  <a:cubicBezTo>
                    <a:pt x="999" y="1863"/>
                    <a:pt x="1043" y="1885"/>
                    <a:pt x="1065" y="1930"/>
                  </a:cubicBezTo>
                  <a:cubicBezTo>
                    <a:pt x="1110" y="1974"/>
                    <a:pt x="1110" y="2018"/>
                    <a:pt x="1065" y="2063"/>
                  </a:cubicBezTo>
                  <a:cubicBezTo>
                    <a:pt x="1021" y="2151"/>
                    <a:pt x="866" y="2107"/>
                    <a:pt x="844" y="2196"/>
                  </a:cubicBezTo>
                  <a:cubicBezTo>
                    <a:pt x="844" y="2218"/>
                    <a:pt x="844" y="2262"/>
                    <a:pt x="844" y="2285"/>
                  </a:cubicBezTo>
                  <a:cubicBezTo>
                    <a:pt x="844" y="2373"/>
                    <a:pt x="755" y="2440"/>
                    <a:pt x="755" y="2551"/>
                  </a:cubicBezTo>
                  <a:cubicBezTo>
                    <a:pt x="755" y="2639"/>
                    <a:pt x="777" y="2639"/>
                    <a:pt x="755" y="2684"/>
                  </a:cubicBezTo>
                  <a:cubicBezTo>
                    <a:pt x="710" y="2706"/>
                    <a:pt x="688" y="2728"/>
                    <a:pt x="644" y="2728"/>
                  </a:cubicBezTo>
                  <a:cubicBezTo>
                    <a:pt x="622" y="2728"/>
                    <a:pt x="577" y="2772"/>
                    <a:pt x="577" y="2817"/>
                  </a:cubicBezTo>
                  <a:cubicBezTo>
                    <a:pt x="533" y="2772"/>
                    <a:pt x="422" y="2750"/>
                    <a:pt x="356" y="2706"/>
                  </a:cubicBezTo>
                  <a:cubicBezTo>
                    <a:pt x="356" y="2706"/>
                    <a:pt x="333" y="2684"/>
                    <a:pt x="311" y="2684"/>
                  </a:cubicBezTo>
                  <a:cubicBezTo>
                    <a:pt x="289" y="2673"/>
                    <a:pt x="272" y="2667"/>
                    <a:pt x="259" y="2667"/>
                  </a:cubicBezTo>
                  <a:cubicBezTo>
                    <a:pt x="245" y="2667"/>
                    <a:pt x="234" y="2673"/>
                    <a:pt x="223" y="2684"/>
                  </a:cubicBezTo>
                  <a:cubicBezTo>
                    <a:pt x="156" y="2684"/>
                    <a:pt x="112" y="2706"/>
                    <a:pt x="67" y="2728"/>
                  </a:cubicBezTo>
                  <a:cubicBezTo>
                    <a:pt x="23" y="2750"/>
                    <a:pt x="1" y="2795"/>
                    <a:pt x="1" y="2861"/>
                  </a:cubicBezTo>
                  <a:cubicBezTo>
                    <a:pt x="1" y="2906"/>
                    <a:pt x="1" y="2928"/>
                    <a:pt x="45" y="2972"/>
                  </a:cubicBezTo>
                  <a:cubicBezTo>
                    <a:pt x="67" y="3061"/>
                    <a:pt x="156" y="3127"/>
                    <a:pt x="245" y="3172"/>
                  </a:cubicBezTo>
                  <a:cubicBezTo>
                    <a:pt x="223" y="3216"/>
                    <a:pt x="245" y="3260"/>
                    <a:pt x="289" y="3260"/>
                  </a:cubicBezTo>
                  <a:cubicBezTo>
                    <a:pt x="311" y="3283"/>
                    <a:pt x="356" y="3305"/>
                    <a:pt x="356" y="3349"/>
                  </a:cubicBezTo>
                  <a:cubicBezTo>
                    <a:pt x="378" y="3394"/>
                    <a:pt x="378" y="3438"/>
                    <a:pt x="356" y="3482"/>
                  </a:cubicBezTo>
                  <a:cubicBezTo>
                    <a:pt x="311" y="3549"/>
                    <a:pt x="289" y="3593"/>
                    <a:pt x="245" y="3637"/>
                  </a:cubicBezTo>
                  <a:lnTo>
                    <a:pt x="134" y="3793"/>
                  </a:lnTo>
                  <a:cubicBezTo>
                    <a:pt x="112" y="3793"/>
                    <a:pt x="89" y="3815"/>
                    <a:pt x="89" y="3837"/>
                  </a:cubicBezTo>
                  <a:cubicBezTo>
                    <a:pt x="89" y="3881"/>
                    <a:pt x="112" y="3948"/>
                    <a:pt x="89" y="3992"/>
                  </a:cubicBezTo>
                  <a:cubicBezTo>
                    <a:pt x="67" y="4037"/>
                    <a:pt x="1" y="4103"/>
                    <a:pt x="1" y="4170"/>
                  </a:cubicBezTo>
                  <a:cubicBezTo>
                    <a:pt x="1" y="4214"/>
                    <a:pt x="23" y="4236"/>
                    <a:pt x="45" y="4259"/>
                  </a:cubicBezTo>
                  <a:lnTo>
                    <a:pt x="245" y="4525"/>
                  </a:lnTo>
                  <a:cubicBezTo>
                    <a:pt x="156" y="4569"/>
                    <a:pt x="134" y="4680"/>
                    <a:pt x="200" y="4746"/>
                  </a:cubicBezTo>
                  <a:cubicBezTo>
                    <a:pt x="200" y="4769"/>
                    <a:pt x="245" y="4769"/>
                    <a:pt x="245" y="4791"/>
                  </a:cubicBezTo>
                  <a:cubicBezTo>
                    <a:pt x="267" y="4835"/>
                    <a:pt x="267" y="4857"/>
                    <a:pt x="267" y="4902"/>
                  </a:cubicBezTo>
                  <a:cubicBezTo>
                    <a:pt x="289" y="5013"/>
                    <a:pt x="422" y="5035"/>
                    <a:pt x="511" y="5057"/>
                  </a:cubicBezTo>
                  <a:cubicBezTo>
                    <a:pt x="533" y="5146"/>
                    <a:pt x="577" y="5234"/>
                    <a:pt x="666" y="5301"/>
                  </a:cubicBezTo>
                  <a:cubicBezTo>
                    <a:pt x="710" y="5367"/>
                    <a:pt x="777" y="5478"/>
                    <a:pt x="733" y="5567"/>
                  </a:cubicBezTo>
                  <a:cubicBezTo>
                    <a:pt x="710" y="5589"/>
                    <a:pt x="688" y="5611"/>
                    <a:pt x="666" y="5634"/>
                  </a:cubicBezTo>
                  <a:cubicBezTo>
                    <a:pt x="577" y="5789"/>
                    <a:pt x="622" y="5988"/>
                    <a:pt x="777" y="6077"/>
                  </a:cubicBezTo>
                  <a:cubicBezTo>
                    <a:pt x="932" y="6166"/>
                    <a:pt x="1088" y="6255"/>
                    <a:pt x="1243" y="6299"/>
                  </a:cubicBezTo>
                  <a:cubicBezTo>
                    <a:pt x="1265" y="6321"/>
                    <a:pt x="1309" y="6321"/>
                    <a:pt x="1332" y="6321"/>
                  </a:cubicBezTo>
                  <a:cubicBezTo>
                    <a:pt x="1376" y="6299"/>
                    <a:pt x="1398" y="6299"/>
                    <a:pt x="1420" y="6277"/>
                  </a:cubicBezTo>
                  <a:cubicBezTo>
                    <a:pt x="1465" y="6232"/>
                    <a:pt x="1531" y="6232"/>
                    <a:pt x="1575" y="6232"/>
                  </a:cubicBezTo>
                  <a:cubicBezTo>
                    <a:pt x="1642" y="6210"/>
                    <a:pt x="1686" y="6188"/>
                    <a:pt x="1731" y="6166"/>
                  </a:cubicBezTo>
                  <a:cubicBezTo>
                    <a:pt x="1775" y="6099"/>
                    <a:pt x="1753" y="6033"/>
                    <a:pt x="1709" y="6011"/>
                  </a:cubicBezTo>
                  <a:lnTo>
                    <a:pt x="1709" y="6011"/>
                  </a:lnTo>
                  <a:cubicBezTo>
                    <a:pt x="1842" y="6055"/>
                    <a:pt x="1997" y="6099"/>
                    <a:pt x="2130" y="6166"/>
                  </a:cubicBezTo>
                  <a:cubicBezTo>
                    <a:pt x="2196" y="6188"/>
                    <a:pt x="2241" y="6232"/>
                    <a:pt x="2241" y="6299"/>
                  </a:cubicBezTo>
                  <a:cubicBezTo>
                    <a:pt x="2241" y="6343"/>
                    <a:pt x="2241" y="6388"/>
                    <a:pt x="2219" y="6432"/>
                  </a:cubicBezTo>
                  <a:cubicBezTo>
                    <a:pt x="2219" y="6521"/>
                    <a:pt x="2241" y="6610"/>
                    <a:pt x="2285" y="6676"/>
                  </a:cubicBezTo>
                  <a:cubicBezTo>
                    <a:pt x="2418" y="6964"/>
                    <a:pt x="2485" y="7275"/>
                    <a:pt x="2529" y="7585"/>
                  </a:cubicBezTo>
                  <a:cubicBezTo>
                    <a:pt x="2529" y="7652"/>
                    <a:pt x="2551" y="7696"/>
                    <a:pt x="2574" y="7741"/>
                  </a:cubicBezTo>
                  <a:cubicBezTo>
                    <a:pt x="2640" y="7852"/>
                    <a:pt x="2773" y="7852"/>
                    <a:pt x="2862" y="7896"/>
                  </a:cubicBezTo>
                  <a:cubicBezTo>
                    <a:pt x="3084" y="7962"/>
                    <a:pt x="3239" y="8206"/>
                    <a:pt x="3461" y="8229"/>
                  </a:cubicBezTo>
                  <a:cubicBezTo>
                    <a:pt x="3496" y="8235"/>
                    <a:pt x="3530" y="8237"/>
                    <a:pt x="3564" y="8237"/>
                  </a:cubicBezTo>
                  <a:cubicBezTo>
                    <a:pt x="3655" y="8237"/>
                    <a:pt x="3740" y="8217"/>
                    <a:pt x="3838" y="8184"/>
                  </a:cubicBezTo>
                  <a:cubicBezTo>
                    <a:pt x="3904" y="8162"/>
                    <a:pt x="3993" y="8140"/>
                    <a:pt x="4060" y="8073"/>
                  </a:cubicBezTo>
                  <a:cubicBezTo>
                    <a:pt x="4082" y="8051"/>
                    <a:pt x="4104" y="8029"/>
                    <a:pt x="4148" y="8007"/>
                  </a:cubicBezTo>
                  <a:cubicBezTo>
                    <a:pt x="4157" y="7998"/>
                    <a:pt x="4170" y="7992"/>
                    <a:pt x="4186" y="7992"/>
                  </a:cubicBezTo>
                  <a:cubicBezTo>
                    <a:pt x="4207" y="7992"/>
                    <a:pt x="4233" y="8003"/>
                    <a:pt x="4259" y="8029"/>
                  </a:cubicBezTo>
                  <a:cubicBezTo>
                    <a:pt x="4326" y="8229"/>
                    <a:pt x="4570" y="8339"/>
                    <a:pt x="4747" y="8495"/>
                  </a:cubicBezTo>
                  <a:cubicBezTo>
                    <a:pt x="4806" y="8554"/>
                    <a:pt x="4905" y="8613"/>
                    <a:pt x="4990" y="8613"/>
                  </a:cubicBezTo>
                  <a:cubicBezTo>
                    <a:pt x="5033" y="8613"/>
                    <a:pt x="5072" y="8598"/>
                    <a:pt x="5102" y="8561"/>
                  </a:cubicBezTo>
                  <a:cubicBezTo>
                    <a:pt x="5110" y="8560"/>
                    <a:pt x="5117" y="8560"/>
                    <a:pt x="5124" y="8560"/>
                  </a:cubicBezTo>
                  <a:cubicBezTo>
                    <a:pt x="5285" y="8560"/>
                    <a:pt x="5339" y="8786"/>
                    <a:pt x="5191" y="8850"/>
                  </a:cubicBezTo>
                  <a:cubicBezTo>
                    <a:pt x="5235" y="8968"/>
                    <a:pt x="5348" y="9037"/>
                    <a:pt x="5465" y="9037"/>
                  </a:cubicBezTo>
                  <a:cubicBezTo>
                    <a:pt x="5523" y="9037"/>
                    <a:pt x="5583" y="9020"/>
                    <a:pt x="5634" y="8983"/>
                  </a:cubicBezTo>
                  <a:cubicBezTo>
                    <a:pt x="5679" y="8938"/>
                    <a:pt x="5723" y="8894"/>
                    <a:pt x="5790" y="8872"/>
                  </a:cubicBezTo>
                  <a:cubicBezTo>
                    <a:pt x="5819" y="8860"/>
                    <a:pt x="5849" y="8854"/>
                    <a:pt x="5878" y="8854"/>
                  </a:cubicBezTo>
                  <a:cubicBezTo>
                    <a:pt x="5957" y="8854"/>
                    <a:pt x="6029" y="8896"/>
                    <a:pt x="6078" y="8961"/>
                  </a:cubicBezTo>
                  <a:cubicBezTo>
                    <a:pt x="6144" y="9049"/>
                    <a:pt x="6211" y="9116"/>
                    <a:pt x="6300" y="9182"/>
                  </a:cubicBezTo>
                  <a:cubicBezTo>
                    <a:pt x="6544" y="9338"/>
                    <a:pt x="6899" y="9182"/>
                    <a:pt x="7098" y="9404"/>
                  </a:cubicBezTo>
                  <a:cubicBezTo>
                    <a:pt x="7187" y="9493"/>
                    <a:pt x="7187" y="9670"/>
                    <a:pt x="7276" y="9759"/>
                  </a:cubicBezTo>
                  <a:cubicBezTo>
                    <a:pt x="7342" y="9803"/>
                    <a:pt x="7409" y="9848"/>
                    <a:pt x="7497" y="9870"/>
                  </a:cubicBezTo>
                  <a:lnTo>
                    <a:pt x="8163" y="10092"/>
                  </a:lnTo>
                  <a:lnTo>
                    <a:pt x="8207" y="10025"/>
                  </a:lnTo>
                  <a:cubicBezTo>
                    <a:pt x="8238" y="10056"/>
                    <a:pt x="8280" y="10065"/>
                    <a:pt x="8327" y="10065"/>
                  </a:cubicBezTo>
                  <a:cubicBezTo>
                    <a:pt x="8398" y="10065"/>
                    <a:pt x="8482" y="10044"/>
                    <a:pt x="8557" y="10044"/>
                  </a:cubicBezTo>
                  <a:cubicBezTo>
                    <a:pt x="8574" y="10044"/>
                    <a:pt x="8591" y="10045"/>
                    <a:pt x="8606" y="10047"/>
                  </a:cubicBezTo>
                  <a:cubicBezTo>
                    <a:pt x="8739" y="10069"/>
                    <a:pt x="8828" y="10203"/>
                    <a:pt x="8917" y="10291"/>
                  </a:cubicBezTo>
                  <a:cubicBezTo>
                    <a:pt x="9138" y="10457"/>
                    <a:pt x="9390" y="10546"/>
                    <a:pt x="9647" y="10546"/>
                  </a:cubicBezTo>
                  <a:cubicBezTo>
                    <a:pt x="9699" y="10546"/>
                    <a:pt x="9751" y="10543"/>
                    <a:pt x="9804" y="10535"/>
                  </a:cubicBezTo>
                  <a:cubicBezTo>
                    <a:pt x="9893" y="10535"/>
                    <a:pt x="10026" y="10557"/>
                    <a:pt x="10048" y="10646"/>
                  </a:cubicBezTo>
                  <a:cubicBezTo>
                    <a:pt x="10048" y="10668"/>
                    <a:pt x="10048" y="10691"/>
                    <a:pt x="10048" y="10713"/>
                  </a:cubicBezTo>
                  <a:cubicBezTo>
                    <a:pt x="10065" y="10780"/>
                    <a:pt x="10121" y="10809"/>
                    <a:pt x="10186" y="10809"/>
                  </a:cubicBezTo>
                  <a:cubicBezTo>
                    <a:pt x="10206" y="10809"/>
                    <a:pt x="10227" y="10807"/>
                    <a:pt x="10248" y="10801"/>
                  </a:cubicBezTo>
                  <a:cubicBezTo>
                    <a:pt x="10281" y="10790"/>
                    <a:pt x="10320" y="10785"/>
                    <a:pt x="10358" y="10785"/>
                  </a:cubicBezTo>
                  <a:cubicBezTo>
                    <a:pt x="10397" y="10785"/>
                    <a:pt x="10436" y="10790"/>
                    <a:pt x="10469" y="10801"/>
                  </a:cubicBezTo>
                  <a:cubicBezTo>
                    <a:pt x="10580" y="10868"/>
                    <a:pt x="10558" y="11023"/>
                    <a:pt x="10625" y="11112"/>
                  </a:cubicBezTo>
                  <a:cubicBezTo>
                    <a:pt x="10758" y="11289"/>
                    <a:pt x="11024" y="11201"/>
                    <a:pt x="11223" y="11289"/>
                  </a:cubicBezTo>
                  <a:cubicBezTo>
                    <a:pt x="11357" y="11400"/>
                    <a:pt x="11467" y="11533"/>
                    <a:pt x="11534" y="11711"/>
                  </a:cubicBezTo>
                  <a:cubicBezTo>
                    <a:pt x="11601" y="11866"/>
                    <a:pt x="11689" y="12021"/>
                    <a:pt x="11867" y="12066"/>
                  </a:cubicBezTo>
                  <a:cubicBezTo>
                    <a:pt x="11889" y="11933"/>
                    <a:pt x="12000" y="11799"/>
                    <a:pt x="12000" y="11666"/>
                  </a:cubicBezTo>
                  <a:cubicBezTo>
                    <a:pt x="11978" y="11600"/>
                    <a:pt x="11955" y="11511"/>
                    <a:pt x="11933" y="11445"/>
                  </a:cubicBezTo>
                  <a:cubicBezTo>
                    <a:pt x="11911" y="11334"/>
                    <a:pt x="11911" y="11245"/>
                    <a:pt x="11933" y="11156"/>
                  </a:cubicBezTo>
                  <a:lnTo>
                    <a:pt x="11978" y="10380"/>
                  </a:lnTo>
                  <a:cubicBezTo>
                    <a:pt x="11978" y="10313"/>
                    <a:pt x="12022" y="10247"/>
                    <a:pt x="12066" y="10180"/>
                  </a:cubicBezTo>
                  <a:cubicBezTo>
                    <a:pt x="12111" y="10158"/>
                    <a:pt x="12155" y="10136"/>
                    <a:pt x="12199" y="10114"/>
                  </a:cubicBezTo>
                  <a:cubicBezTo>
                    <a:pt x="12244" y="10047"/>
                    <a:pt x="12244" y="10003"/>
                    <a:pt x="12244" y="9936"/>
                  </a:cubicBezTo>
                  <a:cubicBezTo>
                    <a:pt x="12288" y="9781"/>
                    <a:pt x="12421" y="9692"/>
                    <a:pt x="12576" y="9670"/>
                  </a:cubicBezTo>
                  <a:cubicBezTo>
                    <a:pt x="12510" y="9559"/>
                    <a:pt x="12510" y="9426"/>
                    <a:pt x="12576" y="9338"/>
                  </a:cubicBezTo>
                  <a:cubicBezTo>
                    <a:pt x="12643" y="9249"/>
                    <a:pt x="12687" y="9182"/>
                    <a:pt x="12732" y="9094"/>
                  </a:cubicBezTo>
                  <a:cubicBezTo>
                    <a:pt x="12754" y="8961"/>
                    <a:pt x="12732" y="8805"/>
                    <a:pt x="12665" y="8694"/>
                  </a:cubicBezTo>
                  <a:cubicBezTo>
                    <a:pt x="12621" y="8561"/>
                    <a:pt x="12621" y="8428"/>
                    <a:pt x="12665" y="8295"/>
                  </a:cubicBezTo>
                  <a:cubicBezTo>
                    <a:pt x="12732" y="8206"/>
                    <a:pt x="12820" y="8184"/>
                    <a:pt x="12887" y="8118"/>
                  </a:cubicBezTo>
                  <a:cubicBezTo>
                    <a:pt x="12776" y="8073"/>
                    <a:pt x="12798" y="7896"/>
                    <a:pt x="12798" y="7785"/>
                  </a:cubicBezTo>
                  <a:cubicBezTo>
                    <a:pt x="12798" y="7630"/>
                    <a:pt x="12643" y="7497"/>
                    <a:pt x="12488" y="7452"/>
                  </a:cubicBezTo>
                  <a:cubicBezTo>
                    <a:pt x="12332" y="7386"/>
                    <a:pt x="12155" y="7341"/>
                    <a:pt x="12088" y="7186"/>
                  </a:cubicBezTo>
                  <a:cubicBezTo>
                    <a:pt x="12044" y="7120"/>
                    <a:pt x="12066" y="7031"/>
                    <a:pt x="12133" y="6964"/>
                  </a:cubicBezTo>
                  <a:cubicBezTo>
                    <a:pt x="12222" y="6920"/>
                    <a:pt x="12377" y="6964"/>
                    <a:pt x="12377" y="6853"/>
                  </a:cubicBezTo>
                  <a:cubicBezTo>
                    <a:pt x="12377" y="6763"/>
                    <a:pt x="12317" y="6687"/>
                    <a:pt x="12235" y="6687"/>
                  </a:cubicBezTo>
                  <a:cubicBezTo>
                    <a:pt x="12216" y="6687"/>
                    <a:pt x="12197" y="6690"/>
                    <a:pt x="12177" y="6698"/>
                  </a:cubicBezTo>
                  <a:cubicBezTo>
                    <a:pt x="12133" y="6698"/>
                    <a:pt x="12111" y="6698"/>
                    <a:pt x="12066" y="6720"/>
                  </a:cubicBezTo>
                  <a:cubicBezTo>
                    <a:pt x="12022" y="6743"/>
                    <a:pt x="11978" y="6743"/>
                    <a:pt x="11911" y="6743"/>
                  </a:cubicBezTo>
                  <a:cubicBezTo>
                    <a:pt x="11800" y="6765"/>
                    <a:pt x="11689" y="6765"/>
                    <a:pt x="11556" y="6787"/>
                  </a:cubicBezTo>
                  <a:lnTo>
                    <a:pt x="10869" y="6787"/>
                  </a:lnTo>
                  <a:cubicBezTo>
                    <a:pt x="10691" y="6654"/>
                    <a:pt x="10514" y="6543"/>
                    <a:pt x="10358" y="6410"/>
                  </a:cubicBezTo>
                  <a:cubicBezTo>
                    <a:pt x="10336" y="6366"/>
                    <a:pt x="10314" y="6343"/>
                    <a:pt x="10270" y="6343"/>
                  </a:cubicBezTo>
                  <a:cubicBezTo>
                    <a:pt x="10259" y="6332"/>
                    <a:pt x="10242" y="6327"/>
                    <a:pt x="10225" y="6327"/>
                  </a:cubicBezTo>
                  <a:cubicBezTo>
                    <a:pt x="10209" y="6327"/>
                    <a:pt x="10192" y="6332"/>
                    <a:pt x="10181" y="6343"/>
                  </a:cubicBezTo>
                  <a:lnTo>
                    <a:pt x="9959" y="6343"/>
                  </a:lnTo>
                  <a:cubicBezTo>
                    <a:pt x="9893" y="6343"/>
                    <a:pt x="9848" y="6343"/>
                    <a:pt x="9782" y="6321"/>
                  </a:cubicBezTo>
                  <a:cubicBezTo>
                    <a:pt x="9737" y="6277"/>
                    <a:pt x="9715" y="6255"/>
                    <a:pt x="9671" y="6210"/>
                  </a:cubicBezTo>
                  <a:lnTo>
                    <a:pt x="9272" y="5767"/>
                  </a:lnTo>
                  <a:cubicBezTo>
                    <a:pt x="9205" y="5789"/>
                    <a:pt x="9139" y="5811"/>
                    <a:pt x="9072" y="5811"/>
                  </a:cubicBezTo>
                  <a:cubicBezTo>
                    <a:pt x="8983" y="5456"/>
                    <a:pt x="8651" y="5190"/>
                    <a:pt x="8296" y="5168"/>
                  </a:cubicBezTo>
                  <a:lnTo>
                    <a:pt x="8495" y="4813"/>
                  </a:lnTo>
                  <a:cubicBezTo>
                    <a:pt x="8540" y="4769"/>
                    <a:pt x="8562" y="4680"/>
                    <a:pt x="8495" y="4658"/>
                  </a:cubicBezTo>
                  <a:cubicBezTo>
                    <a:pt x="8481" y="4650"/>
                    <a:pt x="8468" y="4648"/>
                    <a:pt x="8458" y="4648"/>
                  </a:cubicBezTo>
                  <a:cubicBezTo>
                    <a:pt x="8436" y="4648"/>
                    <a:pt x="8421" y="4658"/>
                    <a:pt x="8407" y="4658"/>
                  </a:cubicBezTo>
                  <a:cubicBezTo>
                    <a:pt x="8390" y="4663"/>
                    <a:pt x="8372" y="4666"/>
                    <a:pt x="8354" y="4666"/>
                  </a:cubicBezTo>
                  <a:cubicBezTo>
                    <a:pt x="8300" y="4666"/>
                    <a:pt x="8246" y="4641"/>
                    <a:pt x="8229" y="4591"/>
                  </a:cubicBezTo>
                  <a:cubicBezTo>
                    <a:pt x="8185" y="4547"/>
                    <a:pt x="8141" y="4480"/>
                    <a:pt x="8141" y="4414"/>
                  </a:cubicBezTo>
                  <a:cubicBezTo>
                    <a:pt x="8074" y="4259"/>
                    <a:pt x="8052" y="4103"/>
                    <a:pt x="8030" y="3926"/>
                  </a:cubicBezTo>
                  <a:lnTo>
                    <a:pt x="7675" y="3926"/>
                  </a:lnTo>
                  <a:cubicBezTo>
                    <a:pt x="7409" y="3637"/>
                    <a:pt x="7142" y="3371"/>
                    <a:pt x="6832" y="3127"/>
                  </a:cubicBezTo>
                  <a:cubicBezTo>
                    <a:pt x="6721" y="3039"/>
                    <a:pt x="6588" y="2972"/>
                    <a:pt x="6455" y="2906"/>
                  </a:cubicBezTo>
                  <a:cubicBezTo>
                    <a:pt x="6361" y="2890"/>
                    <a:pt x="6267" y="2874"/>
                    <a:pt x="6173" y="2874"/>
                  </a:cubicBezTo>
                  <a:cubicBezTo>
                    <a:pt x="6134" y="2874"/>
                    <a:pt x="6095" y="2877"/>
                    <a:pt x="6056" y="2883"/>
                  </a:cubicBezTo>
                  <a:lnTo>
                    <a:pt x="5546" y="2883"/>
                  </a:lnTo>
                  <a:cubicBezTo>
                    <a:pt x="5479" y="2883"/>
                    <a:pt x="5435" y="2883"/>
                    <a:pt x="5368" y="2861"/>
                  </a:cubicBezTo>
                  <a:cubicBezTo>
                    <a:pt x="5346" y="2817"/>
                    <a:pt x="5324" y="2795"/>
                    <a:pt x="5279" y="2772"/>
                  </a:cubicBezTo>
                  <a:cubicBezTo>
                    <a:pt x="5245" y="2745"/>
                    <a:pt x="5205" y="2732"/>
                    <a:pt x="5168" y="2732"/>
                  </a:cubicBezTo>
                  <a:cubicBezTo>
                    <a:pt x="5086" y="2732"/>
                    <a:pt x="5013" y="2792"/>
                    <a:pt x="5013" y="2883"/>
                  </a:cubicBezTo>
                  <a:cubicBezTo>
                    <a:pt x="4997" y="2892"/>
                    <a:pt x="4979" y="2895"/>
                    <a:pt x="4960" y="2895"/>
                  </a:cubicBezTo>
                  <a:cubicBezTo>
                    <a:pt x="4877" y="2895"/>
                    <a:pt x="4779" y="2827"/>
                    <a:pt x="4725" y="2772"/>
                  </a:cubicBezTo>
                  <a:cubicBezTo>
                    <a:pt x="4658" y="2684"/>
                    <a:pt x="4614" y="2595"/>
                    <a:pt x="4570" y="2529"/>
                  </a:cubicBezTo>
                  <a:cubicBezTo>
                    <a:pt x="4370" y="2262"/>
                    <a:pt x="4126" y="2063"/>
                    <a:pt x="3860" y="1930"/>
                  </a:cubicBezTo>
                  <a:cubicBezTo>
                    <a:pt x="3802" y="1886"/>
                    <a:pt x="3735" y="1852"/>
                    <a:pt x="3677" y="1852"/>
                  </a:cubicBezTo>
                  <a:cubicBezTo>
                    <a:pt x="3646" y="1852"/>
                    <a:pt x="3617" y="1862"/>
                    <a:pt x="3594" y="1885"/>
                  </a:cubicBezTo>
                  <a:cubicBezTo>
                    <a:pt x="3483" y="1686"/>
                    <a:pt x="3372" y="1486"/>
                    <a:pt x="3261" y="1286"/>
                  </a:cubicBezTo>
                  <a:cubicBezTo>
                    <a:pt x="3217" y="1220"/>
                    <a:pt x="3195" y="1153"/>
                    <a:pt x="3172" y="1087"/>
                  </a:cubicBezTo>
                  <a:cubicBezTo>
                    <a:pt x="3150" y="976"/>
                    <a:pt x="3150" y="887"/>
                    <a:pt x="3150" y="799"/>
                  </a:cubicBezTo>
                  <a:cubicBezTo>
                    <a:pt x="3106" y="399"/>
                    <a:pt x="2795" y="67"/>
                    <a:pt x="2396" y="0"/>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23" name="Google Shape;165;p16">
              <a:extLst>
                <a:ext uri="{FF2B5EF4-FFF2-40B4-BE49-F238E27FC236}">
                  <a16:creationId xmlns:a16="http://schemas.microsoft.com/office/drawing/2014/main" id="{C4985188-AC11-E59C-8813-135FE7E6990C}"/>
                </a:ext>
              </a:extLst>
            </p:cNvPr>
            <p:cNvSpPr/>
            <p:nvPr/>
          </p:nvSpPr>
          <p:spPr>
            <a:xfrm>
              <a:off x="-1049075" y="3886425"/>
              <a:ext cx="50500" cy="26650"/>
            </a:xfrm>
            <a:custGeom>
              <a:avLst/>
              <a:gdLst/>
              <a:ahLst/>
              <a:cxnLst/>
              <a:rect l="l" t="t" r="r" b="b"/>
              <a:pathLst>
                <a:path w="2020" h="1066" extrusionOk="0">
                  <a:moveTo>
                    <a:pt x="112" y="1"/>
                  </a:moveTo>
                  <a:cubicBezTo>
                    <a:pt x="1" y="245"/>
                    <a:pt x="45" y="533"/>
                    <a:pt x="223" y="711"/>
                  </a:cubicBezTo>
                  <a:cubicBezTo>
                    <a:pt x="356" y="866"/>
                    <a:pt x="511" y="977"/>
                    <a:pt x="711" y="1021"/>
                  </a:cubicBezTo>
                  <a:lnTo>
                    <a:pt x="1066" y="1021"/>
                  </a:lnTo>
                  <a:cubicBezTo>
                    <a:pt x="1176" y="1043"/>
                    <a:pt x="1287" y="1066"/>
                    <a:pt x="1420" y="1066"/>
                  </a:cubicBezTo>
                  <a:cubicBezTo>
                    <a:pt x="1687" y="1043"/>
                    <a:pt x="1864" y="755"/>
                    <a:pt x="2019" y="511"/>
                  </a:cubicBezTo>
                  <a:cubicBezTo>
                    <a:pt x="1420" y="223"/>
                    <a:pt x="777" y="45"/>
                    <a:pt x="112" y="1"/>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24" name="Google Shape;166;p16">
              <a:extLst>
                <a:ext uri="{FF2B5EF4-FFF2-40B4-BE49-F238E27FC236}">
                  <a16:creationId xmlns:a16="http://schemas.microsoft.com/office/drawing/2014/main" id="{8D3AD062-95B7-D61F-BB86-E4F4DA63E512}"/>
                </a:ext>
              </a:extLst>
            </p:cNvPr>
            <p:cNvSpPr/>
            <p:nvPr/>
          </p:nvSpPr>
          <p:spPr>
            <a:xfrm>
              <a:off x="-1020225" y="3900700"/>
              <a:ext cx="184650" cy="103175"/>
            </a:xfrm>
            <a:custGeom>
              <a:avLst/>
              <a:gdLst/>
              <a:ahLst/>
              <a:cxnLst/>
              <a:rect l="l" t="t" r="r" b="b"/>
              <a:pathLst>
                <a:path w="7386" h="4127" extrusionOk="0">
                  <a:moveTo>
                    <a:pt x="3162" y="1"/>
                  </a:moveTo>
                  <a:cubicBezTo>
                    <a:pt x="3143" y="1"/>
                    <a:pt x="3124" y="3"/>
                    <a:pt x="3105" y="7"/>
                  </a:cubicBezTo>
                  <a:cubicBezTo>
                    <a:pt x="3061" y="29"/>
                    <a:pt x="3017" y="95"/>
                    <a:pt x="2950" y="140"/>
                  </a:cubicBezTo>
                  <a:cubicBezTo>
                    <a:pt x="2898" y="177"/>
                    <a:pt x="2842" y="194"/>
                    <a:pt x="2787" y="194"/>
                  </a:cubicBezTo>
                  <a:cubicBezTo>
                    <a:pt x="2677" y="194"/>
                    <a:pt x="2573" y="125"/>
                    <a:pt x="2529" y="7"/>
                  </a:cubicBezTo>
                  <a:cubicBezTo>
                    <a:pt x="2396" y="29"/>
                    <a:pt x="2285" y="51"/>
                    <a:pt x="2196" y="95"/>
                  </a:cubicBezTo>
                  <a:cubicBezTo>
                    <a:pt x="2085" y="140"/>
                    <a:pt x="2019" y="228"/>
                    <a:pt x="1996" y="339"/>
                  </a:cubicBezTo>
                  <a:cubicBezTo>
                    <a:pt x="1996" y="406"/>
                    <a:pt x="1996" y="472"/>
                    <a:pt x="1974" y="517"/>
                  </a:cubicBezTo>
                  <a:cubicBezTo>
                    <a:pt x="1930" y="561"/>
                    <a:pt x="1819" y="539"/>
                    <a:pt x="1752" y="583"/>
                  </a:cubicBezTo>
                  <a:cubicBezTo>
                    <a:pt x="1730" y="628"/>
                    <a:pt x="1708" y="672"/>
                    <a:pt x="1686" y="716"/>
                  </a:cubicBezTo>
                  <a:lnTo>
                    <a:pt x="1531" y="1249"/>
                  </a:lnTo>
                  <a:cubicBezTo>
                    <a:pt x="1508" y="1337"/>
                    <a:pt x="1486" y="1426"/>
                    <a:pt x="1531" y="1537"/>
                  </a:cubicBezTo>
                  <a:cubicBezTo>
                    <a:pt x="1553" y="1648"/>
                    <a:pt x="1686" y="1714"/>
                    <a:pt x="1708" y="1848"/>
                  </a:cubicBezTo>
                  <a:cubicBezTo>
                    <a:pt x="1708" y="2025"/>
                    <a:pt x="1486" y="2114"/>
                    <a:pt x="1464" y="2313"/>
                  </a:cubicBezTo>
                  <a:lnTo>
                    <a:pt x="732" y="2535"/>
                  </a:lnTo>
                  <a:cubicBezTo>
                    <a:pt x="688" y="2557"/>
                    <a:pt x="643" y="2579"/>
                    <a:pt x="599" y="2624"/>
                  </a:cubicBezTo>
                  <a:cubicBezTo>
                    <a:pt x="555" y="2668"/>
                    <a:pt x="555" y="2712"/>
                    <a:pt x="533" y="2757"/>
                  </a:cubicBezTo>
                  <a:cubicBezTo>
                    <a:pt x="469" y="2836"/>
                    <a:pt x="372" y="2847"/>
                    <a:pt x="273" y="2847"/>
                  </a:cubicBezTo>
                  <a:cubicBezTo>
                    <a:pt x="233" y="2847"/>
                    <a:pt x="194" y="2846"/>
                    <a:pt x="156" y="2846"/>
                  </a:cubicBezTo>
                  <a:cubicBezTo>
                    <a:pt x="144" y="2834"/>
                    <a:pt x="133" y="2829"/>
                    <a:pt x="122" y="2829"/>
                  </a:cubicBezTo>
                  <a:cubicBezTo>
                    <a:pt x="111" y="2829"/>
                    <a:pt x="100" y="2834"/>
                    <a:pt x="89" y="2846"/>
                  </a:cubicBezTo>
                  <a:cubicBezTo>
                    <a:pt x="67" y="2868"/>
                    <a:pt x="45" y="2912"/>
                    <a:pt x="45" y="2934"/>
                  </a:cubicBezTo>
                  <a:cubicBezTo>
                    <a:pt x="0" y="3045"/>
                    <a:pt x="22" y="3178"/>
                    <a:pt x="67" y="3289"/>
                  </a:cubicBezTo>
                  <a:cubicBezTo>
                    <a:pt x="111" y="3334"/>
                    <a:pt x="156" y="3378"/>
                    <a:pt x="178" y="3422"/>
                  </a:cubicBezTo>
                  <a:cubicBezTo>
                    <a:pt x="222" y="3489"/>
                    <a:pt x="200" y="3644"/>
                    <a:pt x="222" y="3733"/>
                  </a:cubicBezTo>
                  <a:cubicBezTo>
                    <a:pt x="266" y="3955"/>
                    <a:pt x="510" y="4065"/>
                    <a:pt x="732" y="4110"/>
                  </a:cubicBezTo>
                  <a:cubicBezTo>
                    <a:pt x="788" y="4121"/>
                    <a:pt x="843" y="4126"/>
                    <a:pt x="899" y="4126"/>
                  </a:cubicBezTo>
                  <a:cubicBezTo>
                    <a:pt x="954" y="4126"/>
                    <a:pt x="1009" y="4121"/>
                    <a:pt x="1065" y="4110"/>
                  </a:cubicBezTo>
                  <a:cubicBezTo>
                    <a:pt x="1131" y="4065"/>
                    <a:pt x="1198" y="3999"/>
                    <a:pt x="1287" y="3977"/>
                  </a:cubicBezTo>
                  <a:cubicBezTo>
                    <a:pt x="1320" y="3966"/>
                    <a:pt x="1359" y="3960"/>
                    <a:pt x="1400" y="3960"/>
                  </a:cubicBezTo>
                  <a:cubicBezTo>
                    <a:pt x="1442" y="3960"/>
                    <a:pt x="1486" y="3966"/>
                    <a:pt x="1531" y="3977"/>
                  </a:cubicBezTo>
                  <a:lnTo>
                    <a:pt x="1930" y="4021"/>
                  </a:lnTo>
                  <a:cubicBezTo>
                    <a:pt x="1992" y="4028"/>
                    <a:pt x="2053" y="4030"/>
                    <a:pt x="2114" y="4030"/>
                  </a:cubicBezTo>
                  <a:cubicBezTo>
                    <a:pt x="2374" y="4030"/>
                    <a:pt x="2615" y="3980"/>
                    <a:pt x="2873" y="3980"/>
                  </a:cubicBezTo>
                  <a:cubicBezTo>
                    <a:pt x="2956" y="3980"/>
                    <a:pt x="3040" y="3985"/>
                    <a:pt x="3128" y="3999"/>
                  </a:cubicBezTo>
                  <a:cubicBezTo>
                    <a:pt x="3179" y="4014"/>
                    <a:pt x="3234" y="4021"/>
                    <a:pt x="3289" y="4021"/>
                  </a:cubicBezTo>
                  <a:cubicBezTo>
                    <a:pt x="3399" y="4021"/>
                    <a:pt x="3512" y="3991"/>
                    <a:pt x="3615" y="3932"/>
                  </a:cubicBezTo>
                  <a:cubicBezTo>
                    <a:pt x="3649" y="3916"/>
                    <a:pt x="3696" y="3873"/>
                    <a:pt x="3726" y="3873"/>
                  </a:cubicBezTo>
                  <a:cubicBezTo>
                    <a:pt x="3735" y="3873"/>
                    <a:pt x="3743" y="3877"/>
                    <a:pt x="3749" y="3888"/>
                  </a:cubicBezTo>
                  <a:cubicBezTo>
                    <a:pt x="3771" y="3910"/>
                    <a:pt x="3771" y="3932"/>
                    <a:pt x="3771" y="3955"/>
                  </a:cubicBezTo>
                  <a:cubicBezTo>
                    <a:pt x="3793" y="3999"/>
                    <a:pt x="3859" y="3999"/>
                    <a:pt x="3904" y="3999"/>
                  </a:cubicBezTo>
                  <a:cubicBezTo>
                    <a:pt x="4214" y="3999"/>
                    <a:pt x="4547" y="3977"/>
                    <a:pt x="4858" y="3932"/>
                  </a:cubicBezTo>
                  <a:cubicBezTo>
                    <a:pt x="4924" y="3932"/>
                    <a:pt x="4968" y="3932"/>
                    <a:pt x="4991" y="3910"/>
                  </a:cubicBezTo>
                  <a:cubicBezTo>
                    <a:pt x="5035" y="3866"/>
                    <a:pt x="5079" y="3844"/>
                    <a:pt x="5101" y="3799"/>
                  </a:cubicBezTo>
                  <a:lnTo>
                    <a:pt x="5479" y="3267"/>
                  </a:lnTo>
                  <a:cubicBezTo>
                    <a:pt x="5678" y="3023"/>
                    <a:pt x="5833" y="2757"/>
                    <a:pt x="5944" y="2469"/>
                  </a:cubicBezTo>
                  <a:cubicBezTo>
                    <a:pt x="5989" y="2380"/>
                    <a:pt x="6011" y="2269"/>
                    <a:pt x="6100" y="2225"/>
                  </a:cubicBezTo>
                  <a:cubicBezTo>
                    <a:pt x="6133" y="2213"/>
                    <a:pt x="6166" y="2208"/>
                    <a:pt x="6199" y="2208"/>
                  </a:cubicBezTo>
                  <a:cubicBezTo>
                    <a:pt x="6233" y="2208"/>
                    <a:pt x="6266" y="2213"/>
                    <a:pt x="6299" y="2225"/>
                  </a:cubicBezTo>
                  <a:lnTo>
                    <a:pt x="6854" y="2291"/>
                  </a:lnTo>
                  <a:cubicBezTo>
                    <a:pt x="6862" y="2292"/>
                    <a:pt x="6869" y="2292"/>
                    <a:pt x="6877" y="2292"/>
                  </a:cubicBezTo>
                  <a:cubicBezTo>
                    <a:pt x="7069" y="2292"/>
                    <a:pt x="7258" y="2040"/>
                    <a:pt x="7386" y="1870"/>
                  </a:cubicBezTo>
                  <a:cubicBezTo>
                    <a:pt x="7364" y="1848"/>
                    <a:pt x="7364" y="1825"/>
                    <a:pt x="7386" y="1803"/>
                  </a:cubicBezTo>
                  <a:cubicBezTo>
                    <a:pt x="7342" y="1714"/>
                    <a:pt x="7231" y="1692"/>
                    <a:pt x="7142" y="1692"/>
                  </a:cubicBezTo>
                  <a:cubicBezTo>
                    <a:pt x="7108" y="1694"/>
                    <a:pt x="7075" y="1696"/>
                    <a:pt x="7042" y="1696"/>
                  </a:cubicBezTo>
                  <a:cubicBezTo>
                    <a:pt x="6747" y="1696"/>
                    <a:pt x="6474" y="1608"/>
                    <a:pt x="6255" y="1448"/>
                  </a:cubicBezTo>
                  <a:cubicBezTo>
                    <a:pt x="6144" y="1360"/>
                    <a:pt x="6055" y="1226"/>
                    <a:pt x="5922" y="1204"/>
                  </a:cubicBezTo>
                  <a:cubicBezTo>
                    <a:pt x="5901" y="1201"/>
                    <a:pt x="5879" y="1199"/>
                    <a:pt x="5857" y="1199"/>
                  </a:cubicBezTo>
                  <a:cubicBezTo>
                    <a:pt x="5801" y="1199"/>
                    <a:pt x="5743" y="1208"/>
                    <a:pt x="5691" y="1208"/>
                  </a:cubicBezTo>
                  <a:cubicBezTo>
                    <a:pt x="5634" y="1208"/>
                    <a:pt x="5583" y="1198"/>
                    <a:pt x="5545" y="1160"/>
                  </a:cubicBezTo>
                  <a:lnTo>
                    <a:pt x="5501" y="1249"/>
                  </a:lnTo>
                  <a:lnTo>
                    <a:pt x="4813" y="1005"/>
                  </a:lnTo>
                  <a:cubicBezTo>
                    <a:pt x="4747" y="983"/>
                    <a:pt x="4680" y="960"/>
                    <a:pt x="4614" y="894"/>
                  </a:cubicBezTo>
                  <a:cubicBezTo>
                    <a:pt x="4525" y="805"/>
                    <a:pt x="4503" y="650"/>
                    <a:pt x="4414" y="539"/>
                  </a:cubicBezTo>
                  <a:cubicBezTo>
                    <a:pt x="4237" y="339"/>
                    <a:pt x="3859" y="495"/>
                    <a:pt x="3638" y="339"/>
                  </a:cubicBezTo>
                  <a:cubicBezTo>
                    <a:pt x="3549" y="273"/>
                    <a:pt x="3460" y="184"/>
                    <a:pt x="3416" y="118"/>
                  </a:cubicBezTo>
                  <a:cubicBezTo>
                    <a:pt x="3342" y="44"/>
                    <a:pt x="3254" y="1"/>
                    <a:pt x="3162" y="1"/>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25" name="Google Shape;167;p16">
              <a:extLst>
                <a:ext uri="{FF2B5EF4-FFF2-40B4-BE49-F238E27FC236}">
                  <a16:creationId xmlns:a16="http://schemas.microsoft.com/office/drawing/2014/main" id="{7A6E0D06-B4EB-0C79-4FD1-013F750E33FE}"/>
                </a:ext>
              </a:extLst>
            </p:cNvPr>
            <p:cNvSpPr/>
            <p:nvPr/>
          </p:nvSpPr>
          <p:spPr>
            <a:xfrm>
              <a:off x="-963675" y="3947425"/>
              <a:ext cx="192425" cy="223475"/>
            </a:xfrm>
            <a:custGeom>
              <a:avLst/>
              <a:gdLst/>
              <a:ahLst/>
              <a:cxnLst/>
              <a:rect l="l" t="t" r="r" b="b"/>
              <a:pathLst>
                <a:path w="7697" h="8939" extrusionOk="0">
                  <a:moveTo>
                    <a:pt x="5124" y="1"/>
                  </a:moveTo>
                  <a:cubicBezTo>
                    <a:pt x="5001" y="165"/>
                    <a:pt x="4840" y="405"/>
                    <a:pt x="4641" y="405"/>
                  </a:cubicBezTo>
                  <a:cubicBezTo>
                    <a:pt x="4625" y="405"/>
                    <a:pt x="4608" y="403"/>
                    <a:pt x="4592" y="400"/>
                  </a:cubicBezTo>
                  <a:lnTo>
                    <a:pt x="4037" y="333"/>
                  </a:lnTo>
                  <a:cubicBezTo>
                    <a:pt x="4004" y="322"/>
                    <a:pt x="3971" y="317"/>
                    <a:pt x="3937" y="317"/>
                  </a:cubicBezTo>
                  <a:cubicBezTo>
                    <a:pt x="3904" y="317"/>
                    <a:pt x="3871" y="322"/>
                    <a:pt x="3838" y="333"/>
                  </a:cubicBezTo>
                  <a:cubicBezTo>
                    <a:pt x="3749" y="378"/>
                    <a:pt x="3704" y="489"/>
                    <a:pt x="3682" y="577"/>
                  </a:cubicBezTo>
                  <a:cubicBezTo>
                    <a:pt x="3571" y="866"/>
                    <a:pt x="3416" y="1132"/>
                    <a:pt x="3217" y="1376"/>
                  </a:cubicBezTo>
                  <a:lnTo>
                    <a:pt x="2839" y="1908"/>
                  </a:lnTo>
                  <a:cubicBezTo>
                    <a:pt x="2795" y="1952"/>
                    <a:pt x="2773" y="1975"/>
                    <a:pt x="2729" y="2019"/>
                  </a:cubicBezTo>
                  <a:cubicBezTo>
                    <a:pt x="2684" y="2041"/>
                    <a:pt x="2640" y="2041"/>
                    <a:pt x="2596" y="2041"/>
                  </a:cubicBezTo>
                  <a:cubicBezTo>
                    <a:pt x="2285" y="2086"/>
                    <a:pt x="1952" y="2108"/>
                    <a:pt x="1620" y="2108"/>
                  </a:cubicBezTo>
                  <a:cubicBezTo>
                    <a:pt x="1575" y="2108"/>
                    <a:pt x="1531" y="2108"/>
                    <a:pt x="1509" y="2063"/>
                  </a:cubicBezTo>
                  <a:cubicBezTo>
                    <a:pt x="1509" y="2041"/>
                    <a:pt x="1487" y="2019"/>
                    <a:pt x="1487" y="2019"/>
                  </a:cubicBezTo>
                  <a:cubicBezTo>
                    <a:pt x="1474" y="2006"/>
                    <a:pt x="1459" y="2001"/>
                    <a:pt x="1443" y="2001"/>
                  </a:cubicBezTo>
                  <a:cubicBezTo>
                    <a:pt x="1405" y="2001"/>
                    <a:pt x="1363" y="2032"/>
                    <a:pt x="1331" y="2063"/>
                  </a:cubicBezTo>
                  <a:cubicBezTo>
                    <a:pt x="1245" y="2106"/>
                    <a:pt x="1141" y="2131"/>
                    <a:pt x="1036" y="2131"/>
                  </a:cubicBezTo>
                  <a:cubicBezTo>
                    <a:pt x="978" y="2131"/>
                    <a:pt x="921" y="2123"/>
                    <a:pt x="866" y="2108"/>
                  </a:cubicBezTo>
                  <a:cubicBezTo>
                    <a:pt x="710" y="2086"/>
                    <a:pt x="555" y="2086"/>
                    <a:pt x="400" y="2086"/>
                  </a:cubicBezTo>
                  <a:cubicBezTo>
                    <a:pt x="267" y="2396"/>
                    <a:pt x="156" y="2707"/>
                    <a:pt x="23" y="3017"/>
                  </a:cubicBezTo>
                  <a:cubicBezTo>
                    <a:pt x="1" y="3106"/>
                    <a:pt x="1" y="3194"/>
                    <a:pt x="23" y="3261"/>
                  </a:cubicBezTo>
                  <a:cubicBezTo>
                    <a:pt x="45" y="3305"/>
                    <a:pt x="89" y="3328"/>
                    <a:pt x="111" y="3350"/>
                  </a:cubicBezTo>
                  <a:cubicBezTo>
                    <a:pt x="444" y="3527"/>
                    <a:pt x="755" y="3749"/>
                    <a:pt x="1043" y="3993"/>
                  </a:cubicBezTo>
                  <a:cubicBezTo>
                    <a:pt x="1087" y="4082"/>
                    <a:pt x="1132" y="4170"/>
                    <a:pt x="1198" y="4259"/>
                  </a:cubicBezTo>
                  <a:cubicBezTo>
                    <a:pt x="1265" y="4370"/>
                    <a:pt x="1309" y="4481"/>
                    <a:pt x="1353" y="4614"/>
                  </a:cubicBezTo>
                  <a:cubicBezTo>
                    <a:pt x="1553" y="5058"/>
                    <a:pt x="1841" y="5479"/>
                    <a:pt x="2218" y="5812"/>
                  </a:cubicBezTo>
                  <a:lnTo>
                    <a:pt x="2218" y="6410"/>
                  </a:lnTo>
                  <a:lnTo>
                    <a:pt x="2729" y="6410"/>
                  </a:lnTo>
                  <a:cubicBezTo>
                    <a:pt x="2684" y="6477"/>
                    <a:pt x="2706" y="6610"/>
                    <a:pt x="2684" y="6677"/>
                  </a:cubicBezTo>
                  <a:lnTo>
                    <a:pt x="2241" y="7098"/>
                  </a:lnTo>
                  <a:cubicBezTo>
                    <a:pt x="2618" y="7919"/>
                    <a:pt x="3461" y="8407"/>
                    <a:pt x="4237" y="8850"/>
                  </a:cubicBezTo>
                  <a:cubicBezTo>
                    <a:pt x="4326" y="8895"/>
                    <a:pt x="4414" y="8939"/>
                    <a:pt x="4503" y="8939"/>
                  </a:cubicBezTo>
                  <a:cubicBezTo>
                    <a:pt x="4636" y="8917"/>
                    <a:pt x="4747" y="8872"/>
                    <a:pt x="4836" y="8784"/>
                  </a:cubicBezTo>
                  <a:lnTo>
                    <a:pt x="5168" y="8518"/>
                  </a:lnTo>
                  <a:cubicBezTo>
                    <a:pt x="5257" y="8429"/>
                    <a:pt x="5368" y="8362"/>
                    <a:pt x="5479" y="8340"/>
                  </a:cubicBezTo>
                  <a:cubicBezTo>
                    <a:pt x="5503" y="8335"/>
                    <a:pt x="5526" y="8333"/>
                    <a:pt x="5550" y="8333"/>
                  </a:cubicBezTo>
                  <a:cubicBezTo>
                    <a:pt x="5844" y="8333"/>
                    <a:pt x="6057" y="8703"/>
                    <a:pt x="6366" y="8806"/>
                  </a:cubicBezTo>
                  <a:cubicBezTo>
                    <a:pt x="6392" y="8817"/>
                    <a:pt x="6418" y="8822"/>
                    <a:pt x="6445" y="8822"/>
                  </a:cubicBezTo>
                  <a:cubicBezTo>
                    <a:pt x="6580" y="8822"/>
                    <a:pt x="6714" y="8695"/>
                    <a:pt x="6677" y="8584"/>
                  </a:cubicBezTo>
                  <a:cubicBezTo>
                    <a:pt x="6654" y="8451"/>
                    <a:pt x="6455" y="8362"/>
                    <a:pt x="6521" y="8229"/>
                  </a:cubicBezTo>
                  <a:cubicBezTo>
                    <a:pt x="6521" y="8207"/>
                    <a:pt x="6543" y="8163"/>
                    <a:pt x="6566" y="8140"/>
                  </a:cubicBezTo>
                  <a:cubicBezTo>
                    <a:pt x="6632" y="8074"/>
                    <a:pt x="6677" y="7897"/>
                    <a:pt x="6610" y="7830"/>
                  </a:cubicBezTo>
                  <a:lnTo>
                    <a:pt x="6610" y="7830"/>
                  </a:lnTo>
                  <a:cubicBezTo>
                    <a:pt x="6596" y="7833"/>
                    <a:pt x="6581" y="7834"/>
                    <a:pt x="6567" y="7834"/>
                  </a:cubicBezTo>
                  <a:cubicBezTo>
                    <a:pt x="6472" y="7834"/>
                    <a:pt x="6388" y="7771"/>
                    <a:pt x="6388" y="7675"/>
                  </a:cubicBezTo>
                  <a:cubicBezTo>
                    <a:pt x="6366" y="7564"/>
                    <a:pt x="6410" y="7453"/>
                    <a:pt x="6499" y="7409"/>
                  </a:cubicBezTo>
                  <a:cubicBezTo>
                    <a:pt x="6588" y="7364"/>
                    <a:pt x="6677" y="7298"/>
                    <a:pt x="6765" y="7231"/>
                  </a:cubicBezTo>
                  <a:cubicBezTo>
                    <a:pt x="6854" y="7142"/>
                    <a:pt x="6876" y="7009"/>
                    <a:pt x="6832" y="6898"/>
                  </a:cubicBezTo>
                  <a:cubicBezTo>
                    <a:pt x="6787" y="6765"/>
                    <a:pt x="6721" y="6677"/>
                    <a:pt x="6632" y="6588"/>
                  </a:cubicBezTo>
                  <a:cubicBezTo>
                    <a:pt x="6588" y="6566"/>
                    <a:pt x="6566" y="6521"/>
                    <a:pt x="6543" y="6477"/>
                  </a:cubicBezTo>
                  <a:cubicBezTo>
                    <a:pt x="6543" y="6433"/>
                    <a:pt x="6543" y="6366"/>
                    <a:pt x="6543" y="6322"/>
                  </a:cubicBezTo>
                  <a:cubicBezTo>
                    <a:pt x="6521" y="6255"/>
                    <a:pt x="6388" y="6233"/>
                    <a:pt x="6322" y="6189"/>
                  </a:cubicBezTo>
                  <a:cubicBezTo>
                    <a:pt x="6166" y="6122"/>
                    <a:pt x="6100" y="5945"/>
                    <a:pt x="6166" y="5812"/>
                  </a:cubicBezTo>
                  <a:lnTo>
                    <a:pt x="6166" y="5701"/>
                  </a:lnTo>
                  <a:cubicBezTo>
                    <a:pt x="6078" y="5701"/>
                    <a:pt x="5989" y="5679"/>
                    <a:pt x="5922" y="5656"/>
                  </a:cubicBezTo>
                  <a:cubicBezTo>
                    <a:pt x="5834" y="5612"/>
                    <a:pt x="5789" y="5523"/>
                    <a:pt x="5789" y="5435"/>
                  </a:cubicBezTo>
                  <a:cubicBezTo>
                    <a:pt x="5834" y="5324"/>
                    <a:pt x="5989" y="5257"/>
                    <a:pt x="6011" y="5146"/>
                  </a:cubicBezTo>
                  <a:cubicBezTo>
                    <a:pt x="5922" y="5058"/>
                    <a:pt x="5856" y="4947"/>
                    <a:pt x="5767" y="4858"/>
                  </a:cubicBezTo>
                  <a:cubicBezTo>
                    <a:pt x="5701" y="4791"/>
                    <a:pt x="5656" y="4681"/>
                    <a:pt x="5612" y="4592"/>
                  </a:cubicBezTo>
                  <a:cubicBezTo>
                    <a:pt x="5568" y="4303"/>
                    <a:pt x="5834" y="4104"/>
                    <a:pt x="6078" y="3971"/>
                  </a:cubicBezTo>
                  <a:lnTo>
                    <a:pt x="6543" y="3705"/>
                  </a:lnTo>
                  <a:cubicBezTo>
                    <a:pt x="6654" y="3638"/>
                    <a:pt x="6743" y="3572"/>
                    <a:pt x="6832" y="3461"/>
                  </a:cubicBezTo>
                  <a:cubicBezTo>
                    <a:pt x="6920" y="3372"/>
                    <a:pt x="6920" y="3217"/>
                    <a:pt x="6832" y="3128"/>
                  </a:cubicBezTo>
                  <a:lnTo>
                    <a:pt x="6832" y="3128"/>
                  </a:lnTo>
                  <a:cubicBezTo>
                    <a:pt x="6903" y="3148"/>
                    <a:pt x="6976" y="3158"/>
                    <a:pt x="7049" y="3158"/>
                  </a:cubicBezTo>
                  <a:cubicBezTo>
                    <a:pt x="7296" y="3158"/>
                    <a:pt x="7543" y="3045"/>
                    <a:pt x="7697" y="2840"/>
                  </a:cubicBezTo>
                  <a:lnTo>
                    <a:pt x="7231" y="2529"/>
                  </a:lnTo>
                  <a:cubicBezTo>
                    <a:pt x="7187" y="2507"/>
                    <a:pt x="7142" y="2485"/>
                    <a:pt x="7120" y="2440"/>
                  </a:cubicBezTo>
                  <a:cubicBezTo>
                    <a:pt x="7098" y="2374"/>
                    <a:pt x="7098" y="2330"/>
                    <a:pt x="7120" y="2263"/>
                  </a:cubicBezTo>
                  <a:cubicBezTo>
                    <a:pt x="7142" y="1952"/>
                    <a:pt x="6876" y="1642"/>
                    <a:pt x="6943" y="1331"/>
                  </a:cubicBezTo>
                  <a:cubicBezTo>
                    <a:pt x="6787" y="1309"/>
                    <a:pt x="6677" y="1154"/>
                    <a:pt x="6610" y="977"/>
                  </a:cubicBezTo>
                  <a:cubicBezTo>
                    <a:pt x="6543" y="821"/>
                    <a:pt x="6433" y="666"/>
                    <a:pt x="6299" y="577"/>
                  </a:cubicBezTo>
                  <a:cubicBezTo>
                    <a:pt x="6100" y="489"/>
                    <a:pt x="5834" y="555"/>
                    <a:pt x="5723" y="378"/>
                  </a:cubicBezTo>
                  <a:cubicBezTo>
                    <a:pt x="5656" y="289"/>
                    <a:pt x="5656" y="134"/>
                    <a:pt x="5568" y="89"/>
                  </a:cubicBezTo>
                  <a:cubicBezTo>
                    <a:pt x="5523" y="67"/>
                    <a:pt x="5484" y="56"/>
                    <a:pt x="5446" y="56"/>
                  </a:cubicBezTo>
                  <a:cubicBezTo>
                    <a:pt x="5407" y="56"/>
                    <a:pt x="5368" y="67"/>
                    <a:pt x="5324" y="89"/>
                  </a:cubicBezTo>
                  <a:cubicBezTo>
                    <a:pt x="5257" y="89"/>
                    <a:pt x="5146" y="89"/>
                    <a:pt x="5124" y="1"/>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26" name="Google Shape;168;p16">
              <a:extLst>
                <a:ext uri="{FF2B5EF4-FFF2-40B4-BE49-F238E27FC236}">
                  <a16:creationId xmlns:a16="http://schemas.microsoft.com/office/drawing/2014/main" id="{2E56B665-B454-75E5-BEFA-C8D0D56A0AE2}"/>
                </a:ext>
              </a:extLst>
            </p:cNvPr>
            <p:cNvSpPr/>
            <p:nvPr/>
          </p:nvSpPr>
          <p:spPr>
            <a:xfrm>
              <a:off x="-1088425" y="3971275"/>
              <a:ext cx="134750" cy="80975"/>
            </a:xfrm>
            <a:custGeom>
              <a:avLst/>
              <a:gdLst/>
              <a:ahLst/>
              <a:cxnLst/>
              <a:rect l="l" t="t" r="r" b="b"/>
              <a:pathLst>
                <a:path w="5390" h="3239" extrusionOk="0">
                  <a:moveTo>
                    <a:pt x="2817" y="0"/>
                  </a:moveTo>
                  <a:lnTo>
                    <a:pt x="2817" y="0"/>
                  </a:lnTo>
                  <a:cubicBezTo>
                    <a:pt x="2529" y="45"/>
                    <a:pt x="2285" y="111"/>
                    <a:pt x="2019" y="222"/>
                  </a:cubicBezTo>
                  <a:cubicBezTo>
                    <a:pt x="1952" y="244"/>
                    <a:pt x="1885" y="289"/>
                    <a:pt x="1819" y="355"/>
                  </a:cubicBezTo>
                  <a:cubicBezTo>
                    <a:pt x="1775" y="422"/>
                    <a:pt x="1775" y="488"/>
                    <a:pt x="1819" y="555"/>
                  </a:cubicBezTo>
                  <a:cubicBezTo>
                    <a:pt x="1863" y="599"/>
                    <a:pt x="1885" y="621"/>
                    <a:pt x="1908" y="666"/>
                  </a:cubicBezTo>
                  <a:cubicBezTo>
                    <a:pt x="1930" y="710"/>
                    <a:pt x="1863" y="777"/>
                    <a:pt x="1797" y="799"/>
                  </a:cubicBezTo>
                  <a:lnTo>
                    <a:pt x="1597" y="799"/>
                  </a:lnTo>
                  <a:cubicBezTo>
                    <a:pt x="1249" y="840"/>
                    <a:pt x="1317" y="1297"/>
                    <a:pt x="1609" y="1297"/>
                  </a:cubicBezTo>
                  <a:cubicBezTo>
                    <a:pt x="1633" y="1297"/>
                    <a:pt x="1659" y="1294"/>
                    <a:pt x="1686" y="1287"/>
                  </a:cubicBezTo>
                  <a:lnTo>
                    <a:pt x="1686" y="1287"/>
                  </a:lnTo>
                  <a:cubicBezTo>
                    <a:pt x="1686" y="1442"/>
                    <a:pt x="1597" y="1553"/>
                    <a:pt x="1464" y="1619"/>
                  </a:cubicBezTo>
                  <a:cubicBezTo>
                    <a:pt x="1331" y="1686"/>
                    <a:pt x="1198" y="1730"/>
                    <a:pt x="1065" y="1797"/>
                  </a:cubicBezTo>
                  <a:cubicBezTo>
                    <a:pt x="666" y="1952"/>
                    <a:pt x="377" y="2351"/>
                    <a:pt x="0" y="2529"/>
                  </a:cubicBezTo>
                  <a:cubicBezTo>
                    <a:pt x="311" y="2795"/>
                    <a:pt x="643" y="3017"/>
                    <a:pt x="976" y="3239"/>
                  </a:cubicBezTo>
                  <a:lnTo>
                    <a:pt x="1309" y="3239"/>
                  </a:lnTo>
                  <a:lnTo>
                    <a:pt x="1708" y="2839"/>
                  </a:lnTo>
                  <a:cubicBezTo>
                    <a:pt x="1908" y="2839"/>
                    <a:pt x="1996" y="3061"/>
                    <a:pt x="2152" y="3194"/>
                  </a:cubicBezTo>
                  <a:cubicBezTo>
                    <a:pt x="2152" y="3216"/>
                    <a:pt x="2174" y="3216"/>
                    <a:pt x="2174" y="3216"/>
                  </a:cubicBezTo>
                  <a:lnTo>
                    <a:pt x="2218" y="3216"/>
                  </a:lnTo>
                  <a:cubicBezTo>
                    <a:pt x="2329" y="3172"/>
                    <a:pt x="2418" y="3061"/>
                    <a:pt x="2418" y="2950"/>
                  </a:cubicBezTo>
                  <a:lnTo>
                    <a:pt x="2972" y="2950"/>
                  </a:lnTo>
                  <a:lnTo>
                    <a:pt x="2972" y="1753"/>
                  </a:lnTo>
                  <a:cubicBezTo>
                    <a:pt x="3416" y="1753"/>
                    <a:pt x="3704" y="2218"/>
                    <a:pt x="4103" y="2418"/>
                  </a:cubicBezTo>
                  <a:cubicBezTo>
                    <a:pt x="4126" y="2440"/>
                    <a:pt x="4148" y="2440"/>
                    <a:pt x="4170" y="2440"/>
                  </a:cubicBezTo>
                  <a:cubicBezTo>
                    <a:pt x="4181" y="2451"/>
                    <a:pt x="4198" y="2457"/>
                    <a:pt x="4214" y="2457"/>
                  </a:cubicBezTo>
                  <a:cubicBezTo>
                    <a:pt x="4231" y="2457"/>
                    <a:pt x="4248" y="2451"/>
                    <a:pt x="4259" y="2440"/>
                  </a:cubicBezTo>
                  <a:lnTo>
                    <a:pt x="4547" y="2396"/>
                  </a:lnTo>
                  <a:cubicBezTo>
                    <a:pt x="4606" y="2388"/>
                    <a:pt x="4665" y="2386"/>
                    <a:pt x="4724" y="2386"/>
                  </a:cubicBezTo>
                  <a:cubicBezTo>
                    <a:pt x="4843" y="2386"/>
                    <a:pt x="4961" y="2396"/>
                    <a:pt x="5079" y="2396"/>
                  </a:cubicBezTo>
                  <a:cubicBezTo>
                    <a:pt x="5057" y="2374"/>
                    <a:pt x="5035" y="2307"/>
                    <a:pt x="5013" y="2263"/>
                  </a:cubicBezTo>
                  <a:cubicBezTo>
                    <a:pt x="4991" y="2240"/>
                    <a:pt x="5035" y="2063"/>
                    <a:pt x="5057" y="1997"/>
                  </a:cubicBezTo>
                  <a:cubicBezTo>
                    <a:pt x="5168" y="1686"/>
                    <a:pt x="5279" y="1464"/>
                    <a:pt x="5390" y="1154"/>
                  </a:cubicBezTo>
                  <a:lnTo>
                    <a:pt x="5390" y="1154"/>
                  </a:lnTo>
                  <a:cubicBezTo>
                    <a:pt x="5324" y="1160"/>
                    <a:pt x="5257" y="1162"/>
                    <a:pt x="5190" y="1162"/>
                  </a:cubicBezTo>
                  <a:cubicBezTo>
                    <a:pt x="5005" y="1162"/>
                    <a:pt x="4814" y="1142"/>
                    <a:pt x="4636" y="1109"/>
                  </a:cubicBezTo>
                  <a:lnTo>
                    <a:pt x="4236" y="1065"/>
                  </a:lnTo>
                  <a:cubicBezTo>
                    <a:pt x="4192" y="1054"/>
                    <a:pt x="4148" y="1048"/>
                    <a:pt x="4103" y="1048"/>
                  </a:cubicBezTo>
                  <a:cubicBezTo>
                    <a:pt x="4059" y="1048"/>
                    <a:pt x="4015" y="1054"/>
                    <a:pt x="3970" y="1065"/>
                  </a:cubicBezTo>
                  <a:cubicBezTo>
                    <a:pt x="3904" y="1087"/>
                    <a:pt x="3837" y="1154"/>
                    <a:pt x="3749" y="1176"/>
                  </a:cubicBezTo>
                  <a:cubicBezTo>
                    <a:pt x="3693" y="1198"/>
                    <a:pt x="3638" y="1209"/>
                    <a:pt x="3582" y="1209"/>
                  </a:cubicBezTo>
                  <a:cubicBezTo>
                    <a:pt x="3527" y="1209"/>
                    <a:pt x="3471" y="1198"/>
                    <a:pt x="3416" y="1176"/>
                  </a:cubicBezTo>
                  <a:cubicBezTo>
                    <a:pt x="3216" y="1132"/>
                    <a:pt x="2994" y="1043"/>
                    <a:pt x="2950" y="821"/>
                  </a:cubicBezTo>
                  <a:cubicBezTo>
                    <a:pt x="2950" y="710"/>
                    <a:pt x="2928" y="599"/>
                    <a:pt x="2884" y="511"/>
                  </a:cubicBezTo>
                  <a:cubicBezTo>
                    <a:pt x="2861" y="466"/>
                    <a:pt x="2795" y="422"/>
                    <a:pt x="2773" y="377"/>
                  </a:cubicBezTo>
                  <a:cubicBezTo>
                    <a:pt x="2706" y="267"/>
                    <a:pt x="2795" y="133"/>
                    <a:pt x="2817" y="0"/>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27" name="Google Shape;169;p16">
              <a:extLst>
                <a:ext uri="{FF2B5EF4-FFF2-40B4-BE49-F238E27FC236}">
                  <a16:creationId xmlns:a16="http://schemas.microsoft.com/office/drawing/2014/main" id="{7BCC9804-879E-D650-4FF8-D6A1A2402D1F}"/>
                </a:ext>
              </a:extLst>
            </p:cNvPr>
            <p:cNvSpPr/>
            <p:nvPr/>
          </p:nvSpPr>
          <p:spPr>
            <a:xfrm>
              <a:off x="-1025775" y="3939100"/>
              <a:ext cx="50475" cy="35200"/>
            </a:xfrm>
            <a:custGeom>
              <a:avLst/>
              <a:gdLst/>
              <a:ahLst/>
              <a:cxnLst/>
              <a:rect l="l" t="t" r="r" b="b"/>
              <a:pathLst>
                <a:path w="2019" h="1408" extrusionOk="0">
                  <a:moveTo>
                    <a:pt x="1708" y="1"/>
                  </a:moveTo>
                  <a:cubicBezTo>
                    <a:pt x="1642" y="68"/>
                    <a:pt x="1553" y="134"/>
                    <a:pt x="1464" y="156"/>
                  </a:cubicBezTo>
                  <a:lnTo>
                    <a:pt x="1309" y="156"/>
                  </a:lnTo>
                  <a:cubicBezTo>
                    <a:pt x="1243" y="156"/>
                    <a:pt x="1198" y="178"/>
                    <a:pt x="1176" y="245"/>
                  </a:cubicBezTo>
                  <a:cubicBezTo>
                    <a:pt x="1154" y="267"/>
                    <a:pt x="1176" y="312"/>
                    <a:pt x="1132" y="334"/>
                  </a:cubicBezTo>
                  <a:cubicBezTo>
                    <a:pt x="1109" y="356"/>
                    <a:pt x="1087" y="356"/>
                    <a:pt x="1043" y="356"/>
                  </a:cubicBezTo>
                  <a:cubicBezTo>
                    <a:pt x="954" y="378"/>
                    <a:pt x="843" y="400"/>
                    <a:pt x="777" y="467"/>
                  </a:cubicBezTo>
                  <a:cubicBezTo>
                    <a:pt x="644" y="555"/>
                    <a:pt x="511" y="644"/>
                    <a:pt x="400" y="755"/>
                  </a:cubicBezTo>
                  <a:cubicBezTo>
                    <a:pt x="355" y="799"/>
                    <a:pt x="333" y="822"/>
                    <a:pt x="311" y="866"/>
                  </a:cubicBezTo>
                  <a:cubicBezTo>
                    <a:pt x="289" y="888"/>
                    <a:pt x="289" y="910"/>
                    <a:pt x="267" y="910"/>
                  </a:cubicBezTo>
                  <a:lnTo>
                    <a:pt x="45" y="910"/>
                  </a:lnTo>
                  <a:cubicBezTo>
                    <a:pt x="0" y="955"/>
                    <a:pt x="23" y="1021"/>
                    <a:pt x="45" y="1066"/>
                  </a:cubicBezTo>
                  <a:cubicBezTo>
                    <a:pt x="45" y="1088"/>
                    <a:pt x="111" y="1132"/>
                    <a:pt x="89" y="1176"/>
                  </a:cubicBezTo>
                  <a:cubicBezTo>
                    <a:pt x="89" y="1199"/>
                    <a:pt x="89" y="1221"/>
                    <a:pt x="67" y="1243"/>
                  </a:cubicBezTo>
                  <a:cubicBezTo>
                    <a:pt x="67" y="1310"/>
                    <a:pt x="89" y="1354"/>
                    <a:pt x="156" y="1376"/>
                  </a:cubicBezTo>
                  <a:cubicBezTo>
                    <a:pt x="187" y="1392"/>
                    <a:pt x="230" y="1407"/>
                    <a:pt x="275" y="1407"/>
                  </a:cubicBezTo>
                  <a:cubicBezTo>
                    <a:pt x="294" y="1407"/>
                    <a:pt x="314" y="1405"/>
                    <a:pt x="333" y="1398"/>
                  </a:cubicBezTo>
                  <a:lnTo>
                    <a:pt x="577" y="1398"/>
                  </a:lnTo>
                  <a:cubicBezTo>
                    <a:pt x="621" y="1398"/>
                    <a:pt x="666" y="1376"/>
                    <a:pt x="710" y="1354"/>
                  </a:cubicBezTo>
                  <a:cubicBezTo>
                    <a:pt x="799" y="1287"/>
                    <a:pt x="843" y="1154"/>
                    <a:pt x="799" y="1043"/>
                  </a:cubicBezTo>
                  <a:cubicBezTo>
                    <a:pt x="1043" y="1043"/>
                    <a:pt x="1265" y="999"/>
                    <a:pt x="1464" y="888"/>
                  </a:cubicBezTo>
                  <a:cubicBezTo>
                    <a:pt x="1531" y="866"/>
                    <a:pt x="1597" y="822"/>
                    <a:pt x="1620" y="777"/>
                  </a:cubicBezTo>
                  <a:cubicBezTo>
                    <a:pt x="1642" y="733"/>
                    <a:pt x="1686" y="689"/>
                    <a:pt x="1708" y="666"/>
                  </a:cubicBezTo>
                  <a:cubicBezTo>
                    <a:pt x="1730" y="622"/>
                    <a:pt x="1775" y="578"/>
                    <a:pt x="1819" y="578"/>
                  </a:cubicBezTo>
                  <a:cubicBezTo>
                    <a:pt x="1952" y="511"/>
                    <a:pt x="2019" y="356"/>
                    <a:pt x="1952" y="223"/>
                  </a:cubicBezTo>
                  <a:cubicBezTo>
                    <a:pt x="1908" y="112"/>
                    <a:pt x="1819" y="23"/>
                    <a:pt x="1708" y="1"/>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28" name="Google Shape;170;p16">
              <a:extLst>
                <a:ext uri="{FF2B5EF4-FFF2-40B4-BE49-F238E27FC236}">
                  <a16:creationId xmlns:a16="http://schemas.microsoft.com/office/drawing/2014/main" id="{6B3FF7C8-C0A0-35C7-1592-746894A2A471}"/>
                </a:ext>
              </a:extLst>
            </p:cNvPr>
            <p:cNvSpPr/>
            <p:nvPr/>
          </p:nvSpPr>
          <p:spPr>
            <a:xfrm>
              <a:off x="-1088425" y="3962400"/>
              <a:ext cx="66000" cy="73225"/>
            </a:xfrm>
            <a:custGeom>
              <a:avLst/>
              <a:gdLst/>
              <a:ahLst/>
              <a:cxnLst/>
              <a:rect l="l" t="t" r="r" b="b"/>
              <a:pathLst>
                <a:path w="2640" h="2929" extrusionOk="0">
                  <a:moveTo>
                    <a:pt x="2551" y="1"/>
                  </a:moveTo>
                  <a:lnTo>
                    <a:pt x="2551" y="1"/>
                  </a:lnTo>
                  <a:cubicBezTo>
                    <a:pt x="2506" y="23"/>
                    <a:pt x="2462" y="67"/>
                    <a:pt x="2440" y="111"/>
                  </a:cubicBezTo>
                  <a:cubicBezTo>
                    <a:pt x="2440" y="156"/>
                    <a:pt x="2418" y="200"/>
                    <a:pt x="2396" y="244"/>
                  </a:cubicBezTo>
                  <a:cubicBezTo>
                    <a:pt x="2307" y="355"/>
                    <a:pt x="2107" y="311"/>
                    <a:pt x="2019" y="378"/>
                  </a:cubicBezTo>
                  <a:cubicBezTo>
                    <a:pt x="1974" y="422"/>
                    <a:pt x="1930" y="466"/>
                    <a:pt x="1885" y="511"/>
                  </a:cubicBezTo>
                  <a:cubicBezTo>
                    <a:pt x="1797" y="599"/>
                    <a:pt x="1664" y="622"/>
                    <a:pt x="1597" y="688"/>
                  </a:cubicBezTo>
                  <a:cubicBezTo>
                    <a:pt x="1508" y="777"/>
                    <a:pt x="1508" y="843"/>
                    <a:pt x="1442" y="910"/>
                  </a:cubicBezTo>
                  <a:cubicBezTo>
                    <a:pt x="1420" y="932"/>
                    <a:pt x="1375" y="954"/>
                    <a:pt x="1353" y="976"/>
                  </a:cubicBezTo>
                  <a:lnTo>
                    <a:pt x="998" y="1154"/>
                  </a:lnTo>
                  <a:lnTo>
                    <a:pt x="688" y="1154"/>
                  </a:lnTo>
                  <a:cubicBezTo>
                    <a:pt x="688" y="1353"/>
                    <a:pt x="643" y="1553"/>
                    <a:pt x="533" y="1731"/>
                  </a:cubicBezTo>
                  <a:cubicBezTo>
                    <a:pt x="311" y="2108"/>
                    <a:pt x="133" y="2507"/>
                    <a:pt x="0" y="2928"/>
                  </a:cubicBezTo>
                  <a:lnTo>
                    <a:pt x="533" y="2551"/>
                  </a:lnTo>
                  <a:cubicBezTo>
                    <a:pt x="577" y="2507"/>
                    <a:pt x="621" y="2462"/>
                    <a:pt x="688" y="2440"/>
                  </a:cubicBezTo>
                  <a:cubicBezTo>
                    <a:pt x="732" y="2396"/>
                    <a:pt x="754" y="2329"/>
                    <a:pt x="799" y="2307"/>
                  </a:cubicBezTo>
                  <a:cubicBezTo>
                    <a:pt x="865" y="2241"/>
                    <a:pt x="954" y="2196"/>
                    <a:pt x="1043" y="2152"/>
                  </a:cubicBezTo>
                  <a:lnTo>
                    <a:pt x="1398" y="1997"/>
                  </a:lnTo>
                  <a:cubicBezTo>
                    <a:pt x="1464" y="1974"/>
                    <a:pt x="1531" y="1930"/>
                    <a:pt x="1597" y="1864"/>
                  </a:cubicBezTo>
                  <a:cubicBezTo>
                    <a:pt x="1664" y="1819"/>
                    <a:pt x="1686" y="1731"/>
                    <a:pt x="1686" y="1642"/>
                  </a:cubicBezTo>
                  <a:lnTo>
                    <a:pt x="1686" y="1642"/>
                  </a:lnTo>
                  <a:cubicBezTo>
                    <a:pt x="1662" y="1650"/>
                    <a:pt x="1638" y="1653"/>
                    <a:pt x="1614" y="1653"/>
                  </a:cubicBezTo>
                  <a:cubicBezTo>
                    <a:pt x="1508" y="1653"/>
                    <a:pt x="1412" y="1577"/>
                    <a:pt x="1375" y="1487"/>
                  </a:cubicBezTo>
                  <a:cubicBezTo>
                    <a:pt x="1353" y="1353"/>
                    <a:pt x="1420" y="1220"/>
                    <a:pt x="1531" y="1176"/>
                  </a:cubicBezTo>
                  <a:cubicBezTo>
                    <a:pt x="1619" y="1176"/>
                    <a:pt x="1686" y="1154"/>
                    <a:pt x="1775" y="1154"/>
                  </a:cubicBezTo>
                  <a:cubicBezTo>
                    <a:pt x="1863" y="1132"/>
                    <a:pt x="1930" y="1065"/>
                    <a:pt x="1908" y="976"/>
                  </a:cubicBezTo>
                  <a:cubicBezTo>
                    <a:pt x="1885" y="910"/>
                    <a:pt x="1819" y="888"/>
                    <a:pt x="1797" y="821"/>
                  </a:cubicBezTo>
                  <a:cubicBezTo>
                    <a:pt x="1775" y="777"/>
                    <a:pt x="1797" y="732"/>
                    <a:pt x="1841" y="688"/>
                  </a:cubicBezTo>
                  <a:cubicBezTo>
                    <a:pt x="1863" y="666"/>
                    <a:pt x="1908" y="644"/>
                    <a:pt x="1952" y="622"/>
                  </a:cubicBezTo>
                  <a:lnTo>
                    <a:pt x="2240" y="511"/>
                  </a:lnTo>
                  <a:cubicBezTo>
                    <a:pt x="2351" y="466"/>
                    <a:pt x="2484" y="422"/>
                    <a:pt x="2617" y="400"/>
                  </a:cubicBezTo>
                  <a:cubicBezTo>
                    <a:pt x="2573" y="378"/>
                    <a:pt x="2573" y="333"/>
                    <a:pt x="2595" y="289"/>
                  </a:cubicBezTo>
                  <a:cubicBezTo>
                    <a:pt x="2595" y="267"/>
                    <a:pt x="2595" y="244"/>
                    <a:pt x="2617" y="222"/>
                  </a:cubicBezTo>
                  <a:cubicBezTo>
                    <a:pt x="2640" y="134"/>
                    <a:pt x="2506" y="89"/>
                    <a:pt x="2551" y="1"/>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29" name="Google Shape;171;p16">
              <a:extLst>
                <a:ext uri="{FF2B5EF4-FFF2-40B4-BE49-F238E27FC236}">
                  <a16:creationId xmlns:a16="http://schemas.microsoft.com/office/drawing/2014/main" id="{92D83E6D-3F6A-84A5-54A5-71293102F76A}"/>
                </a:ext>
              </a:extLst>
            </p:cNvPr>
            <p:cNvSpPr/>
            <p:nvPr/>
          </p:nvSpPr>
          <p:spPr>
            <a:xfrm>
              <a:off x="-1105625" y="4015075"/>
              <a:ext cx="391500" cy="438075"/>
            </a:xfrm>
            <a:custGeom>
              <a:avLst/>
              <a:gdLst/>
              <a:ahLst/>
              <a:cxnLst/>
              <a:rect l="l" t="t" r="r" b="b"/>
              <a:pathLst>
                <a:path w="15660" h="17523" extrusionOk="0">
                  <a:moveTo>
                    <a:pt x="3638" y="1"/>
                  </a:moveTo>
                  <a:lnTo>
                    <a:pt x="3638" y="1176"/>
                  </a:lnTo>
                  <a:lnTo>
                    <a:pt x="3084" y="1176"/>
                  </a:lnTo>
                  <a:cubicBezTo>
                    <a:pt x="3084" y="1309"/>
                    <a:pt x="2995" y="1420"/>
                    <a:pt x="2884" y="1464"/>
                  </a:cubicBezTo>
                  <a:lnTo>
                    <a:pt x="2840" y="1464"/>
                  </a:lnTo>
                  <a:cubicBezTo>
                    <a:pt x="2840" y="1464"/>
                    <a:pt x="2817" y="1442"/>
                    <a:pt x="2817" y="1442"/>
                  </a:cubicBezTo>
                  <a:cubicBezTo>
                    <a:pt x="2662" y="1287"/>
                    <a:pt x="2573" y="1065"/>
                    <a:pt x="2374" y="1065"/>
                  </a:cubicBezTo>
                  <a:lnTo>
                    <a:pt x="1975" y="1487"/>
                  </a:lnTo>
                  <a:lnTo>
                    <a:pt x="1642" y="1487"/>
                  </a:lnTo>
                  <a:cubicBezTo>
                    <a:pt x="1309" y="1265"/>
                    <a:pt x="977" y="1021"/>
                    <a:pt x="666" y="777"/>
                  </a:cubicBezTo>
                  <a:lnTo>
                    <a:pt x="666" y="777"/>
                  </a:lnTo>
                  <a:cubicBezTo>
                    <a:pt x="688" y="932"/>
                    <a:pt x="622" y="999"/>
                    <a:pt x="644" y="1154"/>
                  </a:cubicBezTo>
                  <a:cubicBezTo>
                    <a:pt x="422" y="1420"/>
                    <a:pt x="200" y="1708"/>
                    <a:pt x="1" y="1975"/>
                  </a:cubicBezTo>
                  <a:lnTo>
                    <a:pt x="511" y="1975"/>
                  </a:lnTo>
                  <a:lnTo>
                    <a:pt x="511" y="3327"/>
                  </a:lnTo>
                  <a:cubicBezTo>
                    <a:pt x="555" y="3394"/>
                    <a:pt x="599" y="3461"/>
                    <a:pt x="622" y="3527"/>
                  </a:cubicBezTo>
                  <a:lnTo>
                    <a:pt x="622" y="4725"/>
                  </a:lnTo>
                  <a:cubicBezTo>
                    <a:pt x="799" y="4725"/>
                    <a:pt x="821" y="5035"/>
                    <a:pt x="688" y="5146"/>
                  </a:cubicBezTo>
                  <a:cubicBezTo>
                    <a:pt x="622" y="5191"/>
                    <a:pt x="533" y="5213"/>
                    <a:pt x="511" y="5279"/>
                  </a:cubicBezTo>
                  <a:cubicBezTo>
                    <a:pt x="489" y="5324"/>
                    <a:pt x="489" y="5390"/>
                    <a:pt x="511" y="5434"/>
                  </a:cubicBezTo>
                  <a:cubicBezTo>
                    <a:pt x="511" y="5568"/>
                    <a:pt x="444" y="5701"/>
                    <a:pt x="311" y="5745"/>
                  </a:cubicBezTo>
                  <a:lnTo>
                    <a:pt x="311" y="6566"/>
                  </a:lnTo>
                  <a:cubicBezTo>
                    <a:pt x="356" y="6654"/>
                    <a:pt x="422" y="6699"/>
                    <a:pt x="511" y="6721"/>
                  </a:cubicBezTo>
                  <a:lnTo>
                    <a:pt x="622" y="6721"/>
                  </a:lnTo>
                  <a:cubicBezTo>
                    <a:pt x="666" y="6743"/>
                    <a:pt x="688" y="6765"/>
                    <a:pt x="710" y="6810"/>
                  </a:cubicBezTo>
                  <a:cubicBezTo>
                    <a:pt x="755" y="6898"/>
                    <a:pt x="777" y="6987"/>
                    <a:pt x="799" y="7076"/>
                  </a:cubicBezTo>
                  <a:cubicBezTo>
                    <a:pt x="843" y="7164"/>
                    <a:pt x="910" y="7209"/>
                    <a:pt x="1021" y="7231"/>
                  </a:cubicBezTo>
                  <a:lnTo>
                    <a:pt x="1021" y="8584"/>
                  </a:lnTo>
                  <a:cubicBezTo>
                    <a:pt x="821" y="8584"/>
                    <a:pt x="666" y="8695"/>
                    <a:pt x="622" y="8872"/>
                  </a:cubicBezTo>
                  <a:cubicBezTo>
                    <a:pt x="622" y="9050"/>
                    <a:pt x="644" y="9205"/>
                    <a:pt x="710" y="9360"/>
                  </a:cubicBezTo>
                  <a:cubicBezTo>
                    <a:pt x="599" y="9360"/>
                    <a:pt x="511" y="9316"/>
                    <a:pt x="444" y="9249"/>
                  </a:cubicBezTo>
                  <a:lnTo>
                    <a:pt x="444" y="9249"/>
                  </a:lnTo>
                  <a:cubicBezTo>
                    <a:pt x="422" y="9316"/>
                    <a:pt x="422" y="9382"/>
                    <a:pt x="466" y="9449"/>
                  </a:cubicBezTo>
                  <a:cubicBezTo>
                    <a:pt x="466" y="9693"/>
                    <a:pt x="267" y="9804"/>
                    <a:pt x="200" y="10048"/>
                  </a:cubicBezTo>
                  <a:cubicBezTo>
                    <a:pt x="156" y="10247"/>
                    <a:pt x="178" y="10469"/>
                    <a:pt x="267" y="10691"/>
                  </a:cubicBezTo>
                  <a:lnTo>
                    <a:pt x="400" y="11157"/>
                  </a:lnTo>
                  <a:cubicBezTo>
                    <a:pt x="400" y="11223"/>
                    <a:pt x="444" y="11268"/>
                    <a:pt x="489" y="11334"/>
                  </a:cubicBezTo>
                  <a:cubicBezTo>
                    <a:pt x="516" y="11362"/>
                    <a:pt x="552" y="11381"/>
                    <a:pt x="591" y="11381"/>
                  </a:cubicBezTo>
                  <a:cubicBezTo>
                    <a:pt x="615" y="11381"/>
                    <a:pt x="641" y="11373"/>
                    <a:pt x="666" y="11356"/>
                  </a:cubicBezTo>
                  <a:lnTo>
                    <a:pt x="666" y="11356"/>
                  </a:lnTo>
                  <a:cubicBezTo>
                    <a:pt x="622" y="11623"/>
                    <a:pt x="755" y="11866"/>
                    <a:pt x="954" y="12022"/>
                  </a:cubicBezTo>
                  <a:lnTo>
                    <a:pt x="954" y="12798"/>
                  </a:lnTo>
                  <a:cubicBezTo>
                    <a:pt x="821" y="12798"/>
                    <a:pt x="710" y="12865"/>
                    <a:pt x="666" y="12998"/>
                  </a:cubicBezTo>
                  <a:lnTo>
                    <a:pt x="666" y="14217"/>
                  </a:lnTo>
                  <a:cubicBezTo>
                    <a:pt x="843" y="14217"/>
                    <a:pt x="999" y="14506"/>
                    <a:pt x="1065" y="14683"/>
                  </a:cubicBezTo>
                  <a:cubicBezTo>
                    <a:pt x="910" y="14705"/>
                    <a:pt x="799" y="14861"/>
                    <a:pt x="843" y="15038"/>
                  </a:cubicBezTo>
                  <a:cubicBezTo>
                    <a:pt x="977" y="15060"/>
                    <a:pt x="1110" y="15349"/>
                    <a:pt x="1176" y="15460"/>
                  </a:cubicBezTo>
                  <a:cubicBezTo>
                    <a:pt x="1065" y="15570"/>
                    <a:pt x="999" y="15703"/>
                    <a:pt x="999" y="15859"/>
                  </a:cubicBezTo>
                  <a:cubicBezTo>
                    <a:pt x="1046" y="15890"/>
                    <a:pt x="1096" y="15905"/>
                    <a:pt x="1144" y="15905"/>
                  </a:cubicBezTo>
                  <a:cubicBezTo>
                    <a:pt x="1231" y="15905"/>
                    <a:pt x="1311" y="15856"/>
                    <a:pt x="1354" y="15770"/>
                  </a:cubicBezTo>
                  <a:cubicBezTo>
                    <a:pt x="1398" y="15703"/>
                    <a:pt x="1442" y="15637"/>
                    <a:pt x="1487" y="15570"/>
                  </a:cubicBezTo>
                  <a:cubicBezTo>
                    <a:pt x="1530" y="15520"/>
                    <a:pt x="1586" y="15498"/>
                    <a:pt x="1642" y="15498"/>
                  </a:cubicBezTo>
                  <a:cubicBezTo>
                    <a:pt x="1761" y="15498"/>
                    <a:pt x="1879" y="15597"/>
                    <a:pt x="1864" y="15748"/>
                  </a:cubicBezTo>
                  <a:lnTo>
                    <a:pt x="2662" y="15748"/>
                  </a:lnTo>
                  <a:cubicBezTo>
                    <a:pt x="3638" y="15748"/>
                    <a:pt x="4392" y="16413"/>
                    <a:pt x="5279" y="16857"/>
                  </a:cubicBezTo>
                  <a:lnTo>
                    <a:pt x="5279" y="17522"/>
                  </a:lnTo>
                  <a:lnTo>
                    <a:pt x="7386" y="16657"/>
                  </a:lnTo>
                  <a:lnTo>
                    <a:pt x="11157" y="17411"/>
                  </a:lnTo>
                  <a:lnTo>
                    <a:pt x="14351" y="17411"/>
                  </a:lnTo>
                  <a:lnTo>
                    <a:pt x="15615" y="16125"/>
                  </a:lnTo>
                  <a:lnTo>
                    <a:pt x="15659" y="15127"/>
                  </a:lnTo>
                  <a:lnTo>
                    <a:pt x="15216" y="15304"/>
                  </a:lnTo>
                  <a:lnTo>
                    <a:pt x="12665" y="13596"/>
                  </a:lnTo>
                  <a:lnTo>
                    <a:pt x="12665" y="13042"/>
                  </a:lnTo>
                  <a:lnTo>
                    <a:pt x="12399" y="11933"/>
                  </a:lnTo>
                  <a:cubicBezTo>
                    <a:pt x="12443" y="11689"/>
                    <a:pt x="12332" y="11445"/>
                    <a:pt x="12111" y="11356"/>
                  </a:cubicBezTo>
                  <a:cubicBezTo>
                    <a:pt x="12177" y="11268"/>
                    <a:pt x="12244" y="11201"/>
                    <a:pt x="12332" y="11157"/>
                  </a:cubicBezTo>
                  <a:cubicBezTo>
                    <a:pt x="12310" y="10846"/>
                    <a:pt x="12288" y="10536"/>
                    <a:pt x="12221" y="10225"/>
                  </a:cubicBezTo>
                  <a:cubicBezTo>
                    <a:pt x="12288" y="10114"/>
                    <a:pt x="12355" y="9981"/>
                    <a:pt x="12355" y="9848"/>
                  </a:cubicBezTo>
                  <a:lnTo>
                    <a:pt x="12355" y="9582"/>
                  </a:lnTo>
                  <a:cubicBezTo>
                    <a:pt x="12199" y="9427"/>
                    <a:pt x="12066" y="9205"/>
                    <a:pt x="11911" y="9050"/>
                  </a:cubicBezTo>
                  <a:cubicBezTo>
                    <a:pt x="11889" y="9028"/>
                    <a:pt x="11867" y="9005"/>
                    <a:pt x="11844" y="8961"/>
                  </a:cubicBezTo>
                  <a:cubicBezTo>
                    <a:pt x="11844" y="8917"/>
                    <a:pt x="11844" y="8872"/>
                    <a:pt x="11867" y="8828"/>
                  </a:cubicBezTo>
                  <a:cubicBezTo>
                    <a:pt x="11911" y="8650"/>
                    <a:pt x="11778" y="8473"/>
                    <a:pt x="11667" y="8318"/>
                  </a:cubicBezTo>
                  <a:cubicBezTo>
                    <a:pt x="11490" y="8074"/>
                    <a:pt x="11401" y="7785"/>
                    <a:pt x="11379" y="7475"/>
                  </a:cubicBezTo>
                  <a:lnTo>
                    <a:pt x="10802" y="7475"/>
                  </a:lnTo>
                  <a:cubicBezTo>
                    <a:pt x="10846" y="7187"/>
                    <a:pt x="10780" y="6898"/>
                    <a:pt x="10625" y="6677"/>
                  </a:cubicBezTo>
                  <a:cubicBezTo>
                    <a:pt x="10536" y="6521"/>
                    <a:pt x="10403" y="6255"/>
                    <a:pt x="10491" y="6100"/>
                  </a:cubicBezTo>
                  <a:lnTo>
                    <a:pt x="10491" y="6100"/>
                  </a:lnTo>
                  <a:cubicBezTo>
                    <a:pt x="10403" y="6189"/>
                    <a:pt x="10292" y="6255"/>
                    <a:pt x="10181" y="6255"/>
                  </a:cubicBezTo>
                  <a:cubicBezTo>
                    <a:pt x="10070" y="6255"/>
                    <a:pt x="9981" y="6233"/>
                    <a:pt x="9893" y="6166"/>
                  </a:cubicBezTo>
                  <a:cubicBezTo>
                    <a:pt x="9116" y="5723"/>
                    <a:pt x="8296" y="5235"/>
                    <a:pt x="7919" y="4414"/>
                  </a:cubicBezTo>
                  <a:lnTo>
                    <a:pt x="8340" y="3993"/>
                  </a:lnTo>
                  <a:cubicBezTo>
                    <a:pt x="8362" y="3926"/>
                    <a:pt x="8362" y="3793"/>
                    <a:pt x="8384" y="3727"/>
                  </a:cubicBezTo>
                  <a:lnTo>
                    <a:pt x="7874" y="3727"/>
                  </a:lnTo>
                  <a:lnTo>
                    <a:pt x="7874" y="3150"/>
                  </a:lnTo>
                  <a:cubicBezTo>
                    <a:pt x="7497" y="2795"/>
                    <a:pt x="7209" y="2396"/>
                    <a:pt x="7009" y="1930"/>
                  </a:cubicBezTo>
                  <a:cubicBezTo>
                    <a:pt x="6965" y="1819"/>
                    <a:pt x="6921" y="1708"/>
                    <a:pt x="6854" y="1597"/>
                  </a:cubicBezTo>
                  <a:cubicBezTo>
                    <a:pt x="6788" y="1509"/>
                    <a:pt x="6743" y="1398"/>
                    <a:pt x="6699" y="1309"/>
                  </a:cubicBezTo>
                  <a:cubicBezTo>
                    <a:pt x="6410" y="1065"/>
                    <a:pt x="6100" y="843"/>
                    <a:pt x="5767" y="666"/>
                  </a:cubicBezTo>
                  <a:cubicBezTo>
                    <a:pt x="5568" y="644"/>
                    <a:pt x="5390" y="622"/>
                    <a:pt x="5213" y="622"/>
                  </a:cubicBezTo>
                  <a:lnTo>
                    <a:pt x="4924" y="688"/>
                  </a:lnTo>
                  <a:lnTo>
                    <a:pt x="4858" y="688"/>
                  </a:lnTo>
                  <a:cubicBezTo>
                    <a:pt x="4814" y="688"/>
                    <a:pt x="4791" y="666"/>
                    <a:pt x="4769" y="666"/>
                  </a:cubicBezTo>
                  <a:cubicBezTo>
                    <a:pt x="4370" y="444"/>
                    <a:pt x="4082" y="1"/>
                    <a:pt x="3638" y="1"/>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30" name="Google Shape;172;p16">
              <a:extLst>
                <a:ext uri="{FF2B5EF4-FFF2-40B4-BE49-F238E27FC236}">
                  <a16:creationId xmlns:a16="http://schemas.microsoft.com/office/drawing/2014/main" id="{66C2D354-BA4E-5C2E-3630-96E0FFD95B72}"/>
                </a:ext>
              </a:extLst>
            </p:cNvPr>
            <p:cNvSpPr/>
            <p:nvPr/>
          </p:nvSpPr>
          <p:spPr>
            <a:xfrm>
              <a:off x="-846125" y="4156300"/>
              <a:ext cx="41050" cy="45650"/>
            </a:xfrm>
            <a:custGeom>
              <a:avLst/>
              <a:gdLst/>
              <a:ahLst/>
              <a:cxnLst/>
              <a:rect l="l" t="t" r="r" b="b"/>
              <a:pathLst>
                <a:path w="1642" h="1826" extrusionOk="0">
                  <a:moveTo>
                    <a:pt x="803" y="0"/>
                  </a:moveTo>
                  <a:cubicBezTo>
                    <a:pt x="780" y="0"/>
                    <a:pt x="757" y="2"/>
                    <a:pt x="732" y="7"/>
                  </a:cubicBezTo>
                  <a:cubicBezTo>
                    <a:pt x="622" y="29"/>
                    <a:pt x="533" y="96"/>
                    <a:pt x="444" y="163"/>
                  </a:cubicBezTo>
                  <a:lnTo>
                    <a:pt x="89" y="451"/>
                  </a:lnTo>
                  <a:cubicBezTo>
                    <a:pt x="1" y="584"/>
                    <a:pt x="134" y="850"/>
                    <a:pt x="222" y="1005"/>
                  </a:cubicBezTo>
                  <a:cubicBezTo>
                    <a:pt x="378" y="1249"/>
                    <a:pt x="444" y="1538"/>
                    <a:pt x="400" y="1826"/>
                  </a:cubicBezTo>
                  <a:lnTo>
                    <a:pt x="999" y="1826"/>
                  </a:lnTo>
                  <a:cubicBezTo>
                    <a:pt x="1065" y="1693"/>
                    <a:pt x="1110" y="1538"/>
                    <a:pt x="1198" y="1405"/>
                  </a:cubicBezTo>
                  <a:cubicBezTo>
                    <a:pt x="1220" y="1360"/>
                    <a:pt x="1220" y="1338"/>
                    <a:pt x="1243" y="1294"/>
                  </a:cubicBezTo>
                  <a:cubicBezTo>
                    <a:pt x="1243" y="1249"/>
                    <a:pt x="1243" y="1183"/>
                    <a:pt x="1220" y="1138"/>
                  </a:cubicBezTo>
                  <a:cubicBezTo>
                    <a:pt x="1198" y="1050"/>
                    <a:pt x="1132" y="961"/>
                    <a:pt x="1065" y="917"/>
                  </a:cubicBezTo>
                  <a:cubicBezTo>
                    <a:pt x="1043" y="917"/>
                    <a:pt x="1021" y="894"/>
                    <a:pt x="1021" y="872"/>
                  </a:cubicBezTo>
                  <a:cubicBezTo>
                    <a:pt x="1021" y="850"/>
                    <a:pt x="1021" y="828"/>
                    <a:pt x="1043" y="806"/>
                  </a:cubicBezTo>
                  <a:lnTo>
                    <a:pt x="1132" y="806"/>
                  </a:lnTo>
                  <a:lnTo>
                    <a:pt x="1575" y="872"/>
                  </a:lnTo>
                  <a:lnTo>
                    <a:pt x="1597" y="739"/>
                  </a:lnTo>
                  <a:cubicBezTo>
                    <a:pt x="1620" y="650"/>
                    <a:pt x="1620" y="562"/>
                    <a:pt x="1642" y="451"/>
                  </a:cubicBezTo>
                  <a:cubicBezTo>
                    <a:pt x="1313" y="369"/>
                    <a:pt x="1098" y="0"/>
                    <a:pt x="803" y="0"/>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31" name="Google Shape;173;p16">
              <a:extLst>
                <a:ext uri="{FF2B5EF4-FFF2-40B4-BE49-F238E27FC236}">
                  <a16:creationId xmlns:a16="http://schemas.microsoft.com/office/drawing/2014/main" id="{655865BD-351B-8706-82B1-637802436286}"/>
                </a:ext>
              </a:extLst>
            </p:cNvPr>
            <p:cNvSpPr/>
            <p:nvPr/>
          </p:nvSpPr>
          <p:spPr>
            <a:xfrm>
              <a:off x="-795675" y="4312825"/>
              <a:ext cx="134775" cy="84875"/>
            </a:xfrm>
            <a:custGeom>
              <a:avLst/>
              <a:gdLst/>
              <a:ahLst/>
              <a:cxnLst/>
              <a:rect l="l" t="t" r="r" b="b"/>
              <a:pathLst>
                <a:path w="5391" h="3395" extrusionOk="0">
                  <a:moveTo>
                    <a:pt x="422" y="1"/>
                  </a:moveTo>
                  <a:cubicBezTo>
                    <a:pt x="267" y="23"/>
                    <a:pt x="134" y="23"/>
                    <a:pt x="1" y="23"/>
                  </a:cubicBezTo>
                  <a:lnTo>
                    <a:pt x="267" y="1132"/>
                  </a:lnTo>
                  <a:lnTo>
                    <a:pt x="267" y="1686"/>
                  </a:lnTo>
                  <a:lnTo>
                    <a:pt x="2818" y="3394"/>
                  </a:lnTo>
                  <a:lnTo>
                    <a:pt x="3261" y="3239"/>
                  </a:lnTo>
                  <a:cubicBezTo>
                    <a:pt x="3461" y="2995"/>
                    <a:pt x="3505" y="2596"/>
                    <a:pt x="3727" y="2330"/>
                  </a:cubicBezTo>
                  <a:lnTo>
                    <a:pt x="4370" y="2352"/>
                  </a:lnTo>
                  <a:cubicBezTo>
                    <a:pt x="4392" y="2041"/>
                    <a:pt x="4459" y="1753"/>
                    <a:pt x="4481" y="1442"/>
                  </a:cubicBezTo>
                  <a:lnTo>
                    <a:pt x="5058" y="1442"/>
                  </a:lnTo>
                  <a:cubicBezTo>
                    <a:pt x="5036" y="1420"/>
                    <a:pt x="5013" y="1376"/>
                    <a:pt x="5036" y="1332"/>
                  </a:cubicBezTo>
                  <a:cubicBezTo>
                    <a:pt x="5036" y="1309"/>
                    <a:pt x="5058" y="1287"/>
                    <a:pt x="5080" y="1243"/>
                  </a:cubicBezTo>
                  <a:lnTo>
                    <a:pt x="5213" y="1065"/>
                  </a:lnTo>
                  <a:cubicBezTo>
                    <a:pt x="5235" y="1043"/>
                    <a:pt x="5257" y="1021"/>
                    <a:pt x="5257" y="999"/>
                  </a:cubicBezTo>
                  <a:cubicBezTo>
                    <a:pt x="5257" y="977"/>
                    <a:pt x="5235" y="955"/>
                    <a:pt x="5235" y="932"/>
                  </a:cubicBezTo>
                  <a:cubicBezTo>
                    <a:pt x="5191" y="821"/>
                    <a:pt x="5302" y="688"/>
                    <a:pt x="5368" y="577"/>
                  </a:cubicBezTo>
                  <a:cubicBezTo>
                    <a:pt x="5390" y="577"/>
                    <a:pt x="5390" y="577"/>
                    <a:pt x="5390" y="555"/>
                  </a:cubicBezTo>
                  <a:cubicBezTo>
                    <a:pt x="5390" y="533"/>
                    <a:pt x="5390" y="533"/>
                    <a:pt x="5368" y="511"/>
                  </a:cubicBezTo>
                  <a:cubicBezTo>
                    <a:pt x="5346" y="467"/>
                    <a:pt x="5324" y="422"/>
                    <a:pt x="5302" y="356"/>
                  </a:cubicBezTo>
                  <a:cubicBezTo>
                    <a:pt x="5224" y="389"/>
                    <a:pt x="5146" y="406"/>
                    <a:pt x="5069" y="406"/>
                  </a:cubicBezTo>
                  <a:cubicBezTo>
                    <a:pt x="4991" y="406"/>
                    <a:pt x="4914" y="389"/>
                    <a:pt x="4836" y="356"/>
                  </a:cubicBezTo>
                  <a:lnTo>
                    <a:pt x="4747" y="356"/>
                  </a:lnTo>
                  <a:cubicBezTo>
                    <a:pt x="4703" y="378"/>
                    <a:pt x="4681" y="400"/>
                    <a:pt x="4681" y="444"/>
                  </a:cubicBezTo>
                  <a:cubicBezTo>
                    <a:pt x="4548" y="644"/>
                    <a:pt x="4259" y="666"/>
                    <a:pt x="4037" y="711"/>
                  </a:cubicBezTo>
                  <a:cubicBezTo>
                    <a:pt x="3771" y="799"/>
                    <a:pt x="3505" y="910"/>
                    <a:pt x="3283" y="1043"/>
                  </a:cubicBezTo>
                  <a:cubicBezTo>
                    <a:pt x="3217" y="1088"/>
                    <a:pt x="3128" y="1176"/>
                    <a:pt x="3128" y="1221"/>
                  </a:cubicBezTo>
                  <a:cubicBezTo>
                    <a:pt x="3128" y="1287"/>
                    <a:pt x="3195" y="1354"/>
                    <a:pt x="3128" y="1398"/>
                  </a:cubicBezTo>
                  <a:lnTo>
                    <a:pt x="2729" y="1332"/>
                  </a:lnTo>
                  <a:lnTo>
                    <a:pt x="2618" y="1332"/>
                  </a:lnTo>
                  <a:cubicBezTo>
                    <a:pt x="2529" y="1354"/>
                    <a:pt x="2485" y="1442"/>
                    <a:pt x="2396" y="1442"/>
                  </a:cubicBezTo>
                  <a:cubicBezTo>
                    <a:pt x="2352" y="1442"/>
                    <a:pt x="2285" y="1420"/>
                    <a:pt x="2241" y="1376"/>
                  </a:cubicBezTo>
                  <a:lnTo>
                    <a:pt x="1576" y="866"/>
                  </a:lnTo>
                  <a:cubicBezTo>
                    <a:pt x="1518" y="822"/>
                    <a:pt x="1440" y="779"/>
                    <a:pt x="1369" y="779"/>
                  </a:cubicBezTo>
                  <a:cubicBezTo>
                    <a:pt x="1332" y="779"/>
                    <a:pt x="1296" y="791"/>
                    <a:pt x="1265" y="821"/>
                  </a:cubicBezTo>
                  <a:cubicBezTo>
                    <a:pt x="1243" y="844"/>
                    <a:pt x="1221" y="888"/>
                    <a:pt x="1221" y="910"/>
                  </a:cubicBezTo>
                  <a:cubicBezTo>
                    <a:pt x="1162" y="1028"/>
                    <a:pt x="1053" y="1088"/>
                    <a:pt x="941" y="1088"/>
                  </a:cubicBezTo>
                  <a:cubicBezTo>
                    <a:pt x="886" y="1088"/>
                    <a:pt x="829" y="1073"/>
                    <a:pt x="777" y="1043"/>
                  </a:cubicBezTo>
                  <a:cubicBezTo>
                    <a:pt x="711" y="932"/>
                    <a:pt x="666" y="799"/>
                    <a:pt x="622" y="666"/>
                  </a:cubicBezTo>
                  <a:cubicBezTo>
                    <a:pt x="600" y="622"/>
                    <a:pt x="578" y="577"/>
                    <a:pt x="533" y="533"/>
                  </a:cubicBezTo>
                  <a:cubicBezTo>
                    <a:pt x="511" y="489"/>
                    <a:pt x="467" y="467"/>
                    <a:pt x="422" y="422"/>
                  </a:cubicBezTo>
                  <a:cubicBezTo>
                    <a:pt x="334" y="311"/>
                    <a:pt x="378" y="134"/>
                    <a:pt x="422" y="1"/>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824" name="Google Shape;174;p16">
              <a:extLst>
                <a:ext uri="{FF2B5EF4-FFF2-40B4-BE49-F238E27FC236}">
                  <a16:creationId xmlns:a16="http://schemas.microsoft.com/office/drawing/2014/main" id="{E2EBA3DE-7CCF-422D-6CF0-B53C5F91454E}"/>
                </a:ext>
              </a:extLst>
            </p:cNvPr>
            <p:cNvSpPr/>
            <p:nvPr/>
          </p:nvSpPr>
          <p:spPr>
            <a:xfrm>
              <a:off x="-805650" y="4276375"/>
              <a:ext cx="42175" cy="36900"/>
            </a:xfrm>
            <a:custGeom>
              <a:avLst/>
              <a:gdLst/>
              <a:ahLst/>
              <a:cxnLst/>
              <a:rect l="l" t="t" r="r" b="b"/>
              <a:pathLst>
                <a:path w="1687" h="1476" extrusionOk="0">
                  <a:moveTo>
                    <a:pt x="1132" y="1"/>
                  </a:moveTo>
                  <a:cubicBezTo>
                    <a:pt x="1126" y="1"/>
                    <a:pt x="1121" y="6"/>
                    <a:pt x="1110" y="17"/>
                  </a:cubicBezTo>
                  <a:cubicBezTo>
                    <a:pt x="1087" y="17"/>
                    <a:pt x="1087" y="39"/>
                    <a:pt x="1087" y="39"/>
                  </a:cubicBezTo>
                  <a:lnTo>
                    <a:pt x="910" y="350"/>
                  </a:lnTo>
                  <a:cubicBezTo>
                    <a:pt x="888" y="416"/>
                    <a:pt x="866" y="483"/>
                    <a:pt x="777" y="505"/>
                  </a:cubicBezTo>
                  <a:cubicBezTo>
                    <a:pt x="767" y="509"/>
                    <a:pt x="756" y="510"/>
                    <a:pt x="745" y="510"/>
                  </a:cubicBezTo>
                  <a:cubicBezTo>
                    <a:pt x="709" y="510"/>
                    <a:pt x="671" y="497"/>
                    <a:pt x="638" y="497"/>
                  </a:cubicBezTo>
                  <a:cubicBezTo>
                    <a:pt x="614" y="497"/>
                    <a:pt x="593" y="504"/>
                    <a:pt x="577" y="527"/>
                  </a:cubicBezTo>
                  <a:cubicBezTo>
                    <a:pt x="555" y="549"/>
                    <a:pt x="555" y="572"/>
                    <a:pt x="533" y="594"/>
                  </a:cubicBezTo>
                  <a:cubicBezTo>
                    <a:pt x="511" y="660"/>
                    <a:pt x="466" y="705"/>
                    <a:pt x="422" y="749"/>
                  </a:cubicBezTo>
                  <a:lnTo>
                    <a:pt x="311" y="638"/>
                  </a:lnTo>
                  <a:cubicBezTo>
                    <a:pt x="289" y="749"/>
                    <a:pt x="112" y="838"/>
                    <a:pt x="1" y="860"/>
                  </a:cubicBezTo>
                  <a:cubicBezTo>
                    <a:pt x="112" y="927"/>
                    <a:pt x="200" y="1015"/>
                    <a:pt x="267" y="1126"/>
                  </a:cubicBezTo>
                  <a:cubicBezTo>
                    <a:pt x="356" y="1215"/>
                    <a:pt x="378" y="1348"/>
                    <a:pt x="356" y="1459"/>
                  </a:cubicBezTo>
                  <a:cubicBezTo>
                    <a:pt x="422" y="1470"/>
                    <a:pt x="489" y="1475"/>
                    <a:pt x="558" y="1475"/>
                  </a:cubicBezTo>
                  <a:cubicBezTo>
                    <a:pt x="627" y="1475"/>
                    <a:pt x="699" y="1470"/>
                    <a:pt x="777" y="1459"/>
                  </a:cubicBezTo>
                  <a:cubicBezTo>
                    <a:pt x="843" y="1459"/>
                    <a:pt x="910" y="1437"/>
                    <a:pt x="954" y="1392"/>
                  </a:cubicBezTo>
                  <a:cubicBezTo>
                    <a:pt x="977" y="1370"/>
                    <a:pt x="999" y="1326"/>
                    <a:pt x="1021" y="1281"/>
                  </a:cubicBezTo>
                  <a:cubicBezTo>
                    <a:pt x="1110" y="1171"/>
                    <a:pt x="1287" y="1126"/>
                    <a:pt x="1331" y="1015"/>
                  </a:cubicBezTo>
                  <a:cubicBezTo>
                    <a:pt x="1376" y="882"/>
                    <a:pt x="1287" y="727"/>
                    <a:pt x="1331" y="638"/>
                  </a:cubicBezTo>
                  <a:cubicBezTo>
                    <a:pt x="1376" y="549"/>
                    <a:pt x="1509" y="549"/>
                    <a:pt x="1598" y="483"/>
                  </a:cubicBezTo>
                  <a:cubicBezTo>
                    <a:pt x="1620" y="483"/>
                    <a:pt x="1620" y="483"/>
                    <a:pt x="1642" y="461"/>
                  </a:cubicBezTo>
                  <a:cubicBezTo>
                    <a:pt x="1686" y="372"/>
                    <a:pt x="1487" y="283"/>
                    <a:pt x="1531" y="195"/>
                  </a:cubicBezTo>
                  <a:cubicBezTo>
                    <a:pt x="1509" y="128"/>
                    <a:pt x="1464" y="62"/>
                    <a:pt x="1376" y="39"/>
                  </a:cubicBezTo>
                  <a:cubicBezTo>
                    <a:pt x="1337" y="13"/>
                    <a:pt x="1290" y="3"/>
                    <a:pt x="1245" y="3"/>
                  </a:cubicBezTo>
                  <a:cubicBezTo>
                    <a:pt x="1213" y="3"/>
                    <a:pt x="1182" y="8"/>
                    <a:pt x="1154" y="17"/>
                  </a:cubicBezTo>
                  <a:cubicBezTo>
                    <a:pt x="1143" y="6"/>
                    <a:pt x="1137" y="1"/>
                    <a:pt x="1132" y="1"/>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825" name="Google Shape;175;p16">
              <a:extLst>
                <a:ext uri="{FF2B5EF4-FFF2-40B4-BE49-F238E27FC236}">
                  <a16:creationId xmlns:a16="http://schemas.microsoft.com/office/drawing/2014/main" id="{FFA5B541-0288-2409-2D6C-ADAD8A976D2B}"/>
                </a:ext>
              </a:extLst>
            </p:cNvPr>
            <p:cNvSpPr/>
            <p:nvPr/>
          </p:nvSpPr>
          <p:spPr>
            <a:xfrm>
              <a:off x="-825600" y="4346100"/>
              <a:ext cx="212375" cy="182475"/>
            </a:xfrm>
            <a:custGeom>
              <a:avLst/>
              <a:gdLst/>
              <a:ahLst/>
              <a:cxnLst/>
              <a:rect l="l" t="t" r="r" b="b"/>
              <a:pathLst>
                <a:path w="8495" h="7299" extrusionOk="0">
                  <a:moveTo>
                    <a:pt x="6233" y="1"/>
                  </a:moveTo>
                  <a:cubicBezTo>
                    <a:pt x="6210" y="45"/>
                    <a:pt x="6210" y="89"/>
                    <a:pt x="6233" y="111"/>
                  </a:cubicBezTo>
                  <a:lnTo>
                    <a:pt x="5678" y="111"/>
                  </a:lnTo>
                  <a:cubicBezTo>
                    <a:pt x="5656" y="422"/>
                    <a:pt x="5589" y="710"/>
                    <a:pt x="5567" y="1021"/>
                  </a:cubicBezTo>
                  <a:lnTo>
                    <a:pt x="4924" y="999"/>
                  </a:lnTo>
                  <a:cubicBezTo>
                    <a:pt x="4702" y="1243"/>
                    <a:pt x="4680" y="1642"/>
                    <a:pt x="4458" y="1886"/>
                  </a:cubicBezTo>
                  <a:lnTo>
                    <a:pt x="4436" y="2884"/>
                  </a:lnTo>
                  <a:lnTo>
                    <a:pt x="3172" y="4126"/>
                  </a:lnTo>
                  <a:lnTo>
                    <a:pt x="0" y="4126"/>
                  </a:lnTo>
                  <a:lnTo>
                    <a:pt x="0" y="6787"/>
                  </a:lnTo>
                  <a:lnTo>
                    <a:pt x="1242" y="6787"/>
                  </a:lnTo>
                  <a:cubicBezTo>
                    <a:pt x="1531" y="6787"/>
                    <a:pt x="1752" y="7054"/>
                    <a:pt x="1974" y="7231"/>
                  </a:cubicBezTo>
                  <a:cubicBezTo>
                    <a:pt x="2017" y="7274"/>
                    <a:pt x="2079" y="7298"/>
                    <a:pt x="2141" y="7298"/>
                  </a:cubicBezTo>
                  <a:cubicBezTo>
                    <a:pt x="2175" y="7298"/>
                    <a:pt x="2209" y="7291"/>
                    <a:pt x="2240" y="7275"/>
                  </a:cubicBezTo>
                  <a:cubicBezTo>
                    <a:pt x="2351" y="7231"/>
                    <a:pt x="2462" y="7165"/>
                    <a:pt x="2551" y="7098"/>
                  </a:cubicBezTo>
                  <a:cubicBezTo>
                    <a:pt x="2706" y="6921"/>
                    <a:pt x="2773" y="6610"/>
                    <a:pt x="3017" y="6588"/>
                  </a:cubicBezTo>
                  <a:cubicBezTo>
                    <a:pt x="3025" y="6587"/>
                    <a:pt x="3033" y="6587"/>
                    <a:pt x="3042" y="6587"/>
                  </a:cubicBezTo>
                  <a:cubicBezTo>
                    <a:pt x="3265" y="6587"/>
                    <a:pt x="3434" y="6855"/>
                    <a:pt x="3657" y="6855"/>
                  </a:cubicBezTo>
                  <a:cubicBezTo>
                    <a:pt x="3665" y="6855"/>
                    <a:pt x="3674" y="6855"/>
                    <a:pt x="3682" y="6854"/>
                  </a:cubicBezTo>
                  <a:cubicBezTo>
                    <a:pt x="3837" y="6832"/>
                    <a:pt x="3948" y="6677"/>
                    <a:pt x="4015" y="6543"/>
                  </a:cubicBezTo>
                  <a:cubicBezTo>
                    <a:pt x="4081" y="6388"/>
                    <a:pt x="4170" y="6255"/>
                    <a:pt x="4303" y="6144"/>
                  </a:cubicBezTo>
                  <a:cubicBezTo>
                    <a:pt x="4389" y="6101"/>
                    <a:pt x="4484" y="6077"/>
                    <a:pt x="4577" y="6077"/>
                  </a:cubicBezTo>
                  <a:cubicBezTo>
                    <a:pt x="4627" y="6077"/>
                    <a:pt x="4677" y="6084"/>
                    <a:pt x="4724" y="6100"/>
                  </a:cubicBezTo>
                  <a:cubicBezTo>
                    <a:pt x="4769" y="6100"/>
                    <a:pt x="4813" y="6100"/>
                    <a:pt x="4857" y="6122"/>
                  </a:cubicBezTo>
                  <a:cubicBezTo>
                    <a:pt x="4902" y="6166"/>
                    <a:pt x="4946" y="6189"/>
                    <a:pt x="4991" y="6233"/>
                  </a:cubicBezTo>
                  <a:cubicBezTo>
                    <a:pt x="5055" y="6272"/>
                    <a:pt x="5126" y="6290"/>
                    <a:pt x="5194" y="6290"/>
                  </a:cubicBezTo>
                  <a:cubicBezTo>
                    <a:pt x="5360" y="6290"/>
                    <a:pt x="5514" y="6184"/>
                    <a:pt x="5545" y="6011"/>
                  </a:cubicBezTo>
                  <a:cubicBezTo>
                    <a:pt x="5545" y="5922"/>
                    <a:pt x="5545" y="5812"/>
                    <a:pt x="5545" y="5723"/>
                  </a:cubicBezTo>
                  <a:cubicBezTo>
                    <a:pt x="5567" y="5656"/>
                    <a:pt x="5589" y="5590"/>
                    <a:pt x="5612" y="5545"/>
                  </a:cubicBezTo>
                  <a:cubicBezTo>
                    <a:pt x="5767" y="5235"/>
                    <a:pt x="6011" y="4969"/>
                    <a:pt x="6299" y="4791"/>
                  </a:cubicBezTo>
                  <a:lnTo>
                    <a:pt x="6299" y="4791"/>
                  </a:lnTo>
                  <a:cubicBezTo>
                    <a:pt x="6228" y="4951"/>
                    <a:pt x="6371" y="5111"/>
                    <a:pt x="6522" y="5111"/>
                  </a:cubicBezTo>
                  <a:cubicBezTo>
                    <a:pt x="6559" y="5111"/>
                    <a:pt x="6597" y="5102"/>
                    <a:pt x="6632" y="5080"/>
                  </a:cubicBezTo>
                  <a:cubicBezTo>
                    <a:pt x="6698" y="5013"/>
                    <a:pt x="6765" y="4947"/>
                    <a:pt x="6809" y="4880"/>
                  </a:cubicBezTo>
                  <a:cubicBezTo>
                    <a:pt x="6920" y="4747"/>
                    <a:pt x="7053" y="4636"/>
                    <a:pt x="7208" y="4570"/>
                  </a:cubicBezTo>
                  <a:cubicBezTo>
                    <a:pt x="7408" y="4436"/>
                    <a:pt x="7630" y="4326"/>
                    <a:pt x="7874" y="4281"/>
                  </a:cubicBezTo>
                  <a:cubicBezTo>
                    <a:pt x="7940" y="4281"/>
                    <a:pt x="7985" y="4259"/>
                    <a:pt x="8051" y="4237"/>
                  </a:cubicBezTo>
                  <a:cubicBezTo>
                    <a:pt x="8207" y="4148"/>
                    <a:pt x="8340" y="3993"/>
                    <a:pt x="8384" y="3815"/>
                  </a:cubicBezTo>
                  <a:cubicBezTo>
                    <a:pt x="8428" y="3749"/>
                    <a:pt x="8473" y="3638"/>
                    <a:pt x="8495" y="3549"/>
                  </a:cubicBezTo>
                  <a:cubicBezTo>
                    <a:pt x="8428" y="3350"/>
                    <a:pt x="8295" y="3194"/>
                    <a:pt x="8140" y="3061"/>
                  </a:cubicBezTo>
                  <a:cubicBezTo>
                    <a:pt x="8096" y="3061"/>
                    <a:pt x="8073" y="3039"/>
                    <a:pt x="8051" y="2995"/>
                  </a:cubicBezTo>
                  <a:cubicBezTo>
                    <a:pt x="8029" y="2950"/>
                    <a:pt x="8029" y="2862"/>
                    <a:pt x="8051" y="2795"/>
                  </a:cubicBezTo>
                  <a:cubicBezTo>
                    <a:pt x="7963" y="2751"/>
                    <a:pt x="7896" y="2640"/>
                    <a:pt x="7896" y="2507"/>
                  </a:cubicBezTo>
                  <a:cubicBezTo>
                    <a:pt x="7896" y="2485"/>
                    <a:pt x="7896" y="2462"/>
                    <a:pt x="7896" y="2440"/>
                  </a:cubicBezTo>
                  <a:cubicBezTo>
                    <a:pt x="7896" y="2352"/>
                    <a:pt x="7785" y="2329"/>
                    <a:pt x="7763" y="2263"/>
                  </a:cubicBezTo>
                  <a:cubicBezTo>
                    <a:pt x="7785" y="2219"/>
                    <a:pt x="7763" y="2196"/>
                    <a:pt x="7741" y="2174"/>
                  </a:cubicBezTo>
                  <a:cubicBezTo>
                    <a:pt x="7696" y="2174"/>
                    <a:pt x="7674" y="2174"/>
                    <a:pt x="7652" y="2152"/>
                  </a:cubicBezTo>
                  <a:cubicBezTo>
                    <a:pt x="7541" y="2085"/>
                    <a:pt x="7519" y="1864"/>
                    <a:pt x="7430" y="1819"/>
                  </a:cubicBezTo>
                  <a:cubicBezTo>
                    <a:pt x="7364" y="1797"/>
                    <a:pt x="7231" y="1797"/>
                    <a:pt x="7208" y="1753"/>
                  </a:cubicBezTo>
                  <a:cubicBezTo>
                    <a:pt x="7164" y="1731"/>
                    <a:pt x="7186" y="1686"/>
                    <a:pt x="7164" y="1642"/>
                  </a:cubicBezTo>
                  <a:cubicBezTo>
                    <a:pt x="7120" y="1620"/>
                    <a:pt x="7098" y="1575"/>
                    <a:pt x="7053" y="1575"/>
                  </a:cubicBezTo>
                  <a:cubicBezTo>
                    <a:pt x="6942" y="1531"/>
                    <a:pt x="6854" y="1464"/>
                    <a:pt x="6743" y="1398"/>
                  </a:cubicBezTo>
                  <a:cubicBezTo>
                    <a:pt x="6698" y="1354"/>
                    <a:pt x="6654" y="1309"/>
                    <a:pt x="6610" y="1265"/>
                  </a:cubicBezTo>
                  <a:cubicBezTo>
                    <a:pt x="6610" y="1220"/>
                    <a:pt x="6587" y="1154"/>
                    <a:pt x="6587" y="1110"/>
                  </a:cubicBezTo>
                  <a:cubicBezTo>
                    <a:pt x="6587" y="1021"/>
                    <a:pt x="6543" y="910"/>
                    <a:pt x="6543" y="799"/>
                  </a:cubicBezTo>
                  <a:lnTo>
                    <a:pt x="6543" y="45"/>
                  </a:lnTo>
                  <a:cubicBezTo>
                    <a:pt x="6454" y="1"/>
                    <a:pt x="6321" y="23"/>
                    <a:pt x="6233" y="1"/>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826" name="Google Shape;176;p16">
              <a:extLst>
                <a:ext uri="{FF2B5EF4-FFF2-40B4-BE49-F238E27FC236}">
                  <a16:creationId xmlns:a16="http://schemas.microsoft.com/office/drawing/2014/main" id="{8D01C6B3-E97E-1379-B2BF-AEAC97B2D235}"/>
                </a:ext>
              </a:extLst>
            </p:cNvPr>
            <p:cNvSpPr/>
            <p:nvPr/>
          </p:nvSpPr>
          <p:spPr>
            <a:xfrm>
              <a:off x="-1102300" y="4402625"/>
              <a:ext cx="276725" cy="137025"/>
            </a:xfrm>
            <a:custGeom>
              <a:avLst/>
              <a:gdLst/>
              <a:ahLst/>
              <a:cxnLst/>
              <a:rect l="l" t="t" r="r" b="b"/>
              <a:pathLst>
                <a:path w="11069" h="5481" extrusionOk="0">
                  <a:moveTo>
                    <a:pt x="1510" y="1"/>
                  </a:moveTo>
                  <a:cubicBezTo>
                    <a:pt x="1457" y="1"/>
                    <a:pt x="1401" y="21"/>
                    <a:pt x="1354" y="68"/>
                  </a:cubicBezTo>
                  <a:cubicBezTo>
                    <a:pt x="1309" y="135"/>
                    <a:pt x="1265" y="201"/>
                    <a:pt x="1243" y="268"/>
                  </a:cubicBezTo>
                  <a:cubicBezTo>
                    <a:pt x="1200" y="354"/>
                    <a:pt x="1111" y="403"/>
                    <a:pt x="1023" y="403"/>
                  </a:cubicBezTo>
                  <a:cubicBezTo>
                    <a:pt x="975" y="403"/>
                    <a:pt x="927" y="388"/>
                    <a:pt x="888" y="357"/>
                  </a:cubicBezTo>
                  <a:cubicBezTo>
                    <a:pt x="866" y="667"/>
                    <a:pt x="799" y="956"/>
                    <a:pt x="710" y="1244"/>
                  </a:cubicBezTo>
                  <a:cubicBezTo>
                    <a:pt x="555" y="1355"/>
                    <a:pt x="422" y="1510"/>
                    <a:pt x="289" y="1665"/>
                  </a:cubicBezTo>
                  <a:cubicBezTo>
                    <a:pt x="311" y="1776"/>
                    <a:pt x="356" y="1909"/>
                    <a:pt x="422" y="1998"/>
                  </a:cubicBezTo>
                  <a:cubicBezTo>
                    <a:pt x="333" y="2020"/>
                    <a:pt x="267" y="2109"/>
                    <a:pt x="289" y="2220"/>
                  </a:cubicBezTo>
                  <a:cubicBezTo>
                    <a:pt x="289" y="2242"/>
                    <a:pt x="245" y="2264"/>
                    <a:pt x="245" y="2309"/>
                  </a:cubicBezTo>
                  <a:lnTo>
                    <a:pt x="245" y="2907"/>
                  </a:lnTo>
                  <a:cubicBezTo>
                    <a:pt x="156" y="2974"/>
                    <a:pt x="89" y="3063"/>
                    <a:pt x="89" y="3196"/>
                  </a:cubicBezTo>
                  <a:lnTo>
                    <a:pt x="89" y="4016"/>
                  </a:lnTo>
                  <a:cubicBezTo>
                    <a:pt x="23" y="4016"/>
                    <a:pt x="1" y="4127"/>
                    <a:pt x="1" y="4172"/>
                  </a:cubicBezTo>
                  <a:cubicBezTo>
                    <a:pt x="223" y="4460"/>
                    <a:pt x="555" y="4615"/>
                    <a:pt x="910" y="4637"/>
                  </a:cubicBezTo>
                  <a:cubicBezTo>
                    <a:pt x="988" y="4755"/>
                    <a:pt x="1101" y="4889"/>
                    <a:pt x="1233" y="4889"/>
                  </a:cubicBezTo>
                  <a:cubicBezTo>
                    <a:pt x="1251" y="4889"/>
                    <a:pt x="1269" y="4887"/>
                    <a:pt x="1287" y="4881"/>
                  </a:cubicBezTo>
                  <a:cubicBezTo>
                    <a:pt x="1331" y="4881"/>
                    <a:pt x="1376" y="4859"/>
                    <a:pt x="1398" y="4837"/>
                  </a:cubicBezTo>
                  <a:cubicBezTo>
                    <a:pt x="1509" y="4793"/>
                    <a:pt x="1598" y="4770"/>
                    <a:pt x="1709" y="4748"/>
                  </a:cubicBezTo>
                  <a:cubicBezTo>
                    <a:pt x="2041" y="4704"/>
                    <a:pt x="2396" y="4660"/>
                    <a:pt x="2729" y="4637"/>
                  </a:cubicBezTo>
                  <a:cubicBezTo>
                    <a:pt x="3061" y="4793"/>
                    <a:pt x="3416" y="4926"/>
                    <a:pt x="3771" y="5014"/>
                  </a:cubicBezTo>
                  <a:cubicBezTo>
                    <a:pt x="3727" y="5081"/>
                    <a:pt x="3771" y="5170"/>
                    <a:pt x="3860" y="5192"/>
                  </a:cubicBezTo>
                  <a:cubicBezTo>
                    <a:pt x="3926" y="5192"/>
                    <a:pt x="4015" y="5192"/>
                    <a:pt x="4060" y="5147"/>
                  </a:cubicBezTo>
                  <a:lnTo>
                    <a:pt x="4503" y="4948"/>
                  </a:lnTo>
                  <a:cubicBezTo>
                    <a:pt x="4547" y="4926"/>
                    <a:pt x="4614" y="4904"/>
                    <a:pt x="4681" y="4904"/>
                  </a:cubicBezTo>
                  <a:cubicBezTo>
                    <a:pt x="4747" y="4926"/>
                    <a:pt x="4836" y="4948"/>
                    <a:pt x="4880" y="5014"/>
                  </a:cubicBezTo>
                  <a:lnTo>
                    <a:pt x="5457" y="5480"/>
                  </a:lnTo>
                  <a:cubicBezTo>
                    <a:pt x="5523" y="5369"/>
                    <a:pt x="5546" y="5258"/>
                    <a:pt x="5523" y="5147"/>
                  </a:cubicBezTo>
                  <a:lnTo>
                    <a:pt x="5523" y="5147"/>
                  </a:lnTo>
                  <a:cubicBezTo>
                    <a:pt x="5637" y="5180"/>
                    <a:pt x="5751" y="5201"/>
                    <a:pt x="5864" y="5201"/>
                  </a:cubicBezTo>
                  <a:cubicBezTo>
                    <a:pt x="5906" y="5201"/>
                    <a:pt x="5948" y="5198"/>
                    <a:pt x="5989" y="5192"/>
                  </a:cubicBezTo>
                  <a:cubicBezTo>
                    <a:pt x="6033" y="5081"/>
                    <a:pt x="6100" y="4970"/>
                    <a:pt x="6189" y="4859"/>
                  </a:cubicBezTo>
                  <a:cubicBezTo>
                    <a:pt x="6226" y="4903"/>
                    <a:pt x="6275" y="4916"/>
                    <a:pt x="6330" y="4916"/>
                  </a:cubicBezTo>
                  <a:cubicBezTo>
                    <a:pt x="6430" y="4916"/>
                    <a:pt x="6548" y="4871"/>
                    <a:pt x="6649" y="4871"/>
                  </a:cubicBezTo>
                  <a:cubicBezTo>
                    <a:pt x="6692" y="4871"/>
                    <a:pt x="6732" y="4879"/>
                    <a:pt x="6765" y="4904"/>
                  </a:cubicBezTo>
                  <a:cubicBezTo>
                    <a:pt x="6832" y="4948"/>
                    <a:pt x="6876" y="5059"/>
                    <a:pt x="6943" y="5059"/>
                  </a:cubicBezTo>
                  <a:cubicBezTo>
                    <a:pt x="7032" y="5059"/>
                    <a:pt x="7054" y="5014"/>
                    <a:pt x="7098" y="5014"/>
                  </a:cubicBezTo>
                  <a:cubicBezTo>
                    <a:pt x="7111" y="5011"/>
                    <a:pt x="7124" y="5009"/>
                    <a:pt x="7137" y="5009"/>
                  </a:cubicBezTo>
                  <a:cubicBezTo>
                    <a:pt x="7257" y="5009"/>
                    <a:pt x="7364" y="5159"/>
                    <a:pt x="7456" y="5159"/>
                  </a:cubicBezTo>
                  <a:cubicBezTo>
                    <a:pt x="7470" y="5159"/>
                    <a:pt x="7484" y="5156"/>
                    <a:pt x="7497" y="5147"/>
                  </a:cubicBezTo>
                  <a:cubicBezTo>
                    <a:pt x="7520" y="5103"/>
                    <a:pt x="7542" y="5059"/>
                    <a:pt x="7564" y="5037"/>
                  </a:cubicBezTo>
                  <a:cubicBezTo>
                    <a:pt x="7593" y="4988"/>
                    <a:pt x="7640" y="4969"/>
                    <a:pt x="7692" y="4969"/>
                  </a:cubicBezTo>
                  <a:cubicBezTo>
                    <a:pt x="7758" y="4969"/>
                    <a:pt x="7834" y="4999"/>
                    <a:pt x="7897" y="5037"/>
                  </a:cubicBezTo>
                  <a:cubicBezTo>
                    <a:pt x="7985" y="5103"/>
                    <a:pt x="8096" y="5170"/>
                    <a:pt x="8207" y="5192"/>
                  </a:cubicBezTo>
                  <a:cubicBezTo>
                    <a:pt x="8296" y="5192"/>
                    <a:pt x="8394" y="5162"/>
                    <a:pt x="8483" y="5162"/>
                  </a:cubicBezTo>
                  <a:cubicBezTo>
                    <a:pt x="8527" y="5162"/>
                    <a:pt x="8569" y="5170"/>
                    <a:pt x="8606" y="5192"/>
                  </a:cubicBezTo>
                  <a:cubicBezTo>
                    <a:pt x="8700" y="5267"/>
                    <a:pt x="8746" y="5357"/>
                    <a:pt x="8811" y="5357"/>
                  </a:cubicBezTo>
                  <a:cubicBezTo>
                    <a:pt x="8824" y="5357"/>
                    <a:pt x="8836" y="5354"/>
                    <a:pt x="8850" y="5347"/>
                  </a:cubicBezTo>
                  <a:cubicBezTo>
                    <a:pt x="8872" y="5325"/>
                    <a:pt x="8872" y="5281"/>
                    <a:pt x="8917" y="5258"/>
                  </a:cubicBezTo>
                  <a:cubicBezTo>
                    <a:pt x="8921" y="5254"/>
                    <a:pt x="8930" y="5252"/>
                    <a:pt x="8942" y="5252"/>
                  </a:cubicBezTo>
                  <a:cubicBezTo>
                    <a:pt x="8990" y="5252"/>
                    <a:pt x="9085" y="5281"/>
                    <a:pt x="9139" y="5281"/>
                  </a:cubicBezTo>
                  <a:cubicBezTo>
                    <a:pt x="9227" y="5281"/>
                    <a:pt x="9249" y="5236"/>
                    <a:pt x="9316" y="5214"/>
                  </a:cubicBezTo>
                  <a:cubicBezTo>
                    <a:pt x="9342" y="5206"/>
                    <a:pt x="9368" y="5203"/>
                    <a:pt x="9395" y="5203"/>
                  </a:cubicBezTo>
                  <a:cubicBezTo>
                    <a:pt x="9548" y="5203"/>
                    <a:pt x="9719" y="5308"/>
                    <a:pt x="9854" y="5308"/>
                  </a:cubicBezTo>
                  <a:cubicBezTo>
                    <a:pt x="9902" y="5308"/>
                    <a:pt x="9945" y="5294"/>
                    <a:pt x="9981" y="5258"/>
                  </a:cubicBezTo>
                  <a:cubicBezTo>
                    <a:pt x="10159" y="5081"/>
                    <a:pt x="9981" y="4837"/>
                    <a:pt x="10137" y="4748"/>
                  </a:cubicBezTo>
                  <a:cubicBezTo>
                    <a:pt x="10159" y="4726"/>
                    <a:pt x="10203" y="4704"/>
                    <a:pt x="10225" y="4660"/>
                  </a:cubicBezTo>
                  <a:cubicBezTo>
                    <a:pt x="10270" y="4637"/>
                    <a:pt x="10225" y="4571"/>
                    <a:pt x="10203" y="4571"/>
                  </a:cubicBezTo>
                  <a:cubicBezTo>
                    <a:pt x="10434" y="4571"/>
                    <a:pt x="10665" y="4542"/>
                    <a:pt x="10895" y="4542"/>
                  </a:cubicBezTo>
                  <a:cubicBezTo>
                    <a:pt x="10953" y="4542"/>
                    <a:pt x="11011" y="4544"/>
                    <a:pt x="11068" y="4549"/>
                  </a:cubicBezTo>
                  <a:lnTo>
                    <a:pt x="11068" y="1909"/>
                  </a:lnTo>
                  <a:lnTo>
                    <a:pt x="11024" y="1909"/>
                  </a:lnTo>
                  <a:lnTo>
                    <a:pt x="7253" y="1155"/>
                  </a:lnTo>
                  <a:lnTo>
                    <a:pt x="5146" y="2020"/>
                  </a:lnTo>
                  <a:lnTo>
                    <a:pt x="5146" y="1355"/>
                  </a:lnTo>
                  <a:cubicBezTo>
                    <a:pt x="4259" y="911"/>
                    <a:pt x="3505" y="246"/>
                    <a:pt x="2529" y="246"/>
                  </a:cubicBezTo>
                  <a:lnTo>
                    <a:pt x="1731" y="246"/>
                  </a:lnTo>
                  <a:cubicBezTo>
                    <a:pt x="1746" y="107"/>
                    <a:pt x="1633" y="1"/>
                    <a:pt x="1510" y="1"/>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827" name="Google Shape;177;p16">
              <a:extLst>
                <a:ext uri="{FF2B5EF4-FFF2-40B4-BE49-F238E27FC236}">
                  <a16:creationId xmlns:a16="http://schemas.microsoft.com/office/drawing/2014/main" id="{BCFDDBBB-078D-2EA1-E3F5-889307927FC0}"/>
                </a:ext>
              </a:extLst>
            </p:cNvPr>
            <p:cNvSpPr/>
            <p:nvPr/>
          </p:nvSpPr>
          <p:spPr>
            <a:xfrm>
              <a:off x="-164100" y="4826050"/>
              <a:ext cx="62125" cy="96625"/>
            </a:xfrm>
            <a:custGeom>
              <a:avLst/>
              <a:gdLst/>
              <a:ahLst/>
              <a:cxnLst/>
              <a:rect l="l" t="t" r="r" b="b"/>
              <a:pathLst>
                <a:path w="2485" h="3865" extrusionOk="0">
                  <a:moveTo>
                    <a:pt x="655" y="1"/>
                  </a:moveTo>
                  <a:cubicBezTo>
                    <a:pt x="593" y="1"/>
                    <a:pt x="529" y="29"/>
                    <a:pt x="466" y="99"/>
                  </a:cubicBezTo>
                  <a:cubicBezTo>
                    <a:pt x="421" y="165"/>
                    <a:pt x="399" y="409"/>
                    <a:pt x="355" y="520"/>
                  </a:cubicBezTo>
                  <a:cubicBezTo>
                    <a:pt x="288" y="653"/>
                    <a:pt x="155" y="764"/>
                    <a:pt x="89" y="919"/>
                  </a:cubicBezTo>
                  <a:cubicBezTo>
                    <a:pt x="0" y="1185"/>
                    <a:pt x="89" y="1474"/>
                    <a:pt x="89" y="1762"/>
                  </a:cubicBezTo>
                  <a:cubicBezTo>
                    <a:pt x="89" y="2028"/>
                    <a:pt x="0" y="2250"/>
                    <a:pt x="0" y="2494"/>
                  </a:cubicBezTo>
                  <a:cubicBezTo>
                    <a:pt x="44" y="2893"/>
                    <a:pt x="177" y="3270"/>
                    <a:pt x="421" y="3603"/>
                  </a:cubicBezTo>
                  <a:cubicBezTo>
                    <a:pt x="444" y="3669"/>
                    <a:pt x="510" y="3736"/>
                    <a:pt x="577" y="3803"/>
                  </a:cubicBezTo>
                  <a:cubicBezTo>
                    <a:pt x="654" y="3841"/>
                    <a:pt x="746" y="3865"/>
                    <a:pt x="836" y="3865"/>
                  </a:cubicBezTo>
                  <a:cubicBezTo>
                    <a:pt x="901" y="3865"/>
                    <a:pt x="965" y="3853"/>
                    <a:pt x="1020" y="3825"/>
                  </a:cubicBezTo>
                  <a:cubicBezTo>
                    <a:pt x="1176" y="3758"/>
                    <a:pt x="1309" y="3692"/>
                    <a:pt x="1464" y="3647"/>
                  </a:cubicBezTo>
                  <a:cubicBezTo>
                    <a:pt x="1541" y="3636"/>
                    <a:pt x="1625" y="3636"/>
                    <a:pt x="1708" y="3636"/>
                  </a:cubicBezTo>
                  <a:cubicBezTo>
                    <a:pt x="1791" y="3636"/>
                    <a:pt x="1874" y="3636"/>
                    <a:pt x="1952" y="3625"/>
                  </a:cubicBezTo>
                  <a:cubicBezTo>
                    <a:pt x="2262" y="3536"/>
                    <a:pt x="2484" y="3248"/>
                    <a:pt x="2484" y="2915"/>
                  </a:cubicBezTo>
                  <a:cubicBezTo>
                    <a:pt x="2484" y="2605"/>
                    <a:pt x="2373" y="2294"/>
                    <a:pt x="2174" y="2028"/>
                  </a:cubicBezTo>
                  <a:cubicBezTo>
                    <a:pt x="1996" y="1762"/>
                    <a:pt x="1774" y="1540"/>
                    <a:pt x="1619" y="1252"/>
                  </a:cubicBezTo>
                  <a:cubicBezTo>
                    <a:pt x="1442" y="986"/>
                    <a:pt x="1331" y="675"/>
                    <a:pt x="1153" y="431"/>
                  </a:cubicBezTo>
                  <a:cubicBezTo>
                    <a:pt x="1006" y="234"/>
                    <a:pt x="833" y="1"/>
                    <a:pt x="655" y="1"/>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828" name="Google Shape;178;p16">
              <a:extLst>
                <a:ext uri="{FF2B5EF4-FFF2-40B4-BE49-F238E27FC236}">
                  <a16:creationId xmlns:a16="http://schemas.microsoft.com/office/drawing/2014/main" id="{189B9974-4B14-A8C6-A4CB-86D7A34A6C3B}"/>
                </a:ext>
              </a:extLst>
            </p:cNvPr>
            <p:cNvSpPr/>
            <p:nvPr/>
          </p:nvSpPr>
          <p:spPr>
            <a:xfrm>
              <a:off x="-361500" y="4850350"/>
              <a:ext cx="24975" cy="51350"/>
            </a:xfrm>
            <a:custGeom>
              <a:avLst/>
              <a:gdLst/>
              <a:ahLst/>
              <a:cxnLst/>
              <a:rect l="l" t="t" r="r" b="b"/>
              <a:pathLst>
                <a:path w="999" h="2054" extrusionOk="0">
                  <a:moveTo>
                    <a:pt x="507" y="0"/>
                  </a:moveTo>
                  <a:cubicBezTo>
                    <a:pt x="375" y="0"/>
                    <a:pt x="273" y="103"/>
                    <a:pt x="355" y="369"/>
                  </a:cubicBezTo>
                  <a:cubicBezTo>
                    <a:pt x="399" y="524"/>
                    <a:pt x="488" y="701"/>
                    <a:pt x="399" y="834"/>
                  </a:cubicBezTo>
                  <a:cubicBezTo>
                    <a:pt x="355" y="879"/>
                    <a:pt x="311" y="901"/>
                    <a:pt x="289" y="967"/>
                  </a:cubicBezTo>
                  <a:cubicBezTo>
                    <a:pt x="289" y="1034"/>
                    <a:pt x="311" y="1101"/>
                    <a:pt x="266" y="1167"/>
                  </a:cubicBezTo>
                  <a:cubicBezTo>
                    <a:pt x="244" y="1211"/>
                    <a:pt x="222" y="1211"/>
                    <a:pt x="178" y="1234"/>
                  </a:cubicBezTo>
                  <a:cubicBezTo>
                    <a:pt x="111" y="1322"/>
                    <a:pt x="178" y="1455"/>
                    <a:pt x="155" y="1566"/>
                  </a:cubicBezTo>
                  <a:cubicBezTo>
                    <a:pt x="133" y="1677"/>
                    <a:pt x="0" y="1855"/>
                    <a:pt x="67" y="1988"/>
                  </a:cubicBezTo>
                  <a:cubicBezTo>
                    <a:pt x="98" y="2034"/>
                    <a:pt x="142" y="2054"/>
                    <a:pt x="188" y="2054"/>
                  </a:cubicBezTo>
                  <a:cubicBezTo>
                    <a:pt x="273" y="2054"/>
                    <a:pt x="363" y="1986"/>
                    <a:pt x="377" y="1899"/>
                  </a:cubicBezTo>
                  <a:cubicBezTo>
                    <a:pt x="399" y="1766"/>
                    <a:pt x="377" y="1611"/>
                    <a:pt x="289" y="1500"/>
                  </a:cubicBezTo>
                  <a:cubicBezTo>
                    <a:pt x="377" y="1433"/>
                    <a:pt x="444" y="1367"/>
                    <a:pt x="488" y="1300"/>
                  </a:cubicBezTo>
                  <a:cubicBezTo>
                    <a:pt x="488" y="1411"/>
                    <a:pt x="510" y="1500"/>
                    <a:pt x="555" y="1611"/>
                  </a:cubicBezTo>
                  <a:cubicBezTo>
                    <a:pt x="577" y="1722"/>
                    <a:pt x="666" y="1788"/>
                    <a:pt x="776" y="1810"/>
                  </a:cubicBezTo>
                  <a:cubicBezTo>
                    <a:pt x="791" y="1813"/>
                    <a:pt x="805" y="1815"/>
                    <a:pt x="818" y="1815"/>
                  </a:cubicBezTo>
                  <a:cubicBezTo>
                    <a:pt x="909" y="1815"/>
                    <a:pt x="979" y="1752"/>
                    <a:pt x="998" y="1655"/>
                  </a:cubicBezTo>
                  <a:cubicBezTo>
                    <a:pt x="976" y="1588"/>
                    <a:pt x="954" y="1522"/>
                    <a:pt x="910" y="1478"/>
                  </a:cubicBezTo>
                  <a:cubicBezTo>
                    <a:pt x="776" y="1234"/>
                    <a:pt x="710" y="967"/>
                    <a:pt x="710" y="679"/>
                  </a:cubicBezTo>
                  <a:cubicBezTo>
                    <a:pt x="710" y="635"/>
                    <a:pt x="710" y="613"/>
                    <a:pt x="732" y="568"/>
                  </a:cubicBezTo>
                  <a:cubicBezTo>
                    <a:pt x="754" y="524"/>
                    <a:pt x="776" y="502"/>
                    <a:pt x="799" y="457"/>
                  </a:cubicBezTo>
                  <a:cubicBezTo>
                    <a:pt x="942" y="210"/>
                    <a:pt x="695" y="0"/>
                    <a:pt x="507" y="0"/>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829" name="Google Shape;179;p16">
              <a:extLst>
                <a:ext uri="{FF2B5EF4-FFF2-40B4-BE49-F238E27FC236}">
                  <a16:creationId xmlns:a16="http://schemas.microsoft.com/office/drawing/2014/main" id="{2AF30FB0-EB1F-1F18-BC2F-8E15CCF76144}"/>
                </a:ext>
              </a:extLst>
            </p:cNvPr>
            <p:cNvSpPr/>
            <p:nvPr/>
          </p:nvSpPr>
          <p:spPr>
            <a:xfrm>
              <a:off x="-375375" y="4914975"/>
              <a:ext cx="23175" cy="46075"/>
            </a:xfrm>
            <a:custGeom>
              <a:avLst/>
              <a:gdLst/>
              <a:ahLst/>
              <a:cxnLst/>
              <a:rect l="l" t="t" r="r" b="b"/>
              <a:pathLst>
                <a:path w="927" h="1843" extrusionOk="0">
                  <a:moveTo>
                    <a:pt x="277" y="0"/>
                  </a:moveTo>
                  <a:cubicBezTo>
                    <a:pt x="173" y="0"/>
                    <a:pt x="86" y="63"/>
                    <a:pt x="67" y="223"/>
                  </a:cubicBezTo>
                  <a:cubicBezTo>
                    <a:pt x="45" y="379"/>
                    <a:pt x="267" y="445"/>
                    <a:pt x="333" y="600"/>
                  </a:cubicBezTo>
                  <a:cubicBezTo>
                    <a:pt x="112" y="711"/>
                    <a:pt x="1" y="1000"/>
                    <a:pt x="134" y="1221"/>
                  </a:cubicBezTo>
                  <a:cubicBezTo>
                    <a:pt x="156" y="1266"/>
                    <a:pt x="178" y="1310"/>
                    <a:pt x="178" y="1377"/>
                  </a:cubicBezTo>
                  <a:cubicBezTo>
                    <a:pt x="156" y="1399"/>
                    <a:pt x="156" y="1443"/>
                    <a:pt x="112" y="1465"/>
                  </a:cubicBezTo>
                  <a:cubicBezTo>
                    <a:pt x="23" y="1621"/>
                    <a:pt x="134" y="1820"/>
                    <a:pt x="311" y="1842"/>
                  </a:cubicBezTo>
                  <a:cubicBezTo>
                    <a:pt x="489" y="1820"/>
                    <a:pt x="622" y="1643"/>
                    <a:pt x="555" y="1488"/>
                  </a:cubicBezTo>
                  <a:cubicBezTo>
                    <a:pt x="511" y="1377"/>
                    <a:pt x="400" y="1288"/>
                    <a:pt x="422" y="1177"/>
                  </a:cubicBezTo>
                  <a:cubicBezTo>
                    <a:pt x="422" y="1066"/>
                    <a:pt x="533" y="1000"/>
                    <a:pt x="511" y="889"/>
                  </a:cubicBezTo>
                  <a:cubicBezTo>
                    <a:pt x="489" y="800"/>
                    <a:pt x="422" y="756"/>
                    <a:pt x="444" y="689"/>
                  </a:cubicBezTo>
                  <a:cubicBezTo>
                    <a:pt x="467" y="667"/>
                    <a:pt x="489" y="667"/>
                    <a:pt x="511" y="645"/>
                  </a:cubicBezTo>
                  <a:cubicBezTo>
                    <a:pt x="927" y="421"/>
                    <a:pt x="546" y="0"/>
                    <a:pt x="277" y="0"/>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830" name="Google Shape;180;p16">
              <a:extLst>
                <a:ext uri="{FF2B5EF4-FFF2-40B4-BE49-F238E27FC236}">
                  <a16:creationId xmlns:a16="http://schemas.microsoft.com/office/drawing/2014/main" id="{E27431DE-BDCB-241A-543C-B457A047237D}"/>
                </a:ext>
              </a:extLst>
            </p:cNvPr>
            <p:cNvSpPr/>
            <p:nvPr/>
          </p:nvSpPr>
          <p:spPr>
            <a:xfrm>
              <a:off x="-357625" y="4912850"/>
              <a:ext cx="20550" cy="35850"/>
            </a:xfrm>
            <a:custGeom>
              <a:avLst/>
              <a:gdLst/>
              <a:ahLst/>
              <a:cxnLst/>
              <a:rect l="l" t="t" r="r" b="b"/>
              <a:pathLst>
                <a:path w="822" h="1434" extrusionOk="0">
                  <a:moveTo>
                    <a:pt x="437" y="0"/>
                  </a:moveTo>
                  <a:cubicBezTo>
                    <a:pt x="273" y="0"/>
                    <a:pt x="233" y="453"/>
                    <a:pt x="178" y="508"/>
                  </a:cubicBezTo>
                  <a:cubicBezTo>
                    <a:pt x="111" y="597"/>
                    <a:pt x="134" y="708"/>
                    <a:pt x="134" y="796"/>
                  </a:cubicBezTo>
                  <a:cubicBezTo>
                    <a:pt x="111" y="885"/>
                    <a:pt x="89" y="974"/>
                    <a:pt x="45" y="1062"/>
                  </a:cubicBezTo>
                  <a:cubicBezTo>
                    <a:pt x="0" y="1151"/>
                    <a:pt x="0" y="1262"/>
                    <a:pt x="45" y="1351"/>
                  </a:cubicBezTo>
                  <a:cubicBezTo>
                    <a:pt x="72" y="1404"/>
                    <a:pt x="123" y="1434"/>
                    <a:pt x="179" y="1434"/>
                  </a:cubicBezTo>
                  <a:cubicBezTo>
                    <a:pt x="215" y="1434"/>
                    <a:pt x="254" y="1421"/>
                    <a:pt x="289" y="1395"/>
                  </a:cubicBezTo>
                  <a:cubicBezTo>
                    <a:pt x="378" y="1284"/>
                    <a:pt x="244" y="1151"/>
                    <a:pt x="222" y="1018"/>
                  </a:cubicBezTo>
                  <a:cubicBezTo>
                    <a:pt x="178" y="774"/>
                    <a:pt x="821" y="308"/>
                    <a:pt x="555" y="64"/>
                  </a:cubicBezTo>
                  <a:cubicBezTo>
                    <a:pt x="510" y="19"/>
                    <a:pt x="471" y="0"/>
                    <a:pt x="437" y="0"/>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831" name="Google Shape;181;p16">
              <a:extLst>
                <a:ext uri="{FF2B5EF4-FFF2-40B4-BE49-F238E27FC236}">
                  <a16:creationId xmlns:a16="http://schemas.microsoft.com/office/drawing/2014/main" id="{E610EEA4-F075-148C-0E93-59E5B9C417A8}"/>
                </a:ext>
              </a:extLst>
            </p:cNvPr>
            <p:cNvSpPr/>
            <p:nvPr/>
          </p:nvSpPr>
          <p:spPr>
            <a:xfrm>
              <a:off x="-382575" y="4986525"/>
              <a:ext cx="15550" cy="21600"/>
            </a:xfrm>
            <a:custGeom>
              <a:avLst/>
              <a:gdLst/>
              <a:ahLst/>
              <a:cxnLst/>
              <a:rect l="l" t="t" r="r" b="b"/>
              <a:pathLst>
                <a:path w="622" h="864" extrusionOk="0">
                  <a:moveTo>
                    <a:pt x="400" y="1"/>
                  </a:moveTo>
                  <a:lnTo>
                    <a:pt x="400" y="45"/>
                  </a:lnTo>
                  <a:cubicBezTo>
                    <a:pt x="400" y="178"/>
                    <a:pt x="289" y="267"/>
                    <a:pt x="178" y="333"/>
                  </a:cubicBezTo>
                  <a:cubicBezTo>
                    <a:pt x="89" y="422"/>
                    <a:pt x="0" y="533"/>
                    <a:pt x="45" y="644"/>
                  </a:cubicBezTo>
                  <a:cubicBezTo>
                    <a:pt x="67" y="688"/>
                    <a:pt x="111" y="733"/>
                    <a:pt x="156" y="755"/>
                  </a:cubicBezTo>
                  <a:cubicBezTo>
                    <a:pt x="230" y="814"/>
                    <a:pt x="333" y="863"/>
                    <a:pt x="420" y="863"/>
                  </a:cubicBezTo>
                  <a:cubicBezTo>
                    <a:pt x="464" y="863"/>
                    <a:pt x="503" y="851"/>
                    <a:pt x="533" y="821"/>
                  </a:cubicBezTo>
                  <a:cubicBezTo>
                    <a:pt x="621" y="755"/>
                    <a:pt x="599" y="555"/>
                    <a:pt x="577" y="422"/>
                  </a:cubicBezTo>
                  <a:cubicBezTo>
                    <a:pt x="599" y="333"/>
                    <a:pt x="599" y="245"/>
                    <a:pt x="577" y="156"/>
                  </a:cubicBezTo>
                  <a:cubicBezTo>
                    <a:pt x="577" y="67"/>
                    <a:pt x="488" y="1"/>
                    <a:pt x="400" y="1"/>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832" name="Google Shape;182;p16">
              <a:extLst>
                <a:ext uri="{FF2B5EF4-FFF2-40B4-BE49-F238E27FC236}">
                  <a16:creationId xmlns:a16="http://schemas.microsoft.com/office/drawing/2014/main" id="{7A9CD454-E24F-3580-BEA0-42673319FE4D}"/>
                </a:ext>
              </a:extLst>
            </p:cNvPr>
            <p:cNvSpPr/>
            <p:nvPr/>
          </p:nvSpPr>
          <p:spPr>
            <a:xfrm>
              <a:off x="342675" y="4537400"/>
              <a:ext cx="218500" cy="379300"/>
            </a:xfrm>
            <a:custGeom>
              <a:avLst/>
              <a:gdLst/>
              <a:ahLst/>
              <a:cxnLst/>
              <a:rect l="l" t="t" r="r" b="b"/>
              <a:pathLst>
                <a:path w="8740" h="15172" extrusionOk="0">
                  <a:moveTo>
                    <a:pt x="2463" y="0"/>
                  </a:moveTo>
                  <a:cubicBezTo>
                    <a:pt x="2152" y="244"/>
                    <a:pt x="2041" y="688"/>
                    <a:pt x="1775" y="976"/>
                  </a:cubicBezTo>
                  <a:cubicBezTo>
                    <a:pt x="1642" y="1154"/>
                    <a:pt x="1420" y="1265"/>
                    <a:pt x="1199" y="1287"/>
                  </a:cubicBezTo>
                  <a:lnTo>
                    <a:pt x="511" y="1287"/>
                  </a:lnTo>
                  <a:cubicBezTo>
                    <a:pt x="223" y="1509"/>
                    <a:pt x="45" y="1841"/>
                    <a:pt x="23" y="2196"/>
                  </a:cubicBezTo>
                  <a:cubicBezTo>
                    <a:pt x="1" y="2529"/>
                    <a:pt x="90" y="2862"/>
                    <a:pt x="223" y="3194"/>
                  </a:cubicBezTo>
                  <a:cubicBezTo>
                    <a:pt x="245" y="3283"/>
                    <a:pt x="289" y="3350"/>
                    <a:pt x="334" y="3438"/>
                  </a:cubicBezTo>
                  <a:cubicBezTo>
                    <a:pt x="400" y="3527"/>
                    <a:pt x="467" y="3593"/>
                    <a:pt x="555" y="3660"/>
                  </a:cubicBezTo>
                  <a:cubicBezTo>
                    <a:pt x="755" y="3860"/>
                    <a:pt x="910" y="4081"/>
                    <a:pt x="1043" y="4348"/>
                  </a:cubicBezTo>
                  <a:cubicBezTo>
                    <a:pt x="1199" y="4525"/>
                    <a:pt x="1243" y="4791"/>
                    <a:pt x="1199" y="5035"/>
                  </a:cubicBezTo>
                  <a:cubicBezTo>
                    <a:pt x="1154" y="5257"/>
                    <a:pt x="999" y="5612"/>
                    <a:pt x="977" y="5856"/>
                  </a:cubicBezTo>
                  <a:cubicBezTo>
                    <a:pt x="822" y="5878"/>
                    <a:pt x="733" y="6033"/>
                    <a:pt x="755" y="6188"/>
                  </a:cubicBezTo>
                  <a:cubicBezTo>
                    <a:pt x="799" y="6322"/>
                    <a:pt x="888" y="6455"/>
                    <a:pt x="999" y="6543"/>
                  </a:cubicBezTo>
                  <a:cubicBezTo>
                    <a:pt x="1110" y="6654"/>
                    <a:pt x="1243" y="6765"/>
                    <a:pt x="1376" y="6876"/>
                  </a:cubicBezTo>
                  <a:cubicBezTo>
                    <a:pt x="1465" y="6943"/>
                    <a:pt x="1553" y="7031"/>
                    <a:pt x="1620" y="7142"/>
                  </a:cubicBezTo>
                  <a:cubicBezTo>
                    <a:pt x="1753" y="7386"/>
                    <a:pt x="1687" y="7697"/>
                    <a:pt x="1753" y="7963"/>
                  </a:cubicBezTo>
                  <a:cubicBezTo>
                    <a:pt x="1842" y="8362"/>
                    <a:pt x="2219" y="8650"/>
                    <a:pt x="2330" y="9050"/>
                  </a:cubicBezTo>
                  <a:cubicBezTo>
                    <a:pt x="2197" y="9338"/>
                    <a:pt x="2041" y="9626"/>
                    <a:pt x="1864" y="9892"/>
                  </a:cubicBezTo>
                  <a:cubicBezTo>
                    <a:pt x="1753" y="10136"/>
                    <a:pt x="1531" y="10336"/>
                    <a:pt x="1287" y="10425"/>
                  </a:cubicBezTo>
                  <a:cubicBezTo>
                    <a:pt x="1354" y="11001"/>
                    <a:pt x="1243" y="11578"/>
                    <a:pt x="999" y="12088"/>
                  </a:cubicBezTo>
                  <a:cubicBezTo>
                    <a:pt x="955" y="12177"/>
                    <a:pt x="932" y="12288"/>
                    <a:pt x="910" y="12376"/>
                  </a:cubicBezTo>
                  <a:cubicBezTo>
                    <a:pt x="910" y="12532"/>
                    <a:pt x="932" y="12687"/>
                    <a:pt x="1021" y="12820"/>
                  </a:cubicBezTo>
                  <a:lnTo>
                    <a:pt x="1176" y="13241"/>
                  </a:lnTo>
                  <a:cubicBezTo>
                    <a:pt x="1265" y="13108"/>
                    <a:pt x="1354" y="12998"/>
                    <a:pt x="1443" y="12864"/>
                  </a:cubicBezTo>
                  <a:cubicBezTo>
                    <a:pt x="1864" y="13330"/>
                    <a:pt x="2263" y="13774"/>
                    <a:pt x="2685" y="14240"/>
                  </a:cubicBezTo>
                  <a:cubicBezTo>
                    <a:pt x="2773" y="14395"/>
                    <a:pt x="2929" y="14506"/>
                    <a:pt x="3084" y="14594"/>
                  </a:cubicBezTo>
                  <a:cubicBezTo>
                    <a:pt x="3173" y="14528"/>
                    <a:pt x="3195" y="14395"/>
                    <a:pt x="3261" y="14284"/>
                  </a:cubicBezTo>
                  <a:cubicBezTo>
                    <a:pt x="3350" y="14306"/>
                    <a:pt x="3416" y="14373"/>
                    <a:pt x="3461" y="14461"/>
                  </a:cubicBezTo>
                  <a:lnTo>
                    <a:pt x="4171" y="14461"/>
                  </a:lnTo>
                  <a:lnTo>
                    <a:pt x="4148" y="15171"/>
                  </a:lnTo>
                  <a:cubicBezTo>
                    <a:pt x="4614" y="15171"/>
                    <a:pt x="5169" y="15105"/>
                    <a:pt x="5368" y="14683"/>
                  </a:cubicBezTo>
                  <a:cubicBezTo>
                    <a:pt x="5213" y="14439"/>
                    <a:pt x="5058" y="14195"/>
                    <a:pt x="4858" y="13973"/>
                  </a:cubicBezTo>
                  <a:lnTo>
                    <a:pt x="4015" y="13973"/>
                  </a:lnTo>
                  <a:cubicBezTo>
                    <a:pt x="3705" y="13752"/>
                    <a:pt x="3483" y="13463"/>
                    <a:pt x="3328" y="13153"/>
                  </a:cubicBezTo>
                  <a:cubicBezTo>
                    <a:pt x="3261" y="12931"/>
                    <a:pt x="3173" y="12665"/>
                    <a:pt x="2951" y="12620"/>
                  </a:cubicBezTo>
                  <a:cubicBezTo>
                    <a:pt x="2862" y="12332"/>
                    <a:pt x="2795" y="11999"/>
                    <a:pt x="2707" y="11711"/>
                  </a:cubicBezTo>
                  <a:cubicBezTo>
                    <a:pt x="2529" y="11778"/>
                    <a:pt x="2352" y="11844"/>
                    <a:pt x="2152" y="11889"/>
                  </a:cubicBezTo>
                  <a:cubicBezTo>
                    <a:pt x="2064" y="11578"/>
                    <a:pt x="1997" y="11245"/>
                    <a:pt x="2019" y="10913"/>
                  </a:cubicBezTo>
                  <a:cubicBezTo>
                    <a:pt x="2019" y="10780"/>
                    <a:pt x="2019" y="10624"/>
                    <a:pt x="2064" y="10491"/>
                  </a:cubicBezTo>
                  <a:cubicBezTo>
                    <a:pt x="2108" y="10314"/>
                    <a:pt x="2174" y="10159"/>
                    <a:pt x="2263" y="10003"/>
                  </a:cubicBezTo>
                  <a:lnTo>
                    <a:pt x="2840" y="8872"/>
                  </a:lnTo>
                  <a:lnTo>
                    <a:pt x="2818" y="7253"/>
                  </a:lnTo>
                  <a:lnTo>
                    <a:pt x="3749" y="7253"/>
                  </a:lnTo>
                  <a:lnTo>
                    <a:pt x="3749" y="7874"/>
                  </a:lnTo>
                  <a:cubicBezTo>
                    <a:pt x="3776" y="7873"/>
                    <a:pt x="3802" y="7873"/>
                    <a:pt x="3828" y="7873"/>
                  </a:cubicBezTo>
                  <a:cubicBezTo>
                    <a:pt x="4643" y="7873"/>
                    <a:pt x="5431" y="8203"/>
                    <a:pt x="6011" y="8783"/>
                  </a:cubicBezTo>
                  <a:cubicBezTo>
                    <a:pt x="6078" y="8606"/>
                    <a:pt x="6100" y="8406"/>
                    <a:pt x="6056" y="8229"/>
                  </a:cubicBezTo>
                  <a:cubicBezTo>
                    <a:pt x="5745" y="7941"/>
                    <a:pt x="5413" y="7608"/>
                    <a:pt x="5413" y="7187"/>
                  </a:cubicBezTo>
                  <a:cubicBezTo>
                    <a:pt x="5435" y="6943"/>
                    <a:pt x="5524" y="6721"/>
                    <a:pt x="5657" y="6521"/>
                  </a:cubicBezTo>
                  <a:cubicBezTo>
                    <a:pt x="5767" y="6277"/>
                    <a:pt x="5923" y="6055"/>
                    <a:pt x="6167" y="6011"/>
                  </a:cubicBezTo>
                  <a:cubicBezTo>
                    <a:pt x="6211" y="6000"/>
                    <a:pt x="6255" y="6000"/>
                    <a:pt x="6297" y="6000"/>
                  </a:cubicBezTo>
                  <a:cubicBezTo>
                    <a:pt x="6339" y="6000"/>
                    <a:pt x="6377" y="6000"/>
                    <a:pt x="6411" y="5989"/>
                  </a:cubicBezTo>
                  <a:cubicBezTo>
                    <a:pt x="6869" y="5903"/>
                    <a:pt x="7327" y="5854"/>
                    <a:pt x="7780" y="5854"/>
                  </a:cubicBezTo>
                  <a:cubicBezTo>
                    <a:pt x="8028" y="5854"/>
                    <a:pt x="8274" y="5869"/>
                    <a:pt x="8518" y="5900"/>
                  </a:cubicBezTo>
                  <a:cubicBezTo>
                    <a:pt x="8540" y="5412"/>
                    <a:pt x="8740" y="5035"/>
                    <a:pt x="8695" y="4414"/>
                  </a:cubicBezTo>
                  <a:cubicBezTo>
                    <a:pt x="8451" y="4059"/>
                    <a:pt x="8096" y="3860"/>
                    <a:pt x="7675" y="3815"/>
                  </a:cubicBezTo>
                  <a:cubicBezTo>
                    <a:pt x="7764" y="3483"/>
                    <a:pt x="7786" y="3106"/>
                    <a:pt x="7697" y="2773"/>
                  </a:cubicBezTo>
                  <a:cubicBezTo>
                    <a:pt x="7364" y="2507"/>
                    <a:pt x="6987" y="2285"/>
                    <a:pt x="6610" y="2085"/>
                  </a:cubicBezTo>
                  <a:cubicBezTo>
                    <a:pt x="6505" y="2010"/>
                    <a:pt x="6379" y="1965"/>
                    <a:pt x="6253" y="1965"/>
                  </a:cubicBezTo>
                  <a:cubicBezTo>
                    <a:pt x="6194" y="1965"/>
                    <a:pt x="6135" y="1975"/>
                    <a:pt x="6078" y="1997"/>
                  </a:cubicBezTo>
                  <a:cubicBezTo>
                    <a:pt x="6011" y="2019"/>
                    <a:pt x="5967" y="2063"/>
                    <a:pt x="5945" y="2107"/>
                  </a:cubicBezTo>
                  <a:cubicBezTo>
                    <a:pt x="5878" y="2263"/>
                    <a:pt x="5945" y="2418"/>
                    <a:pt x="5856" y="2529"/>
                  </a:cubicBezTo>
                  <a:cubicBezTo>
                    <a:pt x="5824" y="2511"/>
                    <a:pt x="5791" y="2504"/>
                    <a:pt x="5759" y="2504"/>
                  </a:cubicBezTo>
                  <a:cubicBezTo>
                    <a:pt x="5575" y="2504"/>
                    <a:pt x="5391" y="2746"/>
                    <a:pt x="5207" y="2746"/>
                  </a:cubicBezTo>
                  <a:cubicBezTo>
                    <a:pt x="5179" y="2746"/>
                    <a:pt x="5152" y="2741"/>
                    <a:pt x="5124" y="2729"/>
                  </a:cubicBezTo>
                  <a:cubicBezTo>
                    <a:pt x="4925" y="2618"/>
                    <a:pt x="4747" y="2529"/>
                    <a:pt x="4570" y="2440"/>
                  </a:cubicBezTo>
                  <a:cubicBezTo>
                    <a:pt x="4525" y="2462"/>
                    <a:pt x="4459" y="2529"/>
                    <a:pt x="4437" y="2551"/>
                  </a:cubicBezTo>
                  <a:lnTo>
                    <a:pt x="3816" y="3172"/>
                  </a:lnTo>
                  <a:lnTo>
                    <a:pt x="3749" y="1597"/>
                  </a:lnTo>
                  <a:cubicBezTo>
                    <a:pt x="3794" y="1420"/>
                    <a:pt x="3638" y="1376"/>
                    <a:pt x="3572" y="1220"/>
                  </a:cubicBezTo>
                  <a:cubicBezTo>
                    <a:pt x="3550" y="1154"/>
                    <a:pt x="3527" y="1087"/>
                    <a:pt x="3527" y="1021"/>
                  </a:cubicBezTo>
                  <a:cubicBezTo>
                    <a:pt x="3508" y="961"/>
                    <a:pt x="3452" y="884"/>
                    <a:pt x="3393" y="884"/>
                  </a:cubicBezTo>
                  <a:cubicBezTo>
                    <a:pt x="3386" y="884"/>
                    <a:pt x="3379" y="885"/>
                    <a:pt x="3372" y="888"/>
                  </a:cubicBezTo>
                  <a:cubicBezTo>
                    <a:pt x="3328" y="888"/>
                    <a:pt x="3261" y="932"/>
                    <a:pt x="3217" y="954"/>
                  </a:cubicBezTo>
                  <a:cubicBezTo>
                    <a:pt x="3128" y="954"/>
                    <a:pt x="3062" y="910"/>
                    <a:pt x="3017" y="865"/>
                  </a:cubicBezTo>
                  <a:cubicBezTo>
                    <a:pt x="2973" y="799"/>
                    <a:pt x="2951" y="710"/>
                    <a:pt x="2951" y="644"/>
                  </a:cubicBezTo>
                  <a:cubicBezTo>
                    <a:pt x="2929" y="577"/>
                    <a:pt x="2906" y="511"/>
                    <a:pt x="2906" y="466"/>
                  </a:cubicBezTo>
                  <a:cubicBezTo>
                    <a:pt x="2884" y="311"/>
                    <a:pt x="2551" y="89"/>
                    <a:pt x="2463" y="0"/>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833" name="Google Shape;183;p16">
              <a:extLst>
                <a:ext uri="{FF2B5EF4-FFF2-40B4-BE49-F238E27FC236}">
                  <a16:creationId xmlns:a16="http://schemas.microsoft.com/office/drawing/2014/main" id="{8127BFC0-CC0B-DCF6-843F-2C6ABA3BF7D1}"/>
                </a:ext>
              </a:extLst>
            </p:cNvPr>
            <p:cNvSpPr/>
            <p:nvPr/>
          </p:nvSpPr>
          <p:spPr>
            <a:xfrm>
              <a:off x="404225" y="4486400"/>
              <a:ext cx="211300" cy="204675"/>
            </a:xfrm>
            <a:custGeom>
              <a:avLst/>
              <a:gdLst/>
              <a:ahLst/>
              <a:cxnLst/>
              <a:rect l="l" t="t" r="r" b="b"/>
              <a:pathLst>
                <a:path w="8452" h="8187" extrusionOk="0">
                  <a:moveTo>
                    <a:pt x="799" y="1109"/>
                  </a:moveTo>
                  <a:lnTo>
                    <a:pt x="799" y="1109"/>
                  </a:lnTo>
                  <a:cubicBezTo>
                    <a:pt x="802" y="1114"/>
                    <a:pt x="805" y="1120"/>
                    <a:pt x="808" y="1125"/>
                  </a:cubicBezTo>
                  <a:lnTo>
                    <a:pt x="808" y="1125"/>
                  </a:lnTo>
                  <a:cubicBezTo>
                    <a:pt x="806" y="1120"/>
                    <a:pt x="803" y="1114"/>
                    <a:pt x="799" y="1109"/>
                  </a:cubicBezTo>
                  <a:close/>
                  <a:moveTo>
                    <a:pt x="1607" y="1"/>
                  </a:moveTo>
                  <a:cubicBezTo>
                    <a:pt x="1572" y="1"/>
                    <a:pt x="1537" y="8"/>
                    <a:pt x="1509" y="22"/>
                  </a:cubicBezTo>
                  <a:cubicBezTo>
                    <a:pt x="1354" y="111"/>
                    <a:pt x="1265" y="266"/>
                    <a:pt x="1265" y="444"/>
                  </a:cubicBezTo>
                  <a:cubicBezTo>
                    <a:pt x="1287" y="621"/>
                    <a:pt x="1332" y="776"/>
                    <a:pt x="1398" y="931"/>
                  </a:cubicBezTo>
                  <a:cubicBezTo>
                    <a:pt x="1442" y="976"/>
                    <a:pt x="1442" y="1042"/>
                    <a:pt x="1442" y="1109"/>
                  </a:cubicBezTo>
                  <a:cubicBezTo>
                    <a:pt x="1420" y="1220"/>
                    <a:pt x="1287" y="1264"/>
                    <a:pt x="1176" y="1286"/>
                  </a:cubicBezTo>
                  <a:cubicBezTo>
                    <a:pt x="1144" y="1294"/>
                    <a:pt x="1108" y="1300"/>
                    <a:pt x="1073" y="1300"/>
                  </a:cubicBezTo>
                  <a:cubicBezTo>
                    <a:pt x="1012" y="1300"/>
                    <a:pt x="952" y="1284"/>
                    <a:pt x="910" y="1242"/>
                  </a:cubicBezTo>
                  <a:cubicBezTo>
                    <a:pt x="871" y="1203"/>
                    <a:pt x="832" y="1164"/>
                    <a:pt x="808" y="1125"/>
                  </a:cubicBezTo>
                  <a:lnTo>
                    <a:pt x="808" y="1125"/>
                  </a:lnTo>
                  <a:cubicBezTo>
                    <a:pt x="895" y="1301"/>
                    <a:pt x="661" y="1534"/>
                    <a:pt x="511" y="1663"/>
                  </a:cubicBezTo>
                  <a:cubicBezTo>
                    <a:pt x="356" y="1796"/>
                    <a:pt x="156" y="1885"/>
                    <a:pt x="1" y="2018"/>
                  </a:cubicBezTo>
                  <a:cubicBezTo>
                    <a:pt x="89" y="2151"/>
                    <a:pt x="400" y="2373"/>
                    <a:pt x="444" y="2528"/>
                  </a:cubicBezTo>
                  <a:cubicBezTo>
                    <a:pt x="444" y="2573"/>
                    <a:pt x="467" y="2639"/>
                    <a:pt x="467" y="2706"/>
                  </a:cubicBezTo>
                  <a:cubicBezTo>
                    <a:pt x="489" y="2772"/>
                    <a:pt x="511" y="2861"/>
                    <a:pt x="533" y="2905"/>
                  </a:cubicBezTo>
                  <a:cubicBezTo>
                    <a:pt x="577" y="2972"/>
                    <a:pt x="666" y="3016"/>
                    <a:pt x="733" y="3016"/>
                  </a:cubicBezTo>
                  <a:cubicBezTo>
                    <a:pt x="799" y="2994"/>
                    <a:pt x="844" y="2950"/>
                    <a:pt x="910" y="2950"/>
                  </a:cubicBezTo>
                  <a:cubicBezTo>
                    <a:pt x="917" y="2947"/>
                    <a:pt x="924" y="2946"/>
                    <a:pt x="931" y="2946"/>
                  </a:cubicBezTo>
                  <a:cubicBezTo>
                    <a:pt x="986" y="2946"/>
                    <a:pt x="1023" y="3023"/>
                    <a:pt x="1043" y="3083"/>
                  </a:cubicBezTo>
                  <a:cubicBezTo>
                    <a:pt x="1065" y="3149"/>
                    <a:pt x="1065" y="3216"/>
                    <a:pt x="1088" y="3282"/>
                  </a:cubicBezTo>
                  <a:cubicBezTo>
                    <a:pt x="1154" y="3438"/>
                    <a:pt x="1309" y="3482"/>
                    <a:pt x="1265" y="3637"/>
                  </a:cubicBezTo>
                  <a:lnTo>
                    <a:pt x="1332" y="5234"/>
                  </a:lnTo>
                  <a:lnTo>
                    <a:pt x="1953" y="4613"/>
                  </a:lnTo>
                  <a:cubicBezTo>
                    <a:pt x="1997" y="4591"/>
                    <a:pt x="2063" y="4525"/>
                    <a:pt x="2086" y="4502"/>
                  </a:cubicBezTo>
                  <a:cubicBezTo>
                    <a:pt x="2263" y="4591"/>
                    <a:pt x="2463" y="4680"/>
                    <a:pt x="2640" y="4791"/>
                  </a:cubicBezTo>
                  <a:cubicBezTo>
                    <a:pt x="2668" y="4803"/>
                    <a:pt x="2696" y="4809"/>
                    <a:pt x="2724" y="4809"/>
                  </a:cubicBezTo>
                  <a:cubicBezTo>
                    <a:pt x="2911" y="4809"/>
                    <a:pt x="3106" y="4566"/>
                    <a:pt x="3282" y="4566"/>
                  </a:cubicBezTo>
                  <a:cubicBezTo>
                    <a:pt x="3312" y="4566"/>
                    <a:pt x="3343" y="4573"/>
                    <a:pt x="3372" y="4591"/>
                  </a:cubicBezTo>
                  <a:cubicBezTo>
                    <a:pt x="3483" y="4480"/>
                    <a:pt x="3416" y="4303"/>
                    <a:pt x="3461" y="4170"/>
                  </a:cubicBezTo>
                  <a:cubicBezTo>
                    <a:pt x="3505" y="4125"/>
                    <a:pt x="3549" y="4081"/>
                    <a:pt x="3616" y="4059"/>
                  </a:cubicBezTo>
                  <a:cubicBezTo>
                    <a:pt x="3673" y="4037"/>
                    <a:pt x="3732" y="4028"/>
                    <a:pt x="3791" y="4028"/>
                  </a:cubicBezTo>
                  <a:cubicBezTo>
                    <a:pt x="3917" y="4028"/>
                    <a:pt x="4043" y="4072"/>
                    <a:pt x="4148" y="4147"/>
                  </a:cubicBezTo>
                  <a:cubicBezTo>
                    <a:pt x="4525" y="4347"/>
                    <a:pt x="4880" y="4569"/>
                    <a:pt x="5235" y="4835"/>
                  </a:cubicBezTo>
                  <a:cubicBezTo>
                    <a:pt x="5302" y="5168"/>
                    <a:pt x="5302" y="5545"/>
                    <a:pt x="5213" y="5877"/>
                  </a:cubicBezTo>
                  <a:cubicBezTo>
                    <a:pt x="5612" y="5922"/>
                    <a:pt x="5989" y="6121"/>
                    <a:pt x="6211" y="6476"/>
                  </a:cubicBezTo>
                  <a:cubicBezTo>
                    <a:pt x="6189" y="6632"/>
                    <a:pt x="6189" y="6787"/>
                    <a:pt x="6211" y="6942"/>
                  </a:cubicBezTo>
                  <a:cubicBezTo>
                    <a:pt x="6189" y="7164"/>
                    <a:pt x="6122" y="7386"/>
                    <a:pt x="6034" y="7563"/>
                  </a:cubicBezTo>
                  <a:cubicBezTo>
                    <a:pt x="6034" y="7829"/>
                    <a:pt x="6211" y="8073"/>
                    <a:pt x="6455" y="8162"/>
                  </a:cubicBezTo>
                  <a:cubicBezTo>
                    <a:pt x="6523" y="8179"/>
                    <a:pt x="6590" y="8186"/>
                    <a:pt x="6657" y="8186"/>
                  </a:cubicBezTo>
                  <a:cubicBezTo>
                    <a:pt x="6765" y="8186"/>
                    <a:pt x="6869" y="8167"/>
                    <a:pt x="6965" y="8140"/>
                  </a:cubicBezTo>
                  <a:cubicBezTo>
                    <a:pt x="7142" y="8073"/>
                    <a:pt x="7298" y="7896"/>
                    <a:pt x="7253" y="7718"/>
                  </a:cubicBezTo>
                  <a:cubicBezTo>
                    <a:pt x="7231" y="7630"/>
                    <a:pt x="7120" y="7563"/>
                    <a:pt x="7120" y="7452"/>
                  </a:cubicBezTo>
                  <a:cubicBezTo>
                    <a:pt x="7120" y="7297"/>
                    <a:pt x="7291" y="7226"/>
                    <a:pt x="7438" y="7226"/>
                  </a:cubicBezTo>
                  <a:cubicBezTo>
                    <a:pt x="7458" y="7226"/>
                    <a:pt x="7478" y="7228"/>
                    <a:pt x="7497" y="7230"/>
                  </a:cubicBezTo>
                  <a:cubicBezTo>
                    <a:pt x="7653" y="7297"/>
                    <a:pt x="7830" y="7341"/>
                    <a:pt x="8007" y="7341"/>
                  </a:cubicBezTo>
                  <a:cubicBezTo>
                    <a:pt x="8340" y="7297"/>
                    <a:pt x="8451" y="6831"/>
                    <a:pt x="8362" y="6498"/>
                  </a:cubicBezTo>
                  <a:cubicBezTo>
                    <a:pt x="8251" y="6121"/>
                    <a:pt x="8007" y="5833"/>
                    <a:pt x="7675" y="5633"/>
                  </a:cubicBezTo>
                  <a:cubicBezTo>
                    <a:pt x="7520" y="5523"/>
                    <a:pt x="7342" y="5456"/>
                    <a:pt x="7253" y="5279"/>
                  </a:cubicBezTo>
                  <a:cubicBezTo>
                    <a:pt x="7187" y="5146"/>
                    <a:pt x="7209" y="4990"/>
                    <a:pt x="7120" y="4902"/>
                  </a:cubicBezTo>
                  <a:cubicBezTo>
                    <a:pt x="7009" y="4724"/>
                    <a:pt x="6765" y="4746"/>
                    <a:pt x="6566" y="4635"/>
                  </a:cubicBezTo>
                  <a:cubicBezTo>
                    <a:pt x="6388" y="4525"/>
                    <a:pt x="6322" y="4236"/>
                    <a:pt x="6122" y="4147"/>
                  </a:cubicBezTo>
                  <a:cubicBezTo>
                    <a:pt x="6011" y="4103"/>
                    <a:pt x="5923" y="4081"/>
                    <a:pt x="5834" y="4081"/>
                  </a:cubicBezTo>
                  <a:cubicBezTo>
                    <a:pt x="5413" y="3948"/>
                    <a:pt x="5257" y="3393"/>
                    <a:pt x="4880" y="3172"/>
                  </a:cubicBezTo>
                  <a:cubicBezTo>
                    <a:pt x="4725" y="3105"/>
                    <a:pt x="4570" y="3039"/>
                    <a:pt x="4414" y="2950"/>
                  </a:cubicBezTo>
                  <a:cubicBezTo>
                    <a:pt x="4281" y="2861"/>
                    <a:pt x="4193" y="2639"/>
                    <a:pt x="4304" y="2528"/>
                  </a:cubicBezTo>
                  <a:cubicBezTo>
                    <a:pt x="4370" y="2484"/>
                    <a:pt x="4437" y="2440"/>
                    <a:pt x="4503" y="2417"/>
                  </a:cubicBezTo>
                  <a:cubicBezTo>
                    <a:pt x="4681" y="2284"/>
                    <a:pt x="4725" y="2063"/>
                    <a:pt x="4658" y="1863"/>
                  </a:cubicBezTo>
                  <a:cubicBezTo>
                    <a:pt x="4570" y="1663"/>
                    <a:pt x="4437" y="1486"/>
                    <a:pt x="4281" y="1353"/>
                  </a:cubicBezTo>
                  <a:cubicBezTo>
                    <a:pt x="4170" y="1264"/>
                    <a:pt x="4060" y="1175"/>
                    <a:pt x="3927" y="1109"/>
                  </a:cubicBezTo>
                  <a:cubicBezTo>
                    <a:pt x="3884" y="1095"/>
                    <a:pt x="3840" y="1088"/>
                    <a:pt x="3796" y="1088"/>
                  </a:cubicBezTo>
                  <a:cubicBezTo>
                    <a:pt x="3700" y="1088"/>
                    <a:pt x="3603" y="1122"/>
                    <a:pt x="3527" y="1198"/>
                  </a:cubicBezTo>
                  <a:cubicBezTo>
                    <a:pt x="3505" y="1264"/>
                    <a:pt x="3461" y="1309"/>
                    <a:pt x="3439" y="1353"/>
                  </a:cubicBezTo>
                  <a:cubicBezTo>
                    <a:pt x="3372" y="1403"/>
                    <a:pt x="3305" y="1428"/>
                    <a:pt x="3230" y="1428"/>
                  </a:cubicBezTo>
                  <a:cubicBezTo>
                    <a:pt x="3204" y="1428"/>
                    <a:pt x="3178" y="1425"/>
                    <a:pt x="3150" y="1419"/>
                  </a:cubicBezTo>
                  <a:cubicBezTo>
                    <a:pt x="2707" y="1286"/>
                    <a:pt x="2684" y="643"/>
                    <a:pt x="2352" y="310"/>
                  </a:cubicBezTo>
                  <a:cubicBezTo>
                    <a:pt x="2224" y="182"/>
                    <a:pt x="2065" y="99"/>
                    <a:pt x="1889" y="99"/>
                  </a:cubicBezTo>
                  <a:cubicBezTo>
                    <a:pt x="1852" y="99"/>
                    <a:pt x="1814" y="103"/>
                    <a:pt x="1775" y="111"/>
                  </a:cubicBezTo>
                  <a:cubicBezTo>
                    <a:pt x="1760" y="35"/>
                    <a:pt x="1683" y="1"/>
                    <a:pt x="1607" y="1"/>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834" name="Google Shape;184;p16">
              <a:extLst>
                <a:ext uri="{FF2B5EF4-FFF2-40B4-BE49-F238E27FC236}">
                  <a16:creationId xmlns:a16="http://schemas.microsoft.com/office/drawing/2014/main" id="{D398EC9D-3066-4D61-7766-40AC43BC2CB4}"/>
                </a:ext>
              </a:extLst>
            </p:cNvPr>
            <p:cNvSpPr/>
            <p:nvPr/>
          </p:nvSpPr>
          <p:spPr>
            <a:xfrm>
              <a:off x="446375" y="4454700"/>
              <a:ext cx="217925" cy="369400"/>
            </a:xfrm>
            <a:custGeom>
              <a:avLst/>
              <a:gdLst/>
              <a:ahLst/>
              <a:cxnLst/>
              <a:rect l="l" t="t" r="r" b="b"/>
              <a:pathLst>
                <a:path w="8717" h="14776" extrusionOk="0">
                  <a:moveTo>
                    <a:pt x="3362" y="0"/>
                  </a:moveTo>
                  <a:cubicBezTo>
                    <a:pt x="3351" y="0"/>
                    <a:pt x="3339" y="1"/>
                    <a:pt x="3327" y="4"/>
                  </a:cubicBezTo>
                  <a:cubicBezTo>
                    <a:pt x="3239" y="26"/>
                    <a:pt x="3150" y="70"/>
                    <a:pt x="3083" y="159"/>
                  </a:cubicBezTo>
                  <a:lnTo>
                    <a:pt x="2484" y="736"/>
                  </a:lnTo>
                  <a:cubicBezTo>
                    <a:pt x="2462" y="758"/>
                    <a:pt x="2440" y="780"/>
                    <a:pt x="2418" y="802"/>
                  </a:cubicBezTo>
                  <a:cubicBezTo>
                    <a:pt x="2396" y="824"/>
                    <a:pt x="2351" y="847"/>
                    <a:pt x="2329" y="869"/>
                  </a:cubicBezTo>
                  <a:cubicBezTo>
                    <a:pt x="2218" y="913"/>
                    <a:pt x="2130" y="980"/>
                    <a:pt x="2019" y="1024"/>
                  </a:cubicBezTo>
                  <a:cubicBezTo>
                    <a:pt x="1878" y="1066"/>
                    <a:pt x="1737" y="1082"/>
                    <a:pt x="1597" y="1082"/>
                  </a:cubicBezTo>
                  <a:cubicBezTo>
                    <a:pt x="1516" y="1082"/>
                    <a:pt x="1435" y="1076"/>
                    <a:pt x="1353" y="1068"/>
                  </a:cubicBezTo>
                  <a:cubicBezTo>
                    <a:pt x="1242" y="1068"/>
                    <a:pt x="1132" y="1068"/>
                    <a:pt x="1065" y="1157"/>
                  </a:cubicBezTo>
                  <a:cubicBezTo>
                    <a:pt x="1065" y="1179"/>
                    <a:pt x="1065" y="1224"/>
                    <a:pt x="1021" y="1224"/>
                  </a:cubicBezTo>
                  <a:cubicBezTo>
                    <a:pt x="799" y="1201"/>
                    <a:pt x="577" y="1201"/>
                    <a:pt x="377" y="1201"/>
                  </a:cubicBezTo>
                  <a:cubicBezTo>
                    <a:pt x="355" y="1201"/>
                    <a:pt x="333" y="1201"/>
                    <a:pt x="311" y="1224"/>
                  </a:cubicBezTo>
                  <a:lnTo>
                    <a:pt x="45" y="1334"/>
                  </a:lnTo>
                  <a:cubicBezTo>
                    <a:pt x="0" y="1379"/>
                    <a:pt x="67" y="1445"/>
                    <a:pt x="133" y="1468"/>
                  </a:cubicBezTo>
                  <a:cubicBezTo>
                    <a:pt x="311" y="1490"/>
                    <a:pt x="511" y="1578"/>
                    <a:pt x="688" y="1601"/>
                  </a:cubicBezTo>
                  <a:cubicBezTo>
                    <a:pt x="1021" y="1933"/>
                    <a:pt x="1043" y="2599"/>
                    <a:pt x="1486" y="2710"/>
                  </a:cubicBezTo>
                  <a:cubicBezTo>
                    <a:pt x="1518" y="2725"/>
                    <a:pt x="1552" y="2733"/>
                    <a:pt x="1587" y="2733"/>
                  </a:cubicBezTo>
                  <a:cubicBezTo>
                    <a:pt x="1651" y="2733"/>
                    <a:pt x="1717" y="2708"/>
                    <a:pt x="1775" y="2665"/>
                  </a:cubicBezTo>
                  <a:cubicBezTo>
                    <a:pt x="1797" y="2599"/>
                    <a:pt x="1841" y="2554"/>
                    <a:pt x="1863" y="2510"/>
                  </a:cubicBezTo>
                  <a:cubicBezTo>
                    <a:pt x="1924" y="2435"/>
                    <a:pt x="2015" y="2390"/>
                    <a:pt x="2116" y="2390"/>
                  </a:cubicBezTo>
                  <a:cubicBezTo>
                    <a:pt x="2163" y="2390"/>
                    <a:pt x="2213" y="2400"/>
                    <a:pt x="2263" y="2421"/>
                  </a:cubicBezTo>
                  <a:cubicBezTo>
                    <a:pt x="2396" y="2466"/>
                    <a:pt x="2507" y="2554"/>
                    <a:pt x="2618" y="2665"/>
                  </a:cubicBezTo>
                  <a:cubicBezTo>
                    <a:pt x="2773" y="2798"/>
                    <a:pt x="2906" y="2954"/>
                    <a:pt x="2995" y="3153"/>
                  </a:cubicBezTo>
                  <a:cubicBezTo>
                    <a:pt x="3061" y="3353"/>
                    <a:pt x="3017" y="3575"/>
                    <a:pt x="2839" y="3708"/>
                  </a:cubicBezTo>
                  <a:cubicBezTo>
                    <a:pt x="2773" y="3730"/>
                    <a:pt x="2706" y="3774"/>
                    <a:pt x="2640" y="3819"/>
                  </a:cubicBezTo>
                  <a:cubicBezTo>
                    <a:pt x="2529" y="3952"/>
                    <a:pt x="2595" y="4151"/>
                    <a:pt x="2751" y="4262"/>
                  </a:cubicBezTo>
                  <a:cubicBezTo>
                    <a:pt x="2884" y="4329"/>
                    <a:pt x="3039" y="4417"/>
                    <a:pt x="3216" y="4462"/>
                  </a:cubicBezTo>
                  <a:cubicBezTo>
                    <a:pt x="3593" y="4684"/>
                    <a:pt x="3749" y="5238"/>
                    <a:pt x="4170" y="5371"/>
                  </a:cubicBezTo>
                  <a:cubicBezTo>
                    <a:pt x="4259" y="5393"/>
                    <a:pt x="4348" y="5415"/>
                    <a:pt x="4436" y="5438"/>
                  </a:cubicBezTo>
                  <a:cubicBezTo>
                    <a:pt x="4658" y="5526"/>
                    <a:pt x="4725" y="5837"/>
                    <a:pt x="4902" y="5948"/>
                  </a:cubicBezTo>
                  <a:cubicBezTo>
                    <a:pt x="5079" y="6059"/>
                    <a:pt x="5346" y="6037"/>
                    <a:pt x="5456" y="6192"/>
                  </a:cubicBezTo>
                  <a:cubicBezTo>
                    <a:pt x="5545" y="6303"/>
                    <a:pt x="5523" y="6458"/>
                    <a:pt x="5590" y="6569"/>
                  </a:cubicBezTo>
                  <a:cubicBezTo>
                    <a:pt x="5678" y="6746"/>
                    <a:pt x="5856" y="6835"/>
                    <a:pt x="6011" y="6924"/>
                  </a:cubicBezTo>
                  <a:cubicBezTo>
                    <a:pt x="6344" y="7123"/>
                    <a:pt x="6565" y="7434"/>
                    <a:pt x="6676" y="7789"/>
                  </a:cubicBezTo>
                  <a:cubicBezTo>
                    <a:pt x="6809" y="8144"/>
                    <a:pt x="6676" y="8521"/>
                    <a:pt x="6721" y="8898"/>
                  </a:cubicBezTo>
                  <a:cubicBezTo>
                    <a:pt x="6743" y="9186"/>
                    <a:pt x="6876" y="9541"/>
                    <a:pt x="7142" y="9563"/>
                  </a:cubicBezTo>
                  <a:cubicBezTo>
                    <a:pt x="7031" y="9874"/>
                    <a:pt x="6965" y="10184"/>
                    <a:pt x="6965" y="10517"/>
                  </a:cubicBezTo>
                  <a:cubicBezTo>
                    <a:pt x="6965" y="10605"/>
                    <a:pt x="6943" y="10694"/>
                    <a:pt x="6920" y="10761"/>
                  </a:cubicBezTo>
                  <a:cubicBezTo>
                    <a:pt x="6876" y="10849"/>
                    <a:pt x="6809" y="10916"/>
                    <a:pt x="6743" y="10982"/>
                  </a:cubicBezTo>
                  <a:cubicBezTo>
                    <a:pt x="6432" y="11293"/>
                    <a:pt x="6033" y="11493"/>
                    <a:pt x="5612" y="11581"/>
                  </a:cubicBezTo>
                  <a:cubicBezTo>
                    <a:pt x="5501" y="11581"/>
                    <a:pt x="5390" y="11581"/>
                    <a:pt x="5323" y="11670"/>
                  </a:cubicBezTo>
                  <a:cubicBezTo>
                    <a:pt x="5301" y="11714"/>
                    <a:pt x="5279" y="11803"/>
                    <a:pt x="5279" y="11870"/>
                  </a:cubicBezTo>
                  <a:cubicBezTo>
                    <a:pt x="5257" y="12291"/>
                    <a:pt x="4924" y="12602"/>
                    <a:pt x="4503" y="12646"/>
                  </a:cubicBezTo>
                  <a:cubicBezTo>
                    <a:pt x="4436" y="12646"/>
                    <a:pt x="4370" y="12646"/>
                    <a:pt x="4303" y="12690"/>
                  </a:cubicBezTo>
                  <a:cubicBezTo>
                    <a:pt x="4192" y="12757"/>
                    <a:pt x="4214" y="12956"/>
                    <a:pt x="4126" y="13023"/>
                  </a:cubicBezTo>
                  <a:cubicBezTo>
                    <a:pt x="4037" y="13112"/>
                    <a:pt x="3904" y="13090"/>
                    <a:pt x="3793" y="13156"/>
                  </a:cubicBezTo>
                  <a:cubicBezTo>
                    <a:pt x="3682" y="13245"/>
                    <a:pt x="3704" y="13422"/>
                    <a:pt x="3837" y="13489"/>
                  </a:cubicBezTo>
                  <a:cubicBezTo>
                    <a:pt x="3904" y="13511"/>
                    <a:pt x="3970" y="13511"/>
                    <a:pt x="4059" y="13511"/>
                  </a:cubicBezTo>
                  <a:cubicBezTo>
                    <a:pt x="4281" y="13555"/>
                    <a:pt x="4392" y="13821"/>
                    <a:pt x="4392" y="14065"/>
                  </a:cubicBezTo>
                  <a:cubicBezTo>
                    <a:pt x="4348" y="14309"/>
                    <a:pt x="4370" y="14553"/>
                    <a:pt x="4436" y="14775"/>
                  </a:cubicBezTo>
                  <a:cubicBezTo>
                    <a:pt x="4658" y="14775"/>
                    <a:pt x="4702" y="14509"/>
                    <a:pt x="4835" y="14332"/>
                  </a:cubicBezTo>
                  <a:cubicBezTo>
                    <a:pt x="4991" y="14132"/>
                    <a:pt x="5301" y="14132"/>
                    <a:pt x="5545" y="14110"/>
                  </a:cubicBezTo>
                  <a:cubicBezTo>
                    <a:pt x="5811" y="14065"/>
                    <a:pt x="6078" y="13910"/>
                    <a:pt x="6078" y="13666"/>
                  </a:cubicBezTo>
                  <a:lnTo>
                    <a:pt x="6078" y="12668"/>
                  </a:lnTo>
                  <a:lnTo>
                    <a:pt x="7009" y="12668"/>
                  </a:lnTo>
                  <a:cubicBezTo>
                    <a:pt x="7209" y="12535"/>
                    <a:pt x="7342" y="12335"/>
                    <a:pt x="7519" y="12225"/>
                  </a:cubicBezTo>
                  <a:lnTo>
                    <a:pt x="8717" y="11049"/>
                  </a:lnTo>
                  <a:lnTo>
                    <a:pt x="8717" y="8654"/>
                  </a:lnTo>
                  <a:cubicBezTo>
                    <a:pt x="8695" y="7789"/>
                    <a:pt x="8162" y="7035"/>
                    <a:pt x="7386" y="6702"/>
                  </a:cubicBezTo>
                  <a:cubicBezTo>
                    <a:pt x="7275" y="6658"/>
                    <a:pt x="7142" y="6613"/>
                    <a:pt x="7031" y="6547"/>
                  </a:cubicBezTo>
                  <a:cubicBezTo>
                    <a:pt x="6787" y="6369"/>
                    <a:pt x="6699" y="6037"/>
                    <a:pt x="6410" y="5926"/>
                  </a:cubicBezTo>
                  <a:cubicBezTo>
                    <a:pt x="6277" y="5859"/>
                    <a:pt x="6078" y="5881"/>
                    <a:pt x="5922" y="5837"/>
                  </a:cubicBezTo>
                  <a:cubicBezTo>
                    <a:pt x="5590" y="5682"/>
                    <a:pt x="5501" y="5238"/>
                    <a:pt x="5257" y="4994"/>
                  </a:cubicBezTo>
                  <a:cubicBezTo>
                    <a:pt x="5013" y="4750"/>
                    <a:pt x="4636" y="4706"/>
                    <a:pt x="4325" y="4550"/>
                  </a:cubicBezTo>
                  <a:cubicBezTo>
                    <a:pt x="4259" y="4528"/>
                    <a:pt x="4214" y="4462"/>
                    <a:pt x="4192" y="4395"/>
                  </a:cubicBezTo>
                  <a:cubicBezTo>
                    <a:pt x="4192" y="4351"/>
                    <a:pt x="4192" y="4307"/>
                    <a:pt x="4214" y="4262"/>
                  </a:cubicBezTo>
                  <a:cubicBezTo>
                    <a:pt x="4392" y="3819"/>
                    <a:pt x="4592" y="3397"/>
                    <a:pt x="4769" y="2976"/>
                  </a:cubicBezTo>
                  <a:cubicBezTo>
                    <a:pt x="4924" y="2865"/>
                    <a:pt x="5057" y="2732"/>
                    <a:pt x="5146" y="2577"/>
                  </a:cubicBezTo>
                  <a:lnTo>
                    <a:pt x="5612" y="1911"/>
                  </a:lnTo>
                  <a:cubicBezTo>
                    <a:pt x="5656" y="1822"/>
                    <a:pt x="5700" y="1756"/>
                    <a:pt x="5767" y="1712"/>
                  </a:cubicBezTo>
                  <a:cubicBezTo>
                    <a:pt x="5944" y="1601"/>
                    <a:pt x="6122" y="1534"/>
                    <a:pt x="6299" y="1445"/>
                  </a:cubicBezTo>
                  <a:cubicBezTo>
                    <a:pt x="6455" y="1334"/>
                    <a:pt x="6565" y="1179"/>
                    <a:pt x="6610" y="980"/>
                  </a:cubicBezTo>
                  <a:lnTo>
                    <a:pt x="6610" y="980"/>
                  </a:lnTo>
                  <a:cubicBezTo>
                    <a:pt x="6543" y="1201"/>
                    <a:pt x="6277" y="1290"/>
                    <a:pt x="6055" y="1379"/>
                  </a:cubicBezTo>
                  <a:cubicBezTo>
                    <a:pt x="5989" y="1401"/>
                    <a:pt x="5922" y="1401"/>
                    <a:pt x="5856" y="1401"/>
                  </a:cubicBezTo>
                  <a:cubicBezTo>
                    <a:pt x="5745" y="1379"/>
                    <a:pt x="5656" y="1290"/>
                    <a:pt x="5590" y="1290"/>
                  </a:cubicBezTo>
                  <a:cubicBezTo>
                    <a:pt x="5545" y="1290"/>
                    <a:pt x="5491" y="1310"/>
                    <a:pt x="5447" y="1310"/>
                  </a:cubicBezTo>
                  <a:cubicBezTo>
                    <a:pt x="5424" y="1310"/>
                    <a:pt x="5405" y="1305"/>
                    <a:pt x="5390" y="1290"/>
                  </a:cubicBezTo>
                  <a:cubicBezTo>
                    <a:pt x="5346" y="1268"/>
                    <a:pt x="5323" y="1246"/>
                    <a:pt x="5301" y="1201"/>
                  </a:cubicBezTo>
                  <a:cubicBezTo>
                    <a:pt x="5168" y="1024"/>
                    <a:pt x="4946" y="935"/>
                    <a:pt x="4725" y="935"/>
                  </a:cubicBezTo>
                  <a:lnTo>
                    <a:pt x="4725" y="159"/>
                  </a:lnTo>
                  <a:lnTo>
                    <a:pt x="3527" y="159"/>
                  </a:lnTo>
                  <a:cubicBezTo>
                    <a:pt x="3547" y="80"/>
                    <a:pt x="3460" y="0"/>
                    <a:pt x="3362" y="0"/>
                  </a:cubicBezTo>
                  <a:close/>
                </a:path>
              </a:pathLst>
            </a:custGeom>
            <a:solidFill>
              <a:srgbClr val="FF00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835" name="Google Shape;185;p16">
              <a:extLst>
                <a:ext uri="{FF2B5EF4-FFF2-40B4-BE49-F238E27FC236}">
                  <a16:creationId xmlns:a16="http://schemas.microsoft.com/office/drawing/2014/main" id="{9219E791-5CD0-9EDD-1A1A-57A0F3669233}"/>
                </a:ext>
              </a:extLst>
            </p:cNvPr>
            <p:cNvSpPr/>
            <p:nvPr/>
          </p:nvSpPr>
          <p:spPr>
            <a:xfrm>
              <a:off x="631025" y="4500075"/>
              <a:ext cx="53325" cy="57650"/>
            </a:xfrm>
            <a:custGeom>
              <a:avLst/>
              <a:gdLst/>
              <a:ahLst/>
              <a:cxnLst/>
              <a:rect l="l" t="t" r="r" b="b"/>
              <a:pathLst>
                <a:path w="2133" h="2306" extrusionOk="0">
                  <a:moveTo>
                    <a:pt x="1803" y="1"/>
                  </a:moveTo>
                  <a:cubicBezTo>
                    <a:pt x="1496" y="1"/>
                    <a:pt x="1038" y="202"/>
                    <a:pt x="821" y="229"/>
                  </a:cubicBezTo>
                  <a:cubicBezTo>
                    <a:pt x="776" y="229"/>
                    <a:pt x="710" y="251"/>
                    <a:pt x="665" y="274"/>
                  </a:cubicBezTo>
                  <a:cubicBezTo>
                    <a:pt x="643" y="296"/>
                    <a:pt x="599" y="318"/>
                    <a:pt x="577" y="362"/>
                  </a:cubicBezTo>
                  <a:lnTo>
                    <a:pt x="155" y="961"/>
                  </a:lnTo>
                  <a:cubicBezTo>
                    <a:pt x="67" y="1050"/>
                    <a:pt x="22" y="1161"/>
                    <a:pt x="0" y="1294"/>
                  </a:cubicBezTo>
                  <a:cubicBezTo>
                    <a:pt x="0" y="1471"/>
                    <a:pt x="133" y="1627"/>
                    <a:pt x="222" y="1782"/>
                  </a:cubicBezTo>
                  <a:cubicBezTo>
                    <a:pt x="244" y="1893"/>
                    <a:pt x="288" y="2004"/>
                    <a:pt x="355" y="2092"/>
                  </a:cubicBezTo>
                  <a:cubicBezTo>
                    <a:pt x="497" y="2234"/>
                    <a:pt x="667" y="2305"/>
                    <a:pt x="855" y="2305"/>
                  </a:cubicBezTo>
                  <a:cubicBezTo>
                    <a:pt x="901" y="2305"/>
                    <a:pt x="949" y="2301"/>
                    <a:pt x="998" y="2292"/>
                  </a:cubicBezTo>
                  <a:cubicBezTo>
                    <a:pt x="1027" y="2296"/>
                    <a:pt x="1055" y="2298"/>
                    <a:pt x="1084" y="2298"/>
                  </a:cubicBezTo>
                  <a:cubicBezTo>
                    <a:pt x="1211" y="2298"/>
                    <a:pt x="1341" y="2262"/>
                    <a:pt x="1486" y="2225"/>
                  </a:cubicBezTo>
                  <a:cubicBezTo>
                    <a:pt x="1641" y="2181"/>
                    <a:pt x="1752" y="2070"/>
                    <a:pt x="1841" y="1915"/>
                  </a:cubicBezTo>
                  <a:cubicBezTo>
                    <a:pt x="1885" y="1737"/>
                    <a:pt x="1885" y="1560"/>
                    <a:pt x="1885" y="1383"/>
                  </a:cubicBezTo>
                  <a:cubicBezTo>
                    <a:pt x="1908" y="1205"/>
                    <a:pt x="1952" y="1050"/>
                    <a:pt x="2018" y="895"/>
                  </a:cubicBezTo>
                  <a:cubicBezTo>
                    <a:pt x="2063" y="717"/>
                    <a:pt x="2085" y="518"/>
                    <a:pt x="2107" y="340"/>
                  </a:cubicBezTo>
                  <a:cubicBezTo>
                    <a:pt x="2133" y="82"/>
                    <a:pt x="1998" y="1"/>
                    <a:pt x="1803" y="1"/>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836" name="Google Shape;186;p16">
              <a:extLst>
                <a:ext uri="{FF2B5EF4-FFF2-40B4-BE49-F238E27FC236}">
                  <a16:creationId xmlns:a16="http://schemas.microsoft.com/office/drawing/2014/main" id="{A779CB77-D88A-673A-4577-1861C2734F78}"/>
                </a:ext>
              </a:extLst>
            </p:cNvPr>
            <p:cNvSpPr/>
            <p:nvPr/>
          </p:nvSpPr>
          <p:spPr>
            <a:xfrm>
              <a:off x="478525" y="4651075"/>
              <a:ext cx="146425" cy="132550"/>
            </a:xfrm>
            <a:custGeom>
              <a:avLst/>
              <a:gdLst/>
              <a:ahLst/>
              <a:cxnLst/>
              <a:rect l="l" t="t" r="r" b="b"/>
              <a:pathLst>
                <a:path w="5857" h="5302" extrusionOk="0">
                  <a:moveTo>
                    <a:pt x="5435" y="0"/>
                  </a:moveTo>
                  <a:lnTo>
                    <a:pt x="5435" y="0"/>
                  </a:lnTo>
                  <a:cubicBezTo>
                    <a:pt x="5479" y="333"/>
                    <a:pt x="5368" y="710"/>
                    <a:pt x="5058" y="754"/>
                  </a:cubicBezTo>
                  <a:cubicBezTo>
                    <a:pt x="4880" y="732"/>
                    <a:pt x="4725" y="710"/>
                    <a:pt x="4548" y="643"/>
                  </a:cubicBezTo>
                  <a:cubicBezTo>
                    <a:pt x="4521" y="636"/>
                    <a:pt x="4492" y="632"/>
                    <a:pt x="4463" y="632"/>
                  </a:cubicBezTo>
                  <a:cubicBezTo>
                    <a:pt x="4323" y="632"/>
                    <a:pt x="4170" y="718"/>
                    <a:pt x="4170" y="865"/>
                  </a:cubicBezTo>
                  <a:cubicBezTo>
                    <a:pt x="4170" y="954"/>
                    <a:pt x="4237" y="1043"/>
                    <a:pt x="4259" y="1131"/>
                  </a:cubicBezTo>
                  <a:cubicBezTo>
                    <a:pt x="4304" y="1309"/>
                    <a:pt x="4193" y="1486"/>
                    <a:pt x="4015" y="1553"/>
                  </a:cubicBezTo>
                  <a:cubicBezTo>
                    <a:pt x="3924" y="1579"/>
                    <a:pt x="3826" y="1590"/>
                    <a:pt x="3724" y="1590"/>
                  </a:cubicBezTo>
                  <a:cubicBezTo>
                    <a:pt x="3652" y="1590"/>
                    <a:pt x="3579" y="1584"/>
                    <a:pt x="3505" y="1575"/>
                  </a:cubicBezTo>
                  <a:cubicBezTo>
                    <a:pt x="3350" y="1553"/>
                    <a:pt x="3172" y="1353"/>
                    <a:pt x="3106" y="1176"/>
                  </a:cubicBezTo>
                  <a:lnTo>
                    <a:pt x="3106" y="1331"/>
                  </a:lnTo>
                  <a:cubicBezTo>
                    <a:pt x="2869" y="1308"/>
                    <a:pt x="2626" y="1296"/>
                    <a:pt x="2382" y="1296"/>
                  </a:cubicBezTo>
                  <a:cubicBezTo>
                    <a:pt x="1918" y="1296"/>
                    <a:pt x="1449" y="1340"/>
                    <a:pt x="999" y="1442"/>
                  </a:cubicBezTo>
                  <a:lnTo>
                    <a:pt x="755" y="1442"/>
                  </a:lnTo>
                  <a:cubicBezTo>
                    <a:pt x="511" y="1486"/>
                    <a:pt x="356" y="1752"/>
                    <a:pt x="245" y="1974"/>
                  </a:cubicBezTo>
                  <a:cubicBezTo>
                    <a:pt x="112" y="2174"/>
                    <a:pt x="23" y="2418"/>
                    <a:pt x="1" y="2662"/>
                  </a:cubicBezTo>
                  <a:cubicBezTo>
                    <a:pt x="1" y="3083"/>
                    <a:pt x="311" y="3416"/>
                    <a:pt x="644" y="3704"/>
                  </a:cubicBezTo>
                  <a:cubicBezTo>
                    <a:pt x="666" y="3882"/>
                    <a:pt x="644" y="4059"/>
                    <a:pt x="600" y="4236"/>
                  </a:cubicBezTo>
                  <a:cubicBezTo>
                    <a:pt x="777" y="4525"/>
                    <a:pt x="977" y="4791"/>
                    <a:pt x="1198" y="5057"/>
                  </a:cubicBezTo>
                  <a:cubicBezTo>
                    <a:pt x="1243" y="5146"/>
                    <a:pt x="1309" y="5212"/>
                    <a:pt x="1398" y="5257"/>
                  </a:cubicBezTo>
                  <a:cubicBezTo>
                    <a:pt x="1476" y="5290"/>
                    <a:pt x="1559" y="5296"/>
                    <a:pt x="1642" y="5296"/>
                  </a:cubicBezTo>
                  <a:cubicBezTo>
                    <a:pt x="1684" y="5296"/>
                    <a:pt x="1725" y="5294"/>
                    <a:pt x="1766" y="5294"/>
                  </a:cubicBezTo>
                  <a:cubicBezTo>
                    <a:pt x="1807" y="5294"/>
                    <a:pt x="1847" y="5296"/>
                    <a:pt x="1886" y="5301"/>
                  </a:cubicBezTo>
                  <a:cubicBezTo>
                    <a:pt x="2108" y="5301"/>
                    <a:pt x="2307" y="5279"/>
                    <a:pt x="2529" y="5257"/>
                  </a:cubicBezTo>
                  <a:cubicBezTo>
                    <a:pt x="2618" y="5190"/>
                    <a:pt x="2751" y="5235"/>
                    <a:pt x="2862" y="5146"/>
                  </a:cubicBezTo>
                  <a:cubicBezTo>
                    <a:pt x="2951" y="5057"/>
                    <a:pt x="2928" y="4880"/>
                    <a:pt x="3039" y="4791"/>
                  </a:cubicBezTo>
                  <a:cubicBezTo>
                    <a:pt x="3084" y="4769"/>
                    <a:pt x="3172" y="4747"/>
                    <a:pt x="3239" y="4747"/>
                  </a:cubicBezTo>
                  <a:cubicBezTo>
                    <a:pt x="3638" y="4724"/>
                    <a:pt x="3971" y="4392"/>
                    <a:pt x="4015" y="3992"/>
                  </a:cubicBezTo>
                  <a:cubicBezTo>
                    <a:pt x="4015" y="3904"/>
                    <a:pt x="4015" y="3837"/>
                    <a:pt x="4060" y="3771"/>
                  </a:cubicBezTo>
                  <a:cubicBezTo>
                    <a:pt x="4126" y="3704"/>
                    <a:pt x="4281" y="3704"/>
                    <a:pt x="4370" y="3704"/>
                  </a:cubicBezTo>
                  <a:cubicBezTo>
                    <a:pt x="4792" y="3682"/>
                    <a:pt x="5124" y="3371"/>
                    <a:pt x="5457" y="3083"/>
                  </a:cubicBezTo>
                  <a:cubicBezTo>
                    <a:pt x="5523" y="3039"/>
                    <a:pt x="5590" y="2950"/>
                    <a:pt x="5634" y="2884"/>
                  </a:cubicBezTo>
                  <a:cubicBezTo>
                    <a:pt x="5657" y="2795"/>
                    <a:pt x="5679" y="2706"/>
                    <a:pt x="5679" y="2617"/>
                  </a:cubicBezTo>
                  <a:cubicBezTo>
                    <a:pt x="5701" y="2307"/>
                    <a:pt x="5745" y="1974"/>
                    <a:pt x="5856" y="1664"/>
                  </a:cubicBezTo>
                  <a:cubicBezTo>
                    <a:pt x="5568" y="1641"/>
                    <a:pt x="5457" y="1287"/>
                    <a:pt x="5435" y="1020"/>
                  </a:cubicBezTo>
                  <a:cubicBezTo>
                    <a:pt x="5413" y="666"/>
                    <a:pt x="5501" y="333"/>
                    <a:pt x="5435" y="0"/>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837" name="Google Shape;187;p16">
              <a:extLst>
                <a:ext uri="{FF2B5EF4-FFF2-40B4-BE49-F238E27FC236}">
                  <a16:creationId xmlns:a16="http://schemas.microsoft.com/office/drawing/2014/main" id="{341DEC58-3B7A-1A2E-9ED4-980A1930130A}"/>
                </a:ext>
              </a:extLst>
            </p:cNvPr>
            <p:cNvSpPr/>
            <p:nvPr/>
          </p:nvSpPr>
          <p:spPr>
            <a:xfrm>
              <a:off x="419750" y="4893925"/>
              <a:ext cx="124800" cy="124225"/>
            </a:xfrm>
            <a:custGeom>
              <a:avLst/>
              <a:gdLst/>
              <a:ahLst/>
              <a:cxnLst/>
              <a:rect l="l" t="t" r="r" b="b"/>
              <a:pathLst>
                <a:path w="4992" h="4969" extrusionOk="0">
                  <a:moveTo>
                    <a:pt x="178" y="1"/>
                  </a:moveTo>
                  <a:cubicBezTo>
                    <a:pt x="156" y="112"/>
                    <a:pt x="23" y="178"/>
                    <a:pt x="1" y="289"/>
                  </a:cubicBezTo>
                  <a:cubicBezTo>
                    <a:pt x="1" y="356"/>
                    <a:pt x="23" y="444"/>
                    <a:pt x="67" y="489"/>
                  </a:cubicBezTo>
                  <a:cubicBezTo>
                    <a:pt x="245" y="844"/>
                    <a:pt x="333" y="1221"/>
                    <a:pt x="333" y="1598"/>
                  </a:cubicBezTo>
                  <a:cubicBezTo>
                    <a:pt x="333" y="1664"/>
                    <a:pt x="356" y="1731"/>
                    <a:pt x="378" y="1775"/>
                  </a:cubicBezTo>
                  <a:cubicBezTo>
                    <a:pt x="400" y="1797"/>
                    <a:pt x="422" y="1819"/>
                    <a:pt x="467" y="1842"/>
                  </a:cubicBezTo>
                  <a:cubicBezTo>
                    <a:pt x="555" y="1886"/>
                    <a:pt x="644" y="1930"/>
                    <a:pt x="733" y="1975"/>
                  </a:cubicBezTo>
                  <a:lnTo>
                    <a:pt x="733" y="2684"/>
                  </a:lnTo>
                  <a:cubicBezTo>
                    <a:pt x="932" y="2862"/>
                    <a:pt x="1243" y="2884"/>
                    <a:pt x="1332" y="3128"/>
                  </a:cubicBezTo>
                  <a:cubicBezTo>
                    <a:pt x="1398" y="3283"/>
                    <a:pt x="1332" y="3439"/>
                    <a:pt x="1398" y="3594"/>
                  </a:cubicBezTo>
                  <a:cubicBezTo>
                    <a:pt x="1487" y="3749"/>
                    <a:pt x="1598" y="3860"/>
                    <a:pt x="1753" y="3949"/>
                  </a:cubicBezTo>
                  <a:lnTo>
                    <a:pt x="2574" y="4459"/>
                  </a:lnTo>
                  <a:cubicBezTo>
                    <a:pt x="2684" y="4547"/>
                    <a:pt x="2795" y="4592"/>
                    <a:pt x="2906" y="4636"/>
                  </a:cubicBezTo>
                  <a:cubicBezTo>
                    <a:pt x="3039" y="4681"/>
                    <a:pt x="3195" y="4658"/>
                    <a:pt x="3350" y="4703"/>
                  </a:cubicBezTo>
                  <a:cubicBezTo>
                    <a:pt x="3616" y="4769"/>
                    <a:pt x="3860" y="4969"/>
                    <a:pt x="4148" y="4969"/>
                  </a:cubicBezTo>
                  <a:cubicBezTo>
                    <a:pt x="4437" y="4969"/>
                    <a:pt x="4725" y="4836"/>
                    <a:pt x="4925" y="4658"/>
                  </a:cubicBezTo>
                  <a:cubicBezTo>
                    <a:pt x="4947" y="4636"/>
                    <a:pt x="4969" y="4614"/>
                    <a:pt x="4991" y="4570"/>
                  </a:cubicBezTo>
                  <a:cubicBezTo>
                    <a:pt x="4991" y="4547"/>
                    <a:pt x="4991" y="4525"/>
                    <a:pt x="4969" y="4503"/>
                  </a:cubicBezTo>
                  <a:cubicBezTo>
                    <a:pt x="4814" y="4170"/>
                    <a:pt x="4548" y="3904"/>
                    <a:pt x="4237" y="3705"/>
                  </a:cubicBezTo>
                  <a:cubicBezTo>
                    <a:pt x="4193" y="3683"/>
                    <a:pt x="4126" y="3638"/>
                    <a:pt x="4104" y="3594"/>
                  </a:cubicBezTo>
                  <a:cubicBezTo>
                    <a:pt x="4082" y="3549"/>
                    <a:pt x="4082" y="3505"/>
                    <a:pt x="4060" y="3461"/>
                  </a:cubicBezTo>
                  <a:lnTo>
                    <a:pt x="3838" y="1953"/>
                  </a:lnTo>
                  <a:cubicBezTo>
                    <a:pt x="3838" y="1731"/>
                    <a:pt x="3749" y="1487"/>
                    <a:pt x="3638" y="1287"/>
                  </a:cubicBezTo>
                  <a:cubicBezTo>
                    <a:pt x="3505" y="1132"/>
                    <a:pt x="3328" y="999"/>
                    <a:pt x="3150" y="888"/>
                  </a:cubicBezTo>
                  <a:lnTo>
                    <a:pt x="2330" y="400"/>
                  </a:lnTo>
                  <a:cubicBezTo>
                    <a:pt x="1997" y="691"/>
                    <a:pt x="1586" y="846"/>
                    <a:pt x="1153" y="846"/>
                  </a:cubicBezTo>
                  <a:cubicBezTo>
                    <a:pt x="1124" y="846"/>
                    <a:pt x="1095" y="845"/>
                    <a:pt x="1065" y="844"/>
                  </a:cubicBezTo>
                  <a:cubicBezTo>
                    <a:pt x="1043" y="622"/>
                    <a:pt x="1088" y="400"/>
                    <a:pt x="1088" y="178"/>
                  </a:cubicBezTo>
                  <a:lnTo>
                    <a:pt x="333" y="178"/>
                  </a:lnTo>
                  <a:cubicBezTo>
                    <a:pt x="289" y="134"/>
                    <a:pt x="223" y="67"/>
                    <a:pt x="178" y="1"/>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838" name="Google Shape;188;p16">
              <a:extLst>
                <a:ext uri="{FF2B5EF4-FFF2-40B4-BE49-F238E27FC236}">
                  <a16:creationId xmlns:a16="http://schemas.microsoft.com/office/drawing/2014/main" id="{C5A18A92-28A7-76B7-509D-14035DF605C9}"/>
                </a:ext>
              </a:extLst>
            </p:cNvPr>
            <p:cNvSpPr/>
            <p:nvPr/>
          </p:nvSpPr>
          <p:spPr>
            <a:xfrm>
              <a:off x="274475" y="4929975"/>
              <a:ext cx="314425" cy="273375"/>
            </a:xfrm>
            <a:custGeom>
              <a:avLst/>
              <a:gdLst/>
              <a:ahLst/>
              <a:cxnLst/>
              <a:rect l="l" t="t" r="r" b="b"/>
              <a:pathLst>
                <a:path w="12577" h="10935" extrusionOk="0">
                  <a:moveTo>
                    <a:pt x="1" y="0"/>
                  </a:moveTo>
                  <a:lnTo>
                    <a:pt x="245" y="511"/>
                  </a:lnTo>
                  <a:lnTo>
                    <a:pt x="178" y="1021"/>
                  </a:lnTo>
                  <a:lnTo>
                    <a:pt x="1199" y="1509"/>
                  </a:lnTo>
                  <a:lnTo>
                    <a:pt x="1842" y="1642"/>
                  </a:lnTo>
                  <a:lnTo>
                    <a:pt x="2219" y="2285"/>
                  </a:lnTo>
                  <a:lnTo>
                    <a:pt x="2463" y="3105"/>
                  </a:lnTo>
                  <a:lnTo>
                    <a:pt x="3816" y="3505"/>
                  </a:lnTo>
                  <a:lnTo>
                    <a:pt x="3860" y="4126"/>
                  </a:lnTo>
                  <a:lnTo>
                    <a:pt x="4304" y="4702"/>
                  </a:lnTo>
                  <a:lnTo>
                    <a:pt x="4814" y="4946"/>
                  </a:lnTo>
                  <a:lnTo>
                    <a:pt x="5146" y="5457"/>
                  </a:lnTo>
                  <a:lnTo>
                    <a:pt x="5901" y="6100"/>
                  </a:lnTo>
                  <a:lnTo>
                    <a:pt x="6278" y="7186"/>
                  </a:lnTo>
                  <a:lnTo>
                    <a:pt x="6477" y="7874"/>
                  </a:lnTo>
                  <a:lnTo>
                    <a:pt x="7231" y="8251"/>
                  </a:lnTo>
                  <a:lnTo>
                    <a:pt x="7630" y="8828"/>
                  </a:lnTo>
                  <a:lnTo>
                    <a:pt x="8318" y="9404"/>
                  </a:lnTo>
                  <a:lnTo>
                    <a:pt x="9516" y="9848"/>
                  </a:lnTo>
                  <a:lnTo>
                    <a:pt x="10536" y="10602"/>
                  </a:lnTo>
                  <a:lnTo>
                    <a:pt x="10980" y="10935"/>
                  </a:lnTo>
                  <a:lnTo>
                    <a:pt x="11423" y="10225"/>
                  </a:lnTo>
                  <a:lnTo>
                    <a:pt x="11933" y="10491"/>
                  </a:lnTo>
                  <a:lnTo>
                    <a:pt x="12332" y="9027"/>
                  </a:lnTo>
                  <a:lnTo>
                    <a:pt x="12576" y="8318"/>
                  </a:lnTo>
                  <a:lnTo>
                    <a:pt x="12066" y="7497"/>
                  </a:lnTo>
                  <a:lnTo>
                    <a:pt x="11312" y="7164"/>
                  </a:lnTo>
                  <a:lnTo>
                    <a:pt x="10603" y="6432"/>
                  </a:lnTo>
                  <a:lnTo>
                    <a:pt x="9516" y="6100"/>
                  </a:lnTo>
                  <a:lnTo>
                    <a:pt x="9715" y="5412"/>
                  </a:lnTo>
                  <a:lnTo>
                    <a:pt x="8828" y="4525"/>
                  </a:lnTo>
                  <a:cubicBezTo>
                    <a:pt x="8828" y="4525"/>
                    <a:pt x="9072" y="4192"/>
                    <a:pt x="8695" y="4081"/>
                  </a:cubicBezTo>
                  <a:cubicBezTo>
                    <a:pt x="8451" y="3993"/>
                    <a:pt x="8229" y="3882"/>
                    <a:pt x="8008" y="3749"/>
                  </a:cubicBezTo>
                  <a:lnTo>
                    <a:pt x="7497" y="3372"/>
                  </a:lnTo>
                  <a:lnTo>
                    <a:pt x="6411" y="3638"/>
                  </a:lnTo>
                  <a:lnTo>
                    <a:pt x="5790" y="3571"/>
                  </a:lnTo>
                  <a:lnTo>
                    <a:pt x="5723" y="2728"/>
                  </a:lnTo>
                  <a:lnTo>
                    <a:pt x="4947" y="2041"/>
                  </a:lnTo>
                  <a:cubicBezTo>
                    <a:pt x="4747" y="1841"/>
                    <a:pt x="4503" y="1708"/>
                    <a:pt x="4259" y="1597"/>
                  </a:cubicBezTo>
                  <a:cubicBezTo>
                    <a:pt x="3993" y="1531"/>
                    <a:pt x="3172" y="1331"/>
                    <a:pt x="3172" y="1331"/>
                  </a:cubicBezTo>
                  <a:lnTo>
                    <a:pt x="2463" y="0"/>
                  </a:ln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839" name="Google Shape;189;p16">
              <a:extLst>
                <a:ext uri="{FF2B5EF4-FFF2-40B4-BE49-F238E27FC236}">
                  <a16:creationId xmlns:a16="http://schemas.microsoft.com/office/drawing/2014/main" id="{007EA454-A85D-B20F-41D3-CD0274603B3E}"/>
                </a:ext>
              </a:extLst>
            </p:cNvPr>
            <p:cNvSpPr/>
            <p:nvPr/>
          </p:nvSpPr>
          <p:spPr>
            <a:xfrm>
              <a:off x="566700" y="5192250"/>
              <a:ext cx="281150" cy="42150"/>
            </a:xfrm>
            <a:custGeom>
              <a:avLst/>
              <a:gdLst/>
              <a:ahLst/>
              <a:cxnLst/>
              <a:rect l="l" t="t" r="r" b="b"/>
              <a:pathLst>
                <a:path w="11246" h="1686" extrusionOk="0">
                  <a:moveTo>
                    <a:pt x="244" y="0"/>
                  </a:moveTo>
                  <a:lnTo>
                    <a:pt x="0" y="1020"/>
                  </a:lnTo>
                  <a:lnTo>
                    <a:pt x="887" y="1242"/>
                  </a:lnTo>
                  <a:cubicBezTo>
                    <a:pt x="1220" y="1242"/>
                    <a:pt x="1575" y="1287"/>
                    <a:pt x="1908" y="1331"/>
                  </a:cubicBezTo>
                  <a:cubicBezTo>
                    <a:pt x="1974" y="1397"/>
                    <a:pt x="2795" y="1686"/>
                    <a:pt x="2795" y="1686"/>
                  </a:cubicBezTo>
                  <a:lnTo>
                    <a:pt x="4170" y="1686"/>
                  </a:lnTo>
                  <a:lnTo>
                    <a:pt x="4747" y="1331"/>
                  </a:lnTo>
                  <a:lnTo>
                    <a:pt x="5190" y="1242"/>
                  </a:lnTo>
                  <a:lnTo>
                    <a:pt x="5767" y="1686"/>
                  </a:lnTo>
                  <a:lnTo>
                    <a:pt x="6255" y="1686"/>
                  </a:lnTo>
                  <a:lnTo>
                    <a:pt x="7031" y="1486"/>
                  </a:lnTo>
                  <a:cubicBezTo>
                    <a:pt x="7031" y="1486"/>
                    <a:pt x="7563" y="1331"/>
                    <a:pt x="8051" y="1242"/>
                  </a:cubicBezTo>
                  <a:lnTo>
                    <a:pt x="8628" y="1686"/>
                  </a:lnTo>
                  <a:lnTo>
                    <a:pt x="9316" y="1397"/>
                  </a:lnTo>
                  <a:lnTo>
                    <a:pt x="10979" y="1397"/>
                  </a:lnTo>
                  <a:cubicBezTo>
                    <a:pt x="11245" y="1397"/>
                    <a:pt x="10979" y="444"/>
                    <a:pt x="10979" y="444"/>
                  </a:cubicBezTo>
                  <a:lnTo>
                    <a:pt x="10314" y="510"/>
                  </a:lnTo>
                  <a:lnTo>
                    <a:pt x="8650" y="0"/>
                  </a:lnTo>
                  <a:lnTo>
                    <a:pt x="7874" y="0"/>
                  </a:lnTo>
                  <a:lnTo>
                    <a:pt x="5967" y="444"/>
                  </a:lnTo>
                  <a:lnTo>
                    <a:pt x="3882" y="510"/>
                  </a:lnTo>
                  <a:lnTo>
                    <a:pt x="3105" y="0"/>
                  </a:lnTo>
                  <a:lnTo>
                    <a:pt x="1531" y="0"/>
                  </a:lnTo>
                  <a:lnTo>
                    <a:pt x="887" y="444"/>
                  </a:lnTo>
                  <a:lnTo>
                    <a:pt x="244" y="0"/>
                  </a:ln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840" name="Google Shape;190;p16">
              <a:extLst>
                <a:ext uri="{FF2B5EF4-FFF2-40B4-BE49-F238E27FC236}">
                  <a16:creationId xmlns:a16="http://schemas.microsoft.com/office/drawing/2014/main" id="{80D97FD8-F2F9-0909-F80A-692743054E8F}"/>
                </a:ext>
              </a:extLst>
            </p:cNvPr>
            <p:cNvSpPr/>
            <p:nvPr/>
          </p:nvSpPr>
          <p:spPr>
            <a:xfrm>
              <a:off x="878325" y="5180600"/>
              <a:ext cx="112025" cy="47700"/>
            </a:xfrm>
            <a:custGeom>
              <a:avLst/>
              <a:gdLst/>
              <a:ahLst/>
              <a:cxnLst/>
              <a:rect l="l" t="t" r="r" b="b"/>
              <a:pathLst>
                <a:path w="4481" h="1908" extrusionOk="0">
                  <a:moveTo>
                    <a:pt x="3682" y="0"/>
                  </a:moveTo>
                  <a:lnTo>
                    <a:pt x="3016" y="466"/>
                  </a:lnTo>
                  <a:lnTo>
                    <a:pt x="2240" y="244"/>
                  </a:lnTo>
                  <a:lnTo>
                    <a:pt x="2240" y="910"/>
                  </a:lnTo>
                  <a:lnTo>
                    <a:pt x="1420" y="910"/>
                  </a:lnTo>
                  <a:lnTo>
                    <a:pt x="732" y="466"/>
                  </a:lnTo>
                  <a:lnTo>
                    <a:pt x="288" y="910"/>
                  </a:lnTo>
                  <a:lnTo>
                    <a:pt x="0" y="1309"/>
                  </a:lnTo>
                  <a:lnTo>
                    <a:pt x="200" y="1908"/>
                  </a:lnTo>
                  <a:lnTo>
                    <a:pt x="688" y="1597"/>
                  </a:lnTo>
                  <a:lnTo>
                    <a:pt x="1176" y="1597"/>
                  </a:lnTo>
                  <a:lnTo>
                    <a:pt x="1752" y="1908"/>
                  </a:lnTo>
                  <a:lnTo>
                    <a:pt x="3349" y="910"/>
                  </a:lnTo>
                  <a:lnTo>
                    <a:pt x="4480" y="466"/>
                  </a:lnTo>
                  <a:lnTo>
                    <a:pt x="3682" y="0"/>
                  </a:ln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841" name="Google Shape;191;p16">
              <a:extLst>
                <a:ext uri="{FF2B5EF4-FFF2-40B4-BE49-F238E27FC236}">
                  <a16:creationId xmlns:a16="http://schemas.microsoft.com/office/drawing/2014/main" id="{6D87ED4D-6765-C047-83F9-44BCBA05B748}"/>
                </a:ext>
              </a:extLst>
            </p:cNvPr>
            <p:cNvSpPr/>
            <p:nvPr/>
          </p:nvSpPr>
          <p:spPr>
            <a:xfrm>
              <a:off x="990325" y="5151775"/>
              <a:ext cx="129775" cy="40500"/>
            </a:xfrm>
            <a:custGeom>
              <a:avLst/>
              <a:gdLst/>
              <a:ahLst/>
              <a:cxnLst/>
              <a:rect l="l" t="t" r="r" b="b"/>
              <a:pathLst>
                <a:path w="5191" h="1620" extrusionOk="0">
                  <a:moveTo>
                    <a:pt x="3904" y="0"/>
                  </a:moveTo>
                  <a:lnTo>
                    <a:pt x="3682" y="355"/>
                  </a:lnTo>
                  <a:cubicBezTo>
                    <a:pt x="3659" y="397"/>
                    <a:pt x="3618" y="413"/>
                    <a:pt x="3568" y="413"/>
                  </a:cubicBezTo>
                  <a:cubicBezTo>
                    <a:pt x="3380" y="413"/>
                    <a:pt x="3061" y="178"/>
                    <a:pt x="3061" y="178"/>
                  </a:cubicBezTo>
                  <a:lnTo>
                    <a:pt x="2573" y="799"/>
                  </a:lnTo>
                  <a:lnTo>
                    <a:pt x="1242" y="577"/>
                  </a:lnTo>
                  <a:lnTo>
                    <a:pt x="0" y="1619"/>
                  </a:lnTo>
                  <a:lnTo>
                    <a:pt x="1686" y="1619"/>
                  </a:lnTo>
                  <a:lnTo>
                    <a:pt x="2773" y="1153"/>
                  </a:lnTo>
                  <a:lnTo>
                    <a:pt x="3283" y="1153"/>
                  </a:lnTo>
                  <a:cubicBezTo>
                    <a:pt x="3283" y="1153"/>
                    <a:pt x="5035" y="89"/>
                    <a:pt x="5190" y="0"/>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842" name="Google Shape;192;p16">
              <a:extLst>
                <a:ext uri="{FF2B5EF4-FFF2-40B4-BE49-F238E27FC236}">
                  <a16:creationId xmlns:a16="http://schemas.microsoft.com/office/drawing/2014/main" id="{909FDDED-36AC-5000-DED2-BBF5D305F12E}"/>
                </a:ext>
              </a:extLst>
            </p:cNvPr>
            <p:cNvSpPr/>
            <p:nvPr/>
          </p:nvSpPr>
          <p:spPr>
            <a:xfrm>
              <a:off x="973125" y="5204450"/>
              <a:ext cx="56025" cy="29950"/>
            </a:xfrm>
            <a:custGeom>
              <a:avLst/>
              <a:gdLst/>
              <a:ahLst/>
              <a:cxnLst/>
              <a:rect l="l" t="t" r="r" b="b"/>
              <a:pathLst>
                <a:path w="2241" h="1198" extrusionOk="0">
                  <a:moveTo>
                    <a:pt x="1465" y="0"/>
                  </a:moveTo>
                  <a:lnTo>
                    <a:pt x="1" y="355"/>
                  </a:lnTo>
                  <a:cubicBezTo>
                    <a:pt x="112" y="555"/>
                    <a:pt x="245" y="754"/>
                    <a:pt x="378" y="954"/>
                  </a:cubicBezTo>
                  <a:lnTo>
                    <a:pt x="1021" y="643"/>
                  </a:lnTo>
                  <a:lnTo>
                    <a:pt x="1819" y="1198"/>
                  </a:lnTo>
                  <a:lnTo>
                    <a:pt x="2241" y="555"/>
                  </a:lnTo>
                  <a:lnTo>
                    <a:pt x="1465" y="0"/>
                  </a:ln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843" name="Google Shape;193;p16">
              <a:extLst>
                <a:ext uri="{FF2B5EF4-FFF2-40B4-BE49-F238E27FC236}">
                  <a16:creationId xmlns:a16="http://schemas.microsoft.com/office/drawing/2014/main" id="{3FC2D436-EF42-C665-71C7-6CE3CB76C4B0}"/>
                </a:ext>
              </a:extLst>
            </p:cNvPr>
            <p:cNvSpPr/>
            <p:nvPr/>
          </p:nvSpPr>
          <p:spPr>
            <a:xfrm>
              <a:off x="1115075" y="5112400"/>
              <a:ext cx="118675" cy="97600"/>
            </a:xfrm>
            <a:custGeom>
              <a:avLst/>
              <a:gdLst/>
              <a:ahLst/>
              <a:cxnLst/>
              <a:rect l="l" t="t" r="r" b="b"/>
              <a:pathLst>
                <a:path w="4747" h="3904" extrusionOk="0">
                  <a:moveTo>
                    <a:pt x="4747" y="0"/>
                  </a:moveTo>
                  <a:lnTo>
                    <a:pt x="2085" y="888"/>
                  </a:lnTo>
                  <a:lnTo>
                    <a:pt x="1531" y="1575"/>
                  </a:lnTo>
                  <a:lnTo>
                    <a:pt x="954" y="2019"/>
                  </a:lnTo>
                  <a:lnTo>
                    <a:pt x="444" y="2728"/>
                  </a:lnTo>
                  <a:lnTo>
                    <a:pt x="1" y="2728"/>
                  </a:lnTo>
                  <a:lnTo>
                    <a:pt x="200" y="3904"/>
                  </a:lnTo>
                  <a:lnTo>
                    <a:pt x="1531" y="3394"/>
                  </a:lnTo>
                  <a:lnTo>
                    <a:pt x="2019" y="2019"/>
                  </a:lnTo>
                  <a:lnTo>
                    <a:pt x="4414" y="777"/>
                  </a:lnTo>
                  <a:lnTo>
                    <a:pt x="4747" y="0"/>
                  </a:ln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844" name="Google Shape;194;p16">
              <a:extLst>
                <a:ext uri="{FF2B5EF4-FFF2-40B4-BE49-F238E27FC236}">
                  <a16:creationId xmlns:a16="http://schemas.microsoft.com/office/drawing/2014/main" id="{183DBB21-0D3E-F460-DF90-CA7B09D16A0E}"/>
                </a:ext>
              </a:extLst>
            </p:cNvPr>
            <p:cNvSpPr/>
            <p:nvPr/>
          </p:nvSpPr>
          <p:spPr>
            <a:xfrm>
              <a:off x="1188825" y="5091875"/>
              <a:ext cx="30525" cy="25525"/>
            </a:xfrm>
            <a:custGeom>
              <a:avLst/>
              <a:gdLst/>
              <a:ahLst/>
              <a:cxnLst/>
              <a:rect l="l" t="t" r="r" b="b"/>
              <a:pathLst>
                <a:path w="1221" h="1021" extrusionOk="0">
                  <a:moveTo>
                    <a:pt x="1220" y="1"/>
                  </a:moveTo>
                  <a:lnTo>
                    <a:pt x="267" y="356"/>
                  </a:lnTo>
                  <a:lnTo>
                    <a:pt x="0" y="1021"/>
                  </a:lnTo>
                  <a:lnTo>
                    <a:pt x="0" y="1021"/>
                  </a:lnTo>
                  <a:lnTo>
                    <a:pt x="821" y="821"/>
                  </a:lnTo>
                  <a:lnTo>
                    <a:pt x="1220" y="1"/>
                  </a:ln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845" name="Google Shape;195;p16">
              <a:extLst>
                <a:ext uri="{FF2B5EF4-FFF2-40B4-BE49-F238E27FC236}">
                  <a16:creationId xmlns:a16="http://schemas.microsoft.com/office/drawing/2014/main" id="{89159055-D2F4-808C-A730-E9F6C130CE9C}"/>
                </a:ext>
              </a:extLst>
            </p:cNvPr>
            <p:cNvSpPr/>
            <p:nvPr/>
          </p:nvSpPr>
          <p:spPr>
            <a:xfrm>
              <a:off x="1138375" y="5125150"/>
              <a:ext cx="17200" cy="12225"/>
            </a:xfrm>
            <a:custGeom>
              <a:avLst/>
              <a:gdLst/>
              <a:ahLst/>
              <a:cxnLst/>
              <a:rect l="l" t="t" r="r" b="b"/>
              <a:pathLst>
                <a:path w="688" h="489" extrusionOk="0">
                  <a:moveTo>
                    <a:pt x="0" y="1"/>
                  </a:moveTo>
                  <a:lnTo>
                    <a:pt x="0" y="488"/>
                  </a:lnTo>
                  <a:lnTo>
                    <a:pt x="688" y="1"/>
                  </a:ln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846" name="Google Shape;196;p16">
              <a:extLst>
                <a:ext uri="{FF2B5EF4-FFF2-40B4-BE49-F238E27FC236}">
                  <a16:creationId xmlns:a16="http://schemas.microsoft.com/office/drawing/2014/main" id="{EC1CC4CE-D66A-D1E8-2C8E-7B466E9C1EC5}"/>
                </a:ext>
              </a:extLst>
            </p:cNvPr>
            <p:cNvSpPr/>
            <p:nvPr/>
          </p:nvSpPr>
          <p:spPr>
            <a:xfrm>
              <a:off x="1239275" y="5143450"/>
              <a:ext cx="18325" cy="22750"/>
            </a:xfrm>
            <a:custGeom>
              <a:avLst/>
              <a:gdLst/>
              <a:ahLst/>
              <a:cxnLst/>
              <a:rect l="l" t="t" r="r" b="b"/>
              <a:pathLst>
                <a:path w="733" h="910" extrusionOk="0">
                  <a:moveTo>
                    <a:pt x="311" y="0"/>
                  </a:moveTo>
                  <a:lnTo>
                    <a:pt x="1" y="333"/>
                  </a:lnTo>
                  <a:lnTo>
                    <a:pt x="156" y="910"/>
                  </a:lnTo>
                  <a:lnTo>
                    <a:pt x="733" y="466"/>
                  </a:lnTo>
                  <a:lnTo>
                    <a:pt x="311" y="0"/>
                  </a:ln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847" name="Google Shape;197;p16">
              <a:extLst>
                <a:ext uri="{FF2B5EF4-FFF2-40B4-BE49-F238E27FC236}">
                  <a16:creationId xmlns:a16="http://schemas.microsoft.com/office/drawing/2014/main" id="{D1992979-1F6E-C72E-EB91-FDD622733827}"/>
                </a:ext>
              </a:extLst>
            </p:cNvPr>
            <p:cNvSpPr/>
            <p:nvPr/>
          </p:nvSpPr>
          <p:spPr>
            <a:xfrm>
              <a:off x="679800" y="4859550"/>
              <a:ext cx="293350" cy="257850"/>
            </a:xfrm>
            <a:custGeom>
              <a:avLst/>
              <a:gdLst/>
              <a:ahLst/>
              <a:cxnLst/>
              <a:rect l="l" t="t" r="r" b="b"/>
              <a:pathLst>
                <a:path w="11734" h="10314" extrusionOk="0">
                  <a:moveTo>
                    <a:pt x="7697" y="1"/>
                  </a:moveTo>
                  <a:lnTo>
                    <a:pt x="7453" y="466"/>
                  </a:lnTo>
                  <a:lnTo>
                    <a:pt x="7453" y="1376"/>
                  </a:lnTo>
                  <a:lnTo>
                    <a:pt x="7076" y="1930"/>
                  </a:lnTo>
                  <a:lnTo>
                    <a:pt x="6854" y="2662"/>
                  </a:lnTo>
                  <a:lnTo>
                    <a:pt x="6566" y="3527"/>
                  </a:lnTo>
                  <a:lnTo>
                    <a:pt x="6167" y="4126"/>
                  </a:lnTo>
                  <a:lnTo>
                    <a:pt x="5302" y="4481"/>
                  </a:lnTo>
                  <a:lnTo>
                    <a:pt x="4215" y="4259"/>
                  </a:lnTo>
                  <a:lnTo>
                    <a:pt x="3771" y="4481"/>
                  </a:lnTo>
                  <a:lnTo>
                    <a:pt x="3372" y="5058"/>
                  </a:lnTo>
                  <a:lnTo>
                    <a:pt x="2529" y="5457"/>
                  </a:lnTo>
                  <a:lnTo>
                    <a:pt x="1775" y="5457"/>
                  </a:lnTo>
                  <a:lnTo>
                    <a:pt x="1021" y="4991"/>
                  </a:lnTo>
                  <a:lnTo>
                    <a:pt x="821" y="4525"/>
                  </a:lnTo>
                  <a:lnTo>
                    <a:pt x="1" y="4858"/>
                  </a:lnTo>
                  <a:lnTo>
                    <a:pt x="1" y="5479"/>
                  </a:lnTo>
                  <a:lnTo>
                    <a:pt x="289" y="5900"/>
                  </a:lnTo>
                  <a:lnTo>
                    <a:pt x="1" y="6388"/>
                  </a:lnTo>
                  <a:lnTo>
                    <a:pt x="1" y="7187"/>
                  </a:lnTo>
                  <a:lnTo>
                    <a:pt x="821" y="7409"/>
                  </a:lnTo>
                  <a:lnTo>
                    <a:pt x="1265" y="8296"/>
                  </a:lnTo>
                  <a:lnTo>
                    <a:pt x="1021" y="8939"/>
                  </a:lnTo>
                  <a:lnTo>
                    <a:pt x="1376" y="9294"/>
                  </a:lnTo>
                  <a:lnTo>
                    <a:pt x="2795" y="9294"/>
                  </a:lnTo>
                  <a:lnTo>
                    <a:pt x="3084" y="8895"/>
                  </a:lnTo>
                  <a:lnTo>
                    <a:pt x="3195" y="9516"/>
                  </a:lnTo>
                  <a:lnTo>
                    <a:pt x="3261" y="10137"/>
                  </a:lnTo>
                  <a:lnTo>
                    <a:pt x="4215" y="9804"/>
                  </a:lnTo>
                  <a:lnTo>
                    <a:pt x="4858" y="9804"/>
                  </a:lnTo>
                  <a:lnTo>
                    <a:pt x="5013" y="9294"/>
                  </a:lnTo>
                  <a:lnTo>
                    <a:pt x="5834" y="9294"/>
                  </a:lnTo>
                  <a:lnTo>
                    <a:pt x="6278" y="9050"/>
                  </a:lnTo>
                  <a:lnTo>
                    <a:pt x="6721" y="9294"/>
                  </a:lnTo>
                  <a:lnTo>
                    <a:pt x="6832" y="9626"/>
                  </a:lnTo>
                  <a:lnTo>
                    <a:pt x="6854" y="10314"/>
                  </a:lnTo>
                  <a:lnTo>
                    <a:pt x="7520" y="9626"/>
                  </a:lnTo>
                  <a:lnTo>
                    <a:pt x="8717" y="9471"/>
                  </a:lnTo>
                  <a:lnTo>
                    <a:pt x="9072" y="7697"/>
                  </a:lnTo>
                  <a:lnTo>
                    <a:pt x="8496" y="6854"/>
                  </a:lnTo>
                  <a:lnTo>
                    <a:pt x="10159" y="5723"/>
                  </a:lnTo>
                  <a:lnTo>
                    <a:pt x="9982" y="4237"/>
                  </a:lnTo>
                  <a:lnTo>
                    <a:pt x="10847" y="3261"/>
                  </a:lnTo>
                  <a:lnTo>
                    <a:pt x="11290" y="3505"/>
                  </a:lnTo>
                  <a:lnTo>
                    <a:pt x="11734" y="2817"/>
                  </a:lnTo>
                  <a:lnTo>
                    <a:pt x="10492" y="2573"/>
                  </a:lnTo>
                  <a:lnTo>
                    <a:pt x="10492" y="1753"/>
                  </a:lnTo>
                  <a:lnTo>
                    <a:pt x="9494" y="799"/>
                  </a:lnTo>
                  <a:lnTo>
                    <a:pt x="9494" y="799"/>
                  </a:lnTo>
                  <a:cubicBezTo>
                    <a:pt x="9494" y="799"/>
                    <a:pt x="9740" y="917"/>
                    <a:pt x="9904" y="917"/>
                  </a:cubicBezTo>
                  <a:cubicBezTo>
                    <a:pt x="9986" y="917"/>
                    <a:pt x="10048" y="888"/>
                    <a:pt x="10048" y="799"/>
                  </a:cubicBezTo>
                  <a:lnTo>
                    <a:pt x="10048" y="222"/>
                  </a:lnTo>
                  <a:lnTo>
                    <a:pt x="9250" y="1"/>
                  </a:ln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848" name="Google Shape;198;p16">
              <a:extLst>
                <a:ext uri="{FF2B5EF4-FFF2-40B4-BE49-F238E27FC236}">
                  <a16:creationId xmlns:a16="http://schemas.microsoft.com/office/drawing/2014/main" id="{EEFE5C86-C47B-3F96-591D-AF6143890865}"/>
                </a:ext>
              </a:extLst>
            </p:cNvPr>
            <p:cNvSpPr/>
            <p:nvPr/>
          </p:nvSpPr>
          <p:spPr>
            <a:xfrm>
              <a:off x="700325" y="4783600"/>
              <a:ext cx="277275" cy="212925"/>
            </a:xfrm>
            <a:custGeom>
              <a:avLst/>
              <a:gdLst/>
              <a:ahLst/>
              <a:cxnLst/>
              <a:rect l="l" t="t" r="r" b="b"/>
              <a:pathLst>
                <a:path w="11091" h="8517" extrusionOk="0">
                  <a:moveTo>
                    <a:pt x="7874" y="0"/>
                  </a:moveTo>
                  <a:lnTo>
                    <a:pt x="7652" y="799"/>
                  </a:lnTo>
                  <a:lnTo>
                    <a:pt x="7453" y="1397"/>
                  </a:lnTo>
                  <a:lnTo>
                    <a:pt x="7098" y="1907"/>
                  </a:lnTo>
                  <a:lnTo>
                    <a:pt x="6432" y="2107"/>
                  </a:lnTo>
                  <a:lnTo>
                    <a:pt x="6432" y="2795"/>
                  </a:lnTo>
                  <a:lnTo>
                    <a:pt x="5523" y="3039"/>
                  </a:lnTo>
                  <a:lnTo>
                    <a:pt x="5035" y="3682"/>
                  </a:lnTo>
                  <a:lnTo>
                    <a:pt x="4148" y="4636"/>
                  </a:lnTo>
                  <a:lnTo>
                    <a:pt x="3904" y="5301"/>
                  </a:lnTo>
                  <a:lnTo>
                    <a:pt x="2684" y="5833"/>
                  </a:lnTo>
                  <a:lnTo>
                    <a:pt x="1864" y="6277"/>
                  </a:lnTo>
                  <a:lnTo>
                    <a:pt x="1464" y="7186"/>
                  </a:lnTo>
                  <a:lnTo>
                    <a:pt x="1730" y="7608"/>
                  </a:lnTo>
                  <a:lnTo>
                    <a:pt x="355" y="7608"/>
                  </a:lnTo>
                  <a:lnTo>
                    <a:pt x="0" y="7563"/>
                  </a:lnTo>
                  <a:lnTo>
                    <a:pt x="200" y="8029"/>
                  </a:lnTo>
                  <a:lnTo>
                    <a:pt x="954" y="8517"/>
                  </a:lnTo>
                  <a:lnTo>
                    <a:pt x="1708" y="8517"/>
                  </a:lnTo>
                  <a:lnTo>
                    <a:pt x="2551" y="8118"/>
                  </a:lnTo>
                  <a:lnTo>
                    <a:pt x="2950" y="7519"/>
                  </a:lnTo>
                  <a:lnTo>
                    <a:pt x="3372" y="7319"/>
                  </a:lnTo>
                  <a:lnTo>
                    <a:pt x="4481" y="7519"/>
                  </a:lnTo>
                  <a:lnTo>
                    <a:pt x="5346" y="7164"/>
                  </a:lnTo>
                  <a:lnTo>
                    <a:pt x="5745" y="6587"/>
                  </a:lnTo>
                  <a:lnTo>
                    <a:pt x="6144" y="5323"/>
                  </a:lnTo>
                  <a:lnTo>
                    <a:pt x="6255" y="4990"/>
                  </a:lnTo>
                  <a:lnTo>
                    <a:pt x="6610" y="4436"/>
                  </a:lnTo>
                  <a:lnTo>
                    <a:pt x="6610" y="3504"/>
                  </a:lnTo>
                  <a:lnTo>
                    <a:pt x="6876" y="3039"/>
                  </a:lnTo>
                  <a:lnTo>
                    <a:pt x="8406" y="3039"/>
                  </a:lnTo>
                  <a:lnTo>
                    <a:pt x="9205" y="3260"/>
                  </a:lnTo>
                  <a:lnTo>
                    <a:pt x="10269" y="2418"/>
                  </a:lnTo>
                  <a:lnTo>
                    <a:pt x="9759" y="1996"/>
                  </a:lnTo>
                  <a:lnTo>
                    <a:pt x="11090" y="1109"/>
                  </a:lnTo>
                  <a:lnTo>
                    <a:pt x="8739" y="1109"/>
                  </a:lnTo>
                  <a:cubicBezTo>
                    <a:pt x="8739" y="1109"/>
                    <a:pt x="9131" y="552"/>
                    <a:pt x="9020" y="552"/>
                  </a:cubicBezTo>
                  <a:cubicBezTo>
                    <a:pt x="9016" y="552"/>
                    <a:pt x="9011" y="553"/>
                    <a:pt x="9005" y="555"/>
                  </a:cubicBezTo>
                  <a:cubicBezTo>
                    <a:pt x="8997" y="558"/>
                    <a:pt x="8987" y="560"/>
                    <a:pt x="8975" y="560"/>
                  </a:cubicBezTo>
                  <a:cubicBezTo>
                    <a:pt x="8753" y="560"/>
                    <a:pt x="7874" y="0"/>
                    <a:pt x="7874" y="0"/>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849" name="Google Shape;199;p16">
              <a:extLst>
                <a:ext uri="{FF2B5EF4-FFF2-40B4-BE49-F238E27FC236}">
                  <a16:creationId xmlns:a16="http://schemas.microsoft.com/office/drawing/2014/main" id="{3FDCC5A8-E4E6-6A62-8743-C6829B1BCEAE}"/>
                </a:ext>
              </a:extLst>
            </p:cNvPr>
            <p:cNvSpPr/>
            <p:nvPr/>
          </p:nvSpPr>
          <p:spPr>
            <a:xfrm>
              <a:off x="973125" y="4847900"/>
              <a:ext cx="190225" cy="261750"/>
            </a:xfrm>
            <a:custGeom>
              <a:avLst/>
              <a:gdLst/>
              <a:ahLst/>
              <a:cxnLst/>
              <a:rect l="l" t="t" r="r" b="b"/>
              <a:pathLst>
                <a:path w="7609" h="10470" extrusionOk="0">
                  <a:moveTo>
                    <a:pt x="7098" y="1"/>
                  </a:moveTo>
                  <a:lnTo>
                    <a:pt x="3594" y="2330"/>
                  </a:lnTo>
                  <a:lnTo>
                    <a:pt x="2241" y="2263"/>
                  </a:lnTo>
                  <a:lnTo>
                    <a:pt x="2063" y="2862"/>
                  </a:lnTo>
                  <a:lnTo>
                    <a:pt x="932" y="3306"/>
                  </a:lnTo>
                  <a:lnTo>
                    <a:pt x="688" y="5058"/>
                  </a:lnTo>
                  <a:lnTo>
                    <a:pt x="400" y="5612"/>
                  </a:lnTo>
                  <a:lnTo>
                    <a:pt x="511" y="6832"/>
                  </a:lnTo>
                  <a:lnTo>
                    <a:pt x="1" y="7387"/>
                  </a:lnTo>
                  <a:lnTo>
                    <a:pt x="688" y="7852"/>
                  </a:lnTo>
                  <a:lnTo>
                    <a:pt x="1132" y="8252"/>
                  </a:lnTo>
                  <a:lnTo>
                    <a:pt x="1331" y="9272"/>
                  </a:lnTo>
                  <a:lnTo>
                    <a:pt x="688" y="10469"/>
                  </a:lnTo>
                  <a:lnTo>
                    <a:pt x="2241" y="10270"/>
                  </a:lnTo>
                  <a:lnTo>
                    <a:pt x="2063" y="8008"/>
                  </a:lnTo>
                  <a:lnTo>
                    <a:pt x="1952" y="7231"/>
                  </a:lnTo>
                  <a:lnTo>
                    <a:pt x="2707" y="7231"/>
                  </a:lnTo>
                  <a:lnTo>
                    <a:pt x="2684" y="7741"/>
                  </a:lnTo>
                  <a:lnTo>
                    <a:pt x="2973" y="8118"/>
                  </a:lnTo>
                  <a:lnTo>
                    <a:pt x="3283" y="8340"/>
                  </a:lnTo>
                  <a:cubicBezTo>
                    <a:pt x="3283" y="8340"/>
                    <a:pt x="3195" y="8651"/>
                    <a:pt x="3283" y="8762"/>
                  </a:cubicBezTo>
                  <a:cubicBezTo>
                    <a:pt x="3324" y="8812"/>
                    <a:pt x="3368" y="8826"/>
                    <a:pt x="3416" y="8826"/>
                  </a:cubicBezTo>
                  <a:cubicBezTo>
                    <a:pt x="3473" y="8826"/>
                    <a:pt x="3533" y="8806"/>
                    <a:pt x="3594" y="8806"/>
                  </a:cubicBezTo>
                  <a:cubicBezTo>
                    <a:pt x="3705" y="8806"/>
                    <a:pt x="3771" y="9272"/>
                    <a:pt x="3771" y="9272"/>
                  </a:cubicBezTo>
                  <a:lnTo>
                    <a:pt x="4215" y="9094"/>
                  </a:lnTo>
                  <a:lnTo>
                    <a:pt x="4924" y="9094"/>
                  </a:lnTo>
                  <a:lnTo>
                    <a:pt x="4902" y="7631"/>
                  </a:lnTo>
                  <a:lnTo>
                    <a:pt x="4215" y="6987"/>
                  </a:lnTo>
                  <a:lnTo>
                    <a:pt x="4481" y="6411"/>
                  </a:lnTo>
                  <a:lnTo>
                    <a:pt x="3261" y="5923"/>
                  </a:lnTo>
                  <a:lnTo>
                    <a:pt x="5390" y="4215"/>
                  </a:lnTo>
                  <a:lnTo>
                    <a:pt x="4991" y="3904"/>
                  </a:lnTo>
                  <a:lnTo>
                    <a:pt x="3971" y="4659"/>
                  </a:lnTo>
                  <a:lnTo>
                    <a:pt x="3061" y="4548"/>
                  </a:lnTo>
                  <a:lnTo>
                    <a:pt x="2618" y="5634"/>
                  </a:lnTo>
                  <a:lnTo>
                    <a:pt x="2019" y="5634"/>
                  </a:lnTo>
                  <a:lnTo>
                    <a:pt x="2019" y="4769"/>
                  </a:lnTo>
                  <a:lnTo>
                    <a:pt x="1354" y="4769"/>
                  </a:lnTo>
                  <a:lnTo>
                    <a:pt x="1354" y="4259"/>
                  </a:lnTo>
                  <a:lnTo>
                    <a:pt x="2640" y="3394"/>
                  </a:lnTo>
                  <a:lnTo>
                    <a:pt x="3283" y="2840"/>
                  </a:lnTo>
                  <a:lnTo>
                    <a:pt x="4592" y="2685"/>
                  </a:lnTo>
                  <a:lnTo>
                    <a:pt x="6610" y="1864"/>
                  </a:lnTo>
                  <a:lnTo>
                    <a:pt x="7608" y="467"/>
                  </a:lnTo>
                  <a:lnTo>
                    <a:pt x="7098" y="1"/>
                  </a:ln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943" name="Google Shape;200;p16">
              <a:extLst>
                <a:ext uri="{FF2B5EF4-FFF2-40B4-BE49-F238E27FC236}">
                  <a16:creationId xmlns:a16="http://schemas.microsoft.com/office/drawing/2014/main" id="{AF0C6E1B-8062-0214-8A9A-E0E333CE5DA2}"/>
                </a:ext>
              </a:extLst>
            </p:cNvPr>
            <p:cNvSpPr/>
            <p:nvPr/>
          </p:nvSpPr>
          <p:spPr>
            <a:xfrm>
              <a:off x="1214325" y="4804275"/>
              <a:ext cx="42725" cy="88025"/>
            </a:xfrm>
            <a:custGeom>
              <a:avLst/>
              <a:gdLst/>
              <a:ahLst/>
              <a:cxnLst/>
              <a:rect l="l" t="t" r="r" b="b"/>
              <a:pathLst>
                <a:path w="1709" h="3521" extrusionOk="0">
                  <a:moveTo>
                    <a:pt x="366" y="1"/>
                  </a:moveTo>
                  <a:cubicBezTo>
                    <a:pt x="99" y="1"/>
                    <a:pt x="391" y="766"/>
                    <a:pt x="333" y="881"/>
                  </a:cubicBezTo>
                  <a:cubicBezTo>
                    <a:pt x="245" y="1014"/>
                    <a:pt x="23" y="1036"/>
                    <a:pt x="1" y="1191"/>
                  </a:cubicBezTo>
                  <a:cubicBezTo>
                    <a:pt x="1" y="1347"/>
                    <a:pt x="222" y="1391"/>
                    <a:pt x="356" y="1502"/>
                  </a:cubicBezTo>
                  <a:cubicBezTo>
                    <a:pt x="444" y="1635"/>
                    <a:pt x="489" y="1790"/>
                    <a:pt x="466" y="1945"/>
                  </a:cubicBezTo>
                  <a:cubicBezTo>
                    <a:pt x="422" y="2101"/>
                    <a:pt x="422" y="2256"/>
                    <a:pt x="444" y="2411"/>
                  </a:cubicBezTo>
                  <a:cubicBezTo>
                    <a:pt x="466" y="2522"/>
                    <a:pt x="533" y="2611"/>
                    <a:pt x="600" y="2700"/>
                  </a:cubicBezTo>
                  <a:cubicBezTo>
                    <a:pt x="888" y="3032"/>
                    <a:pt x="1243" y="3321"/>
                    <a:pt x="1620" y="3520"/>
                  </a:cubicBezTo>
                  <a:cubicBezTo>
                    <a:pt x="1465" y="3010"/>
                    <a:pt x="1287" y="2522"/>
                    <a:pt x="1065" y="2034"/>
                  </a:cubicBezTo>
                  <a:cubicBezTo>
                    <a:pt x="1221" y="2012"/>
                    <a:pt x="1354" y="1990"/>
                    <a:pt x="1509" y="1945"/>
                  </a:cubicBezTo>
                  <a:cubicBezTo>
                    <a:pt x="1465" y="1768"/>
                    <a:pt x="1398" y="1635"/>
                    <a:pt x="1287" y="1502"/>
                  </a:cubicBezTo>
                  <a:cubicBezTo>
                    <a:pt x="1354" y="1369"/>
                    <a:pt x="1553" y="1324"/>
                    <a:pt x="1642" y="1169"/>
                  </a:cubicBezTo>
                  <a:cubicBezTo>
                    <a:pt x="1686" y="1080"/>
                    <a:pt x="1708" y="992"/>
                    <a:pt x="1686" y="903"/>
                  </a:cubicBezTo>
                  <a:cubicBezTo>
                    <a:pt x="1664" y="703"/>
                    <a:pt x="1642" y="504"/>
                    <a:pt x="1598" y="304"/>
                  </a:cubicBezTo>
                  <a:lnTo>
                    <a:pt x="1043" y="881"/>
                  </a:lnTo>
                  <a:cubicBezTo>
                    <a:pt x="977" y="748"/>
                    <a:pt x="777" y="770"/>
                    <a:pt x="688" y="615"/>
                  </a:cubicBezTo>
                  <a:cubicBezTo>
                    <a:pt x="600" y="459"/>
                    <a:pt x="755" y="171"/>
                    <a:pt x="533" y="60"/>
                  </a:cubicBezTo>
                  <a:cubicBezTo>
                    <a:pt x="462" y="19"/>
                    <a:pt x="408" y="1"/>
                    <a:pt x="366" y="1"/>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944" name="Google Shape;201;p16">
              <a:extLst>
                <a:ext uri="{FF2B5EF4-FFF2-40B4-BE49-F238E27FC236}">
                  <a16:creationId xmlns:a16="http://schemas.microsoft.com/office/drawing/2014/main" id="{2FBC5C34-9F68-8CF0-313E-590E1550BA3C}"/>
                </a:ext>
              </a:extLst>
            </p:cNvPr>
            <p:cNvSpPr/>
            <p:nvPr/>
          </p:nvSpPr>
          <p:spPr>
            <a:xfrm>
              <a:off x="1253150" y="4922350"/>
              <a:ext cx="90950" cy="36475"/>
            </a:xfrm>
            <a:custGeom>
              <a:avLst/>
              <a:gdLst/>
              <a:ahLst/>
              <a:cxnLst/>
              <a:rect l="l" t="t" r="r" b="b"/>
              <a:pathLst>
                <a:path w="3638" h="1459" extrusionOk="0">
                  <a:moveTo>
                    <a:pt x="3127" y="0"/>
                  </a:moveTo>
                  <a:cubicBezTo>
                    <a:pt x="3105" y="0"/>
                    <a:pt x="3083" y="6"/>
                    <a:pt x="3061" y="17"/>
                  </a:cubicBezTo>
                  <a:cubicBezTo>
                    <a:pt x="2817" y="84"/>
                    <a:pt x="2573" y="172"/>
                    <a:pt x="2373" y="328"/>
                  </a:cubicBezTo>
                  <a:cubicBezTo>
                    <a:pt x="2351" y="350"/>
                    <a:pt x="2307" y="372"/>
                    <a:pt x="2263" y="372"/>
                  </a:cubicBezTo>
                  <a:cubicBezTo>
                    <a:pt x="2218" y="372"/>
                    <a:pt x="2196" y="350"/>
                    <a:pt x="2152" y="328"/>
                  </a:cubicBezTo>
                  <a:cubicBezTo>
                    <a:pt x="1934" y="185"/>
                    <a:pt x="1747" y="129"/>
                    <a:pt x="1573" y="129"/>
                  </a:cubicBezTo>
                  <a:cubicBezTo>
                    <a:pt x="1233" y="129"/>
                    <a:pt x="944" y="344"/>
                    <a:pt x="577" y="549"/>
                  </a:cubicBezTo>
                  <a:cubicBezTo>
                    <a:pt x="422" y="616"/>
                    <a:pt x="289" y="705"/>
                    <a:pt x="155" y="838"/>
                  </a:cubicBezTo>
                  <a:cubicBezTo>
                    <a:pt x="45" y="949"/>
                    <a:pt x="0" y="1126"/>
                    <a:pt x="45" y="1281"/>
                  </a:cubicBezTo>
                  <a:cubicBezTo>
                    <a:pt x="178" y="1370"/>
                    <a:pt x="333" y="1437"/>
                    <a:pt x="488" y="1459"/>
                  </a:cubicBezTo>
                  <a:lnTo>
                    <a:pt x="577" y="1459"/>
                  </a:lnTo>
                  <a:cubicBezTo>
                    <a:pt x="599" y="1437"/>
                    <a:pt x="599" y="1414"/>
                    <a:pt x="621" y="1370"/>
                  </a:cubicBezTo>
                  <a:lnTo>
                    <a:pt x="732" y="1104"/>
                  </a:lnTo>
                  <a:cubicBezTo>
                    <a:pt x="1242" y="1082"/>
                    <a:pt x="1775" y="971"/>
                    <a:pt x="2263" y="816"/>
                  </a:cubicBezTo>
                  <a:cubicBezTo>
                    <a:pt x="2373" y="793"/>
                    <a:pt x="2484" y="749"/>
                    <a:pt x="2595" y="749"/>
                  </a:cubicBezTo>
                  <a:cubicBezTo>
                    <a:pt x="2631" y="744"/>
                    <a:pt x="2667" y="742"/>
                    <a:pt x="2703" y="742"/>
                  </a:cubicBezTo>
                  <a:cubicBezTo>
                    <a:pt x="2971" y="742"/>
                    <a:pt x="3236" y="851"/>
                    <a:pt x="3491" y="851"/>
                  </a:cubicBezTo>
                  <a:cubicBezTo>
                    <a:pt x="3541" y="851"/>
                    <a:pt x="3589" y="847"/>
                    <a:pt x="3638" y="838"/>
                  </a:cubicBezTo>
                  <a:cubicBezTo>
                    <a:pt x="3593" y="572"/>
                    <a:pt x="3482" y="328"/>
                    <a:pt x="3305" y="106"/>
                  </a:cubicBezTo>
                  <a:cubicBezTo>
                    <a:pt x="3283" y="61"/>
                    <a:pt x="3238" y="17"/>
                    <a:pt x="3194" y="17"/>
                  </a:cubicBezTo>
                  <a:cubicBezTo>
                    <a:pt x="3172" y="6"/>
                    <a:pt x="3150" y="0"/>
                    <a:pt x="3127" y="0"/>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945" name="Google Shape;202;p16">
              <a:extLst>
                <a:ext uri="{FF2B5EF4-FFF2-40B4-BE49-F238E27FC236}">
                  <a16:creationId xmlns:a16="http://schemas.microsoft.com/office/drawing/2014/main" id="{EA7183E4-49B0-8A9F-2053-E14E13A6D8D0}"/>
                </a:ext>
              </a:extLst>
            </p:cNvPr>
            <p:cNvSpPr/>
            <p:nvPr/>
          </p:nvSpPr>
          <p:spPr>
            <a:xfrm>
              <a:off x="1324125" y="4762125"/>
              <a:ext cx="338250" cy="227200"/>
            </a:xfrm>
            <a:custGeom>
              <a:avLst/>
              <a:gdLst/>
              <a:ahLst/>
              <a:cxnLst/>
              <a:rect l="l" t="t" r="r" b="b"/>
              <a:pathLst>
                <a:path w="13530" h="9088" extrusionOk="0">
                  <a:moveTo>
                    <a:pt x="11774" y="0"/>
                  </a:moveTo>
                  <a:cubicBezTo>
                    <a:pt x="11502" y="0"/>
                    <a:pt x="11232" y="59"/>
                    <a:pt x="10979" y="172"/>
                  </a:cubicBezTo>
                  <a:cubicBezTo>
                    <a:pt x="10846" y="260"/>
                    <a:pt x="10691" y="305"/>
                    <a:pt x="10535" y="349"/>
                  </a:cubicBezTo>
                  <a:cubicBezTo>
                    <a:pt x="10380" y="349"/>
                    <a:pt x="10247" y="327"/>
                    <a:pt x="10114" y="260"/>
                  </a:cubicBezTo>
                  <a:cubicBezTo>
                    <a:pt x="9938" y="202"/>
                    <a:pt x="9756" y="174"/>
                    <a:pt x="9578" y="174"/>
                  </a:cubicBezTo>
                  <a:cubicBezTo>
                    <a:pt x="9419" y="174"/>
                    <a:pt x="9262" y="196"/>
                    <a:pt x="9116" y="238"/>
                  </a:cubicBezTo>
                  <a:cubicBezTo>
                    <a:pt x="8783" y="349"/>
                    <a:pt x="8561" y="682"/>
                    <a:pt x="8584" y="1014"/>
                  </a:cubicBezTo>
                  <a:cubicBezTo>
                    <a:pt x="8251" y="1014"/>
                    <a:pt x="7940" y="1125"/>
                    <a:pt x="7719" y="1347"/>
                  </a:cubicBezTo>
                  <a:cubicBezTo>
                    <a:pt x="7319" y="1635"/>
                    <a:pt x="6765" y="1879"/>
                    <a:pt x="6565" y="2279"/>
                  </a:cubicBezTo>
                  <a:cubicBezTo>
                    <a:pt x="6410" y="2589"/>
                    <a:pt x="6499" y="2988"/>
                    <a:pt x="6388" y="3321"/>
                  </a:cubicBezTo>
                  <a:cubicBezTo>
                    <a:pt x="6299" y="3587"/>
                    <a:pt x="6055" y="3831"/>
                    <a:pt x="6055" y="4119"/>
                  </a:cubicBezTo>
                  <a:lnTo>
                    <a:pt x="5168" y="4075"/>
                  </a:lnTo>
                  <a:cubicBezTo>
                    <a:pt x="5124" y="3898"/>
                    <a:pt x="5013" y="3765"/>
                    <a:pt x="4835" y="3720"/>
                  </a:cubicBezTo>
                  <a:cubicBezTo>
                    <a:pt x="4747" y="3698"/>
                    <a:pt x="4663" y="3687"/>
                    <a:pt x="4580" y="3687"/>
                  </a:cubicBezTo>
                  <a:cubicBezTo>
                    <a:pt x="4497" y="3687"/>
                    <a:pt x="4414" y="3698"/>
                    <a:pt x="4325" y="3720"/>
                  </a:cubicBezTo>
                  <a:lnTo>
                    <a:pt x="4325" y="3454"/>
                  </a:lnTo>
                  <a:lnTo>
                    <a:pt x="4325" y="2212"/>
                  </a:lnTo>
                  <a:cubicBezTo>
                    <a:pt x="4192" y="2123"/>
                    <a:pt x="4059" y="2079"/>
                    <a:pt x="3926" y="1990"/>
                  </a:cubicBezTo>
                  <a:cubicBezTo>
                    <a:pt x="3822" y="2282"/>
                    <a:pt x="3571" y="2422"/>
                    <a:pt x="3321" y="2422"/>
                  </a:cubicBezTo>
                  <a:cubicBezTo>
                    <a:pt x="3037" y="2422"/>
                    <a:pt x="2754" y="2243"/>
                    <a:pt x="2684" y="1901"/>
                  </a:cubicBezTo>
                  <a:cubicBezTo>
                    <a:pt x="2218" y="1968"/>
                    <a:pt x="1841" y="2256"/>
                    <a:pt x="1664" y="2678"/>
                  </a:cubicBezTo>
                  <a:cubicBezTo>
                    <a:pt x="1641" y="2789"/>
                    <a:pt x="1597" y="2900"/>
                    <a:pt x="1486" y="2944"/>
                  </a:cubicBezTo>
                  <a:cubicBezTo>
                    <a:pt x="1449" y="2959"/>
                    <a:pt x="1420" y="2964"/>
                    <a:pt x="1394" y="2964"/>
                  </a:cubicBezTo>
                  <a:cubicBezTo>
                    <a:pt x="1343" y="2964"/>
                    <a:pt x="1309" y="2944"/>
                    <a:pt x="1264" y="2944"/>
                  </a:cubicBezTo>
                  <a:cubicBezTo>
                    <a:pt x="1198" y="2944"/>
                    <a:pt x="1109" y="3055"/>
                    <a:pt x="1065" y="3121"/>
                  </a:cubicBezTo>
                  <a:cubicBezTo>
                    <a:pt x="865" y="3365"/>
                    <a:pt x="599" y="3521"/>
                    <a:pt x="311" y="3587"/>
                  </a:cubicBezTo>
                  <a:cubicBezTo>
                    <a:pt x="244" y="3587"/>
                    <a:pt x="178" y="3609"/>
                    <a:pt x="111" y="3654"/>
                  </a:cubicBezTo>
                  <a:cubicBezTo>
                    <a:pt x="22" y="3742"/>
                    <a:pt x="0" y="3875"/>
                    <a:pt x="67" y="3986"/>
                  </a:cubicBezTo>
                  <a:cubicBezTo>
                    <a:pt x="133" y="4119"/>
                    <a:pt x="222" y="4208"/>
                    <a:pt x="333" y="4275"/>
                  </a:cubicBezTo>
                  <a:cubicBezTo>
                    <a:pt x="621" y="4186"/>
                    <a:pt x="910" y="4075"/>
                    <a:pt x="1176" y="3942"/>
                  </a:cubicBezTo>
                  <a:cubicBezTo>
                    <a:pt x="1242" y="4164"/>
                    <a:pt x="1375" y="4341"/>
                    <a:pt x="1575" y="4474"/>
                  </a:cubicBezTo>
                  <a:cubicBezTo>
                    <a:pt x="2218" y="4186"/>
                    <a:pt x="2839" y="3875"/>
                    <a:pt x="3460" y="3543"/>
                  </a:cubicBezTo>
                  <a:cubicBezTo>
                    <a:pt x="3549" y="3676"/>
                    <a:pt x="3638" y="3809"/>
                    <a:pt x="3726" y="3964"/>
                  </a:cubicBezTo>
                  <a:cubicBezTo>
                    <a:pt x="3482" y="4142"/>
                    <a:pt x="3194" y="4297"/>
                    <a:pt x="2883" y="4386"/>
                  </a:cubicBezTo>
                  <a:cubicBezTo>
                    <a:pt x="2839" y="4874"/>
                    <a:pt x="2573" y="5295"/>
                    <a:pt x="2152" y="5583"/>
                  </a:cubicBezTo>
                  <a:cubicBezTo>
                    <a:pt x="2373" y="5650"/>
                    <a:pt x="2573" y="5783"/>
                    <a:pt x="2684" y="5982"/>
                  </a:cubicBezTo>
                  <a:cubicBezTo>
                    <a:pt x="2750" y="6093"/>
                    <a:pt x="2795" y="6204"/>
                    <a:pt x="2861" y="6293"/>
                  </a:cubicBezTo>
                  <a:cubicBezTo>
                    <a:pt x="2975" y="6421"/>
                    <a:pt x="3135" y="6485"/>
                    <a:pt x="3300" y="6485"/>
                  </a:cubicBezTo>
                  <a:cubicBezTo>
                    <a:pt x="3391" y="6485"/>
                    <a:pt x="3484" y="6466"/>
                    <a:pt x="3571" y="6426"/>
                  </a:cubicBezTo>
                  <a:cubicBezTo>
                    <a:pt x="3682" y="6116"/>
                    <a:pt x="3793" y="5805"/>
                    <a:pt x="3926" y="5472"/>
                  </a:cubicBezTo>
                  <a:lnTo>
                    <a:pt x="5745" y="5916"/>
                  </a:lnTo>
                  <a:cubicBezTo>
                    <a:pt x="5878" y="5960"/>
                    <a:pt x="6011" y="5982"/>
                    <a:pt x="6122" y="5982"/>
                  </a:cubicBezTo>
                  <a:cubicBezTo>
                    <a:pt x="6299" y="5938"/>
                    <a:pt x="6454" y="5894"/>
                    <a:pt x="6587" y="5805"/>
                  </a:cubicBezTo>
                  <a:lnTo>
                    <a:pt x="8251" y="4918"/>
                  </a:lnTo>
                  <a:cubicBezTo>
                    <a:pt x="8473" y="4763"/>
                    <a:pt x="8717" y="4696"/>
                    <a:pt x="8983" y="4674"/>
                  </a:cubicBezTo>
                  <a:cubicBezTo>
                    <a:pt x="9293" y="4718"/>
                    <a:pt x="9559" y="4896"/>
                    <a:pt x="9715" y="5162"/>
                  </a:cubicBezTo>
                  <a:cubicBezTo>
                    <a:pt x="9892" y="5406"/>
                    <a:pt x="10025" y="5650"/>
                    <a:pt x="10136" y="5916"/>
                  </a:cubicBezTo>
                  <a:cubicBezTo>
                    <a:pt x="10158" y="5982"/>
                    <a:pt x="10180" y="6049"/>
                    <a:pt x="10203" y="6093"/>
                  </a:cubicBezTo>
                  <a:cubicBezTo>
                    <a:pt x="10314" y="6382"/>
                    <a:pt x="10469" y="6670"/>
                    <a:pt x="10646" y="6936"/>
                  </a:cubicBezTo>
                  <a:cubicBezTo>
                    <a:pt x="10203" y="7114"/>
                    <a:pt x="9870" y="7446"/>
                    <a:pt x="9648" y="7868"/>
                  </a:cubicBezTo>
                  <a:cubicBezTo>
                    <a:pt x="9493" y="8245"/>
                    <a:pt x="9404" y="8666"/>
                    <a:pt x="9382" y="9088"/>
                  </a:cubicBezTo>
                  <a:cubicBezTo>
                    <a:pt x="9826" y="8711"/>
                    <a:pt x="10314" y="8378"/>
                    <a:pt x="10824" y="8112"/>
                  </a:cubicBezTo>
                  <a:cubicBezTo>
                    <a:pt x="11334" y="7846"/>
                    <a:pt x="11933" y="7557"/>
                    <a:pt x="11999" y="6981"/>
                  </a:cubicBezTo>
                  <a:cubicBezTo>
                    <a:pt x="12443" y="7269"/>
                    <a:pt x="12908" y="7513"/>
                    <a:pt x="13352" y="7757"/>
                  </a:cubicBezTo>
                  <a:cubicBezTo>
                    <a:pt x="13530" y="7269"/>
                    <a:pt x="13507" y="6759"/>
                    <a:pt x="13330" y="6293"/>
                  </a:cubicBezTo>
                  <a:cubicBezTo>
                    <a:pt x="13308" y="6226"/>
                    <a:pt x="13286" y="6138"/>
                    <a:pt x="13308" y="6071"/>
                  </a:cubicBezTo>
                  <a:cubicBezTo>
                    <a:pt x="13308" y="6005"/>
                    <a:pt x="13352" y="5960"/>
                    <a:pt x="13396" y="5916"/>
                  </a:cubicBezTo>
                  <a:cubicBezTo>
                    <a:pt x="13530" y="5605"/>
                    <a:pt x="13530" y="5251"/>
                    <a:pt x="13352" y="4984"/>
                  </a:cubicBezTo>
                  <a:cubicBezTo>
                    <a:pt x="13219" y="4674"/>
                    <a:pt x="12997" y="4430"/>
                    <a:pt x="12886" y="4119"/>
                  </a:cubicBezTo>
                  <a:cubicBezTo>
                    <a:pt x="12775" y="3654"/>
                    <a:pt x="12731" y="3188"/>
                    <a:pt x="12753" y="2722"/>
                  </a:cubicBezTo>
                  <a:cubicBezTo>
                    <a:pt x="12709" y="1813"/>
                    <a:pt x="12531" y="926"/>
                    <a:pt x="12243" y="61"/>
                  </a:cubicBezTo>
                  <a:cubicBezTo>
                    <a:pt x="12089" y="20"/>
                    <a:pt x="11931" y="0"/>
                    <a:pt x="11774" y="0"/>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946" name="Google Shape;203;p16">
              <a:extLst>
                <a:ext uri="{FF2B5EF4-FFF2-40B4-BE49-F238E27FC236}">
                  <a16:creationId xmlns:a16="http://schemas.microsoft.com/office/drawing/2014/main" id="{615AFE48-8E83-C043-C618-494D747B2D45}"/>
                </a:ext>
              </a:extLst>
            </p:cNvPr>
            <p:cNvSpPr/>
            <p:nvPr/>
          </p:nvSpPr>
          <p:spPr>
            <a:xfrm>
              <a:off x="934325" y="4446475"/>
              <a:ext cx="131975" cy="131975"/>
            </a:xfrm>
            <a:custGeom>
              <a:avLst/>
              <a:gdLst/>
              <a:ahLst/>
              <a:cxnLst/>
              <a:rect l="l" t="t" r="r" b="b"/>
              <a:pathLst>
                <a:path w="5279" h="5279" extrusionOk="0">
                  <a:moveTo>
                    <a:pt x="444" y="0"/>
                  </a:moveTo>
                  <a:cubicBezTo>
                    <a:pt x="399" y="200"/>
                    <a:pt x="266" y="377"/>
                    <a:pt x="67" y="444"/>
                  </a:cubicBezTo>
                  <a:lnTo>
                    <a:pt x="377" y="2462"/>
                  </a:lnTo>
                  <a:lnTo>
                    <a:pt x="0" y="2662"/>
                  </a:lnTo>
                  <a:cubicBezTo>
                    <a:pt x="333" y="2906"/>
                    <a:pt x="466" y="3327"/>
                    <a:pt x="399" y="3704"/>
                  </a:cubicBezTo>
                  <a:cubicBezTo>
                    <a:pt x="377" y="3793"/>
                    <a:pt x="355" y="3881"/>
                    <a:pt x="377" y="3948"/>
                  </a:cubicBezTo>
                  <a:cubicBezTo>
                    <a:pt x="399" y="4037"/>
                    <a:pt x="444" y="4103"/>
                    <a:pt x="532" y="4148"/>
                  </a:cubicBezTo>
                  <a:cubicBezTo>
                    <a:pt x="710" y="4303"/>
                    <a:pt x="932" y="4436"/>
                    <a:pt x="1176" y="4547"/>
                  </a:cubicBezTo>
                  <a:cubicBezTo>
                    <a:pt x="1198" y="4369"/>
                    <a:pt x="1242" y="4192"/>
                    <a:pt x="1287" y="4014"/>
                  </a:cubicBezTo>
                  <a:cubicBezTo>
                    <a:pt x="1303" y="4008"/>
                    <a:pt x="1320" y="4005"/>
                    <a:pt x="1337" y="4005"/>
                  </a:cubicBezTo>
                  <a:cubicBezTo>
                    <a:pt x="1430" y="4005"/>
                    <a:pt x="1515" y="4101"/>
                    <a:pt x="1553" y="4214"/>
                  </a:cubicBezTo>
                  <a:cubicBezTo>
                    <a:pt x="1575" y="4325"/>
                    <a:pt x="1575" y="4458"/>
                    <a:pt x="1553" y="4569"/>
                  </a:cubicBezTo>
                  <a:cubicBezTo>
                    <a:pt x="1575" y="4791"/>
                    <a:pt x="1708" y="4990"/>
                    <a:pt x="1908" y="5101"/>
                  </a:cubicBezTo>
                  <a:cubicBezTo>
                    <a:pt x="2174" y="4854"/>
                    <a:pt x="2489" y="4590"/>
                    <a:pt x="2839" y="4590"/>
                  </a:cubicBezTo>
                  <a:cubicBezTo>
                    <a:pt x="2898" y="4590"/>
                    <a:pt x="2957" y="4598"/>
                    <a:pt x="3017" y="4613"/>
                  </a:cubicBezTo>
                  <a:cubicBezTo>
                    <a:pt x="3283" y="4746"/>
                    <a:pt x="3527" y="4946"/>
                    <a:pt x="3660" y="5234"/>
                  </a:cubicBezTo>
                  <a:cubicBezTo>
                    <a:pt x="3771" y="4990"/>
                    <a:pt x="3704" y="4680"/>
                    <a:pt x="3482" y="4525"/>
                  </a:cubicBezTo>
                  <a:lnTo>
                    <a:pt x="3482" y="4525"/>
                  </a:lnTo>
                  <a:lnTo>
                    <a:pt x="4015" y="4547"/>
                  </a:lnTo>
                  <a:cubicBezTo>
                    <a:pt x="4125" y="4857"/>
                    <a:pt x="4325" y="5123"/>
                    <a:pt x="4591" y="5279"/>
                  </a:cubicBezTo>
                  <a:cubicBezTo>
                    <a:pt x="4702" y="5013"/>
                    <a:pt x="4990" y="4835"/>
                    <a:pt x="5279" y="4835"/>
                  </a:cubicBezTo>
                  <a:cubicBezTo>
                    <a:pt x="5057" y="4658"/>
                    <a:pt x="4791" y="4502"/>
                    <a:pt x="4525" y="4392"/>
                  </a:cubicBezTo>
                  <a:cubicBezTo>
                    <a:pt x="4658" y="4303"/>
                    <a:pt x="4724" y="4170"/>
                    <a:pt x="4680" y="4037"/>
                  </a:cubicBezTo>
                  <a:lnTo>
                    <a:pt x="4680" y="4037"/>
                  </a:lnTo>
                  <a:cubicBezTo>
                    <a:pt x="4576" y="4054"/>
                    <a:pt x="4471" y="4062"/>
                    <a:pt x="4368" y="4062"/>
                  </a:cubicBezTo>
                  <a:cubicBezTo>
                    <a:pt x="4075" y="4062"/>
                    <a:pt x="3789" y="3996"/>
                    <a:pt x="3527" y="3881"/>
                  </a:cubicBezTo>
                  <a:cubicBezTo>
                    <a:pt x="3487" y="4078"/>
                    <a:pt x="3327" y="4222"/>
                    <a:pt x="3137" y="4222"/>
                  </a:cubicBezTo>
                  <a:cubicBezTo>
                    <a:pt x="3112" y="4222"/>
                    <a:pt x="3087" y="4219"/>
                    <a:pt x="3061" y="4214"/>
                  </a:cubicBezTo>
                  <a:cubicBezTo>
                    <a:pt x="2839" y="4170"/>
                    <a:pt x="2662" y="4059"/>
                    <a:pt x="2506" y="3926"/>
                  </a:cubicBezTo>
                  <a:cubicBezTo>
                    <a:pt x="2174" y="3660"/>
                    <a:pt x="1819" y="3349"/>
                    <a:pt x="1841" y="2950"/>
                  </a:cubicBezTo>
                  <a:cubicBezTo>
                    <a:pt x="1863" y="2395"/>
                    <a:pt x="2573" y="1930"/>
                    <a:pt x="2418" y="1397"/>
                  </a:cubicBezTo>
                  <a:cubicBezTo>
                    <a:pt x="2329" y="1220"/>
                    <a:pt x="2218" y="1042"/>
                    <a:pt x="2085" y="887"/>
                  </a:cubicBezTo>
                  <a:cubicBezTo>
                    <a:pt x="1908" y="621"/>
                    <a:pt x="2018" y="244"/>
                    <a:pt x="1841" y="22"/>
                  </a:cubicBezTo>
                  <a:cubicBezTo>
                    <a:pt x="1762" y="125"/>
                    <a:pt x="1600" y="160"/>
                    <a:pt x="1410" y="160"/>
                  </a:cubicBezTo>
                  <a:cubicBezTo>
                    <a:pt x="1065" y="160"/>
                    <a:pt x="630" y="43"/>
                    <a:pt x="444" y="0"/>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947" name="Google Shape;204;p16">
              <a:extLst>
                <a:ext uri="{FF2B5EF4-FFF2-40B4-BE49-F238E27FC236}">
                  <a16:creationId xmlns:a16="http://schemas.microsoft.com/office/drawing/2014/main" id="{B2DD1ECF-564F-2A3C-74D6-3DD6BA93139E}"/>
                </a:ext>
              </a:extLst>
            </p:cNvPr>
            <p:cNvSpPr/>
            <p:nvPr/>
          </p:nvSpPr>
          <p:spPr>
            <a:xfrm>
              <a:off x="964825" y="4584525"/>
              <a:ext cx="36050" cy="28875"/>
            </a:xfrm>
            <a:custGeom>
              <a:avLst/>
              <a:gdLst/>
              <a:ahLst/>
              <a:cxnLst/>
              <a:rect l="l" t="t" r="r" b="b"/>
              <a:pathLst>
                <a:path w="1442" h="1155" extrusionOk="0">
                  <a:moveTo>
                    <a:pt x="1242" y="1"/>
                  </a:moveTo>
                  <a:cubicBezTo>
                    <a:pt x="821" y="1"/>
                    <a:pt x="421" y="1"/>
                    <a:pt x="0" y="45"/>
                  </a:cubicBezTo>
                  <a:cubicBezTo>
                    <a:pt x="67" y="200"/>
                    <a:pt x="155" y="311"/>
                    <a:pt x="288" y="400"/>
                  </a:cubicBezTo>
                  <a:lnTo>
                    <a:pt x="1242" y="1154"/>
                  </a:lnTo>
                  <a:lnTo>
                    <a:pt x="1397" y="910"/>
                  </a:lnTo>
                  <a:cubicBezTo>
                    <a:pt x="1419" y="888"/>
                    <a:pt x="1442" y="844"/>
                    <a:pt x="1442" y="821"/>
                  </a:cubicBezTo>
                  <a:cubicBezTo>
                    <a:pt x="1442" y="777"/>
                    <a:pt x="1442" y="733"/>
                    <a:pt x="1442" y="688"/>
                  </a:cubicBezTo>
                  <a:cubicBezTo>
                    <a:pt x="1397" y="489"/>
                    <a:pt x="1375" y="311"/>
                    <a:pt x="1397" y="112"/>
                  </a:cubicBezTo>
                  <a:lnTo>
                    <a:pt x="1242" y="1"/>
                  </a:ln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948" name="Google Shape;205;p16">
              <a:extLst>
                <a:ext uri="{FF2B5EF4-FFF2-40B4-BE49-F238E27FC236}">
                  <a16:creationId xmlns:a16="http://schemas.microsoft.com/office/drawing/2014/main" id="{4EC5EC4C-D9CC-7B7C-F6B4-AC0A0A11DCE9}"/>
                </a:ext>
              </a:extLst>
            </p:cNvPr>
            <p:cNvSpPr/>
            <p:nvPr/>
          </p:nvSpPr>
          <p:spPr>
            <a:xfrm>
              <a:off x="1018050" y="4605600"/>
              <a:ext cx="76525" cy="69075"/>
            </a:xfrm>
            <a:custGeom>
              <a:avLst/>
              <a:gdLst/>
              <a:ahLst/>
              <a:cxnLst/>
              <a:rect l="l" t="t" r="r" b="b"/>
              <a:pathLst>
                <a:path w="3061" h="2763" extrusionOk="0">
                  <a:moveTo>
                    <a:pt x="2329" y="1"/>
                  </a:moveTo>
                  <a:cubicBezTo>
                    <a:pt x="2329" y="1"/>
                    <a:pt x="2218" y="932"/>
                    <a:pt x="2218" y="1065"/>
                  </a:cubicBezTo>
                  <a:cubicBezTo>
                    <a:pt x="2218" y="1176"/>
                    <a:pt x="1797" y="1220"/>
                    <a:pt x="1797" y="1220"/>
                  </a:cubicBezTo>
                  <a:lnTo>
                    <a:pt x="1797" y="821"/>
                  </a:lnTo>
                  <a:lnTo>
                    <a:pt x="1420" y="688"/>
                  </a:lnTo>
                  <a:cubicBezTo>
                    <a:pt x="1420" y="688"/>
                    <a:pt x="1398" y="45"/>
                    <a:pt x="1420" y="23"/>
                  </a:cubicBezTo>
                  <a:lnTo>
                    <a:pt x="1420" y="23"/>
                  </a:lnTo>
                  <a:cubicBezTo>
                    <a:pt x="1131" y="89"/>
                    <a:pt x="865" y="178"/>
                    <a:pt x="599" y="289"/>
                  </a:cubicBezTo>
                  <a:lnTo>
                    <a:pt x="599" y="23"/>
                  </a:lnTo>
                  <a:lnTo>
                    <a:pt x="0" y="23"/>
                  </a:lnTo>
                  <a:lnTo>
                    <a:pt x="200" y="511"/>
                  </a:lnTo>
                  <a:lnTo>
                    <a:pt x="178" y="1708"/>
                  </a:lnTo>
                  <a:lnTo>
                    <a:pt x="732" y="1376"/>
                  </a:lnTo>
                  <a:lnTo>
                    <a:pt x="1154" y="1376"/>
                  </a:lnTo>
                  <a:cubicBezTo>
                    <a:pt x="1220" y="1398"/>
                    <a:pt x="1198" y="1775"/>
                    <a:pt x="1176" y="1841"/>
                  </a:cubicBezTo>
                  <a:cubicBezTo>
                    <a:pt x="1154" y="1930"/>
                    <a:pt x="688" y="2063"/>
                    <a:pt x="688" y="2063"/>
                  </a:cubicBezTo>
                  <a:cubicBezTo>
                    <a:pt x="976" y="2285"/>
                    <a:pt x="1264" y="2507"/>
                    <a:pt x="1553" y="2751"/>
                  </a:cubicBezTo>
                  <a:cubicBezTo>
                    <a:pt x="1555" y="2759"/>
                    <a:pt x="1560" y="2762"/>
                    <a:pt x="1567" y="2762"/>
                  </a:cubicBezTo>
                  <a:cubicBezTo>
                    <a:pt x="1637" y="2762"/>
                    <a:pt x="1930" y="2396"/>
                    <a:pt x="1930" y="2396"/>
                  </a:cubicBezTo>
                  <a:cubicBezTo>
                    <a:pt x="1930" y="2241"/>
                    <a:pt x="1930" y="2085"/>
                    <a:pt x="1930" y="1952"/>
                  </a:cubicBezTo>
                  <a:cubicBezTo>
                    <a:pt x="1935" y="1920"/>
                    <a:pt x="1946" y="1908"/>
                    <a:pt x="1960" y="1908"/>
                  </a:cubicBezTo>
                  <a:cubicBezTo>
                    <a:pt x="2005" y="1908"/>
                    <a:pt x="2090" y="2035"/>
                    <a:pt x="2174" y="2085"/>
                  </a:cubicBezTo>
                  <a:cubicBezTo>
                    <a:pt x="2185" y="2094"/>
                    <a:pt x="2194" y="2097"/>
                    <a:pt x="2203" y="2097"/>
                  </a:cubicBezTo>
                  <a:cubicBezTo>
                    <a:pt x="2264" y="2097"/>
                    <a:pt x="2276" y="1903"/>
                    <a:pt x="2373" y="1708"/>
                  </a:cubicBezTo>
                  <a:cubicBezTo>
                    <a:pt x="2390" y="1667"/>
                    <a:pt x="2412" y="1651"/>
                    <a:pt x="2436" y="1651"/>
                  </a:cubicBezTo>
                  <a:cubicBezTo>
                    <a:pt x="2544" y="1651"/>
                    <a:pt x="2706" y="1974"/>
                    <a:pt x="2706" y="1974"/>
                  </a:cubicBezTo>
                  <a:lnTo>
                    <a:pt x="2994" y="1797"/>
                  </a:lnTo>
                  <a:lnTo>
                    <a:pt x="3061" y="1353"/>
                  </a:lnTo>
                  <a:lnTo>
                    <a:pt x="2640" y="1220"/>
                  </a:lnTo>
                  <a:lnTo>
                    <a:pt x="2329" y="1"/>
                  </a:ln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949" name="Google Shape;206;p16">
              <a:extLst>
                <a:ext uri="{FF2B5EF4-FFF2-40B4-BE49-F238E27FC236}">
                  <a16:creationId xmlns:a16="http://schemas.microsoft.com/office/drawing/2014/main" id="{75C0E2D4-E56B-6068-26D2-C1665CE7A465}"/>
                </a:ext>
              </a:extLst>
            </p:cNvPr>
            <p:cNvSpPr/>
            <p:nvPr/>
          </p:nvSpPr>
          <p:spPr>
            <a:xfrm>
              <a:off x="1077375" y="4563450"/>
              <a:ext cx="38275" cy="64900"/>
            </a:xfrm>
            <a:custGeom>
              <a:avLst/>
              <a:gdLst/>
              <a:ahLst/>
              <a:cxnLst/>
              <a:rect l="l" t="t" r="r" b="b"/>
              <a:pathLst>
                <a:path w="1531" h="2596" extrusionOk="0">
                  <a:moveTo>
                    <a:pt x="976" y="1"/>
                  </a:moveTo>
                  <a:lnTo>
                    <a:pt x="511" y="178"/>
                  </a:lnTo>
                  <a:lnTo>
                    <a:pt x="0" y="1"/>
                  </a:lnTo>
                  <a:lnTo>
                    <a:pt x="0" y="1"/>
                  </a:lnTo>
                  <a:cubicBezTo>
                    <a:pt x="45" y="90"/>
                    <a:pt x="289" y="600"/>
                    <a:pt x="289" y="600"/>
                  </a:cubicBezTo>
                  <a:lnTo>
                    <a:pt x="910" y="600"/>
                  </a:lnTo>
                  <a:lnTo>
                    <a:pt x="910" y="1154"/>
                  </a:lnTo>
                  <a:cubicBezTo>
                    <a:pt x="910" y="1154"/>
                    <a:pt x="634" y="1105"/>
                    <a:pt x="456" y="1105"/>
                  </a:cubicBezTo>
                  <a:cubicBezTo>
                    <a:pt x="368" y="1105"/>
                    <a:pt x="304" y="1117"/>
                    <a:pt x="311" y="1154"/>
                  </a:cubicBezTo>
                  <a:cubicBezTo>
                    <a:pt x="333" y="1287"/>
                    <a:pt x="555" y="1997"/>
                    <a:pt x="555" y="1997"/>
                  </a:cubicBezTo>
                  <a:lnTo>
                    <a:pt x="910" y="1997"/>
                  </a:lnTo>
                  <a:cubicBezTo>
                    <a:pt x="888" y="2197"/>
                    <a:pt x="888" y="2396"/>
                    <a:pt x="910" y="2596"/>
                  </a:cubicBezTo>
                  <a:cubicBezTo>
                    <a:pt x="954" y="2551"/>
                    <a:pt x="1420" y="2463"/>
                    <a:pt x="1376" y="2418"/>
                  </a:cubicBezTo>
                  <a:lnTo>
                    <a:pt x="1109" y="1997"/>
                  </a:lnTo>
                  <a:lnTo>
                    <a:pt x="998" y="1443"/>
                  </a:lnTo>
                  <a:lnTo>
                    <a:pt x="1531" y="1309"/>
                  </a:lnTo>
                  <a:lnTo>
                    <a:pt x="1531" y="977"/>
                  </a:lnTo>
                  <a:lnTo>
                    <a:pt x="1198" y="1"/>
                  </a:ln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950" name="Google Shape;207;p16">
              <a:extLst>
                <a:ext uri="{FF2B5EF4-FFF2-40B4-BE49-F238E27FC236}">
                  <a16:creationId xmlns:a16="http://schemas.microsoft.com/office/drawing/2014/main" id="{1E3CBB52-2E7B-11E9-C5D2-35E83BA468BA}"/>
                </a:ext>
              </a:extLst>
            </p:cNvPr>
            <p:cNvSpPr/>
            <p:nvPr/>
          </p:nvSpPr>
          <p:spPr>
            <a:xfrm>
              <a:off x="1037450" y="4632775"/>
              <a:ext cx="136425" cy="119225"/>
            </a:xfrm>
            <a:custGeom>
              <a:avLst/>
              <a:gdLst/>
              <a:ahLst/>
              <a:cxnLst/>
              <a:rect l="l" t="t" r="r" b="b"/>
              <a:pathLst>
                <a:path w="5457" h="4769" extrusionOk="0">
                  <a:moveTo>
                    <a:pt x="3372" y="0"/>
                  </a:moveTo>
                  <a:lnTo>
                    <a:pt x="3505" y="289"/>
                  </a:lnTo>
                  <a:lnTo>
                    <a:pt x="3283" y="843"/>
                  </a:lnTo>
                  <a:lnTo>
                    <a:pt x="2618" y="843"/>
                  </a:lnTo>
                  <a:lnTo>
                    <a:pt x="2618" y="1331"/>
                  </a:lnTo>
                  <a:cubicBezTo>
                    <a:pt x="2618" y="1331"/>
                    <a:pt x="2595" y="1841"/>
                    <a:pt x="2485" y="1841"/>
                  </a:cubicBezTo>
                  <a:cubicBezTo>
                    <a:pt x="2285" y="1930"/>
                    <a:pt x="2085" y="2063"/>
                    <a:pt x="1908" y="2196"/>
                  </a:cubicBezTo>
                  <a:lnTo>
                    <a:pt x="1597" y="1863"/>
                  </a:lnTo>
                  <a:cubicBezTo>
                    <a:pt x="1597" y="1863"/>
                    <a:pt x="1154" y="1908"/>
                    <a:pt x="1154" y="1974"/>
                  </a:cubicBezTo>
                  <a:cubicBezTo>
                    <a:pt x="1109" y="2085"/>
                    <a:pt x="1087" y="2218"/>
                    <a:pt x="1043" y="2329"/>
                  </a:cubicBezTo>
                  <a:cubicBezTo>
                    <a:pt x="954" y="2462"/>
                    <a:pt x="865" y="2573"/>
                    <a:pt x="755" y="2684"/>
                  </a:cubicBezTo>
                  <a:cubicBezTo>
                    <a:pt x="710" y="2706"/>
                    <a:pt x="244" y="2884"/>
                    <a:pt x="244" y="2884"/>
                  </a:cubicBezTo>
                  <a:cubicBezTo>
                    <a:pt x="244" y="2884"/>
                    <a:pt x="192" y="2855"/>
                    <a:pt x="137" y="2855"/>
                  </a:cubicBezTo>
                  <a:cubicBezTo>
                    <a:pt x="71" y="2855"/>
                    <a:pt x="0" y="2894"/>
                    <a:pt x="0" y="3061"/>
                  </a:cubicBezTo>
                  <a:lnTo>
                    <a:pt x="0" y="3815"/>
                  </a:lnTo>
                  <a:lnTo>
                    <a:pt x="267" y="4259"/>
                  </a:lnTo>
                  <a:cubicBezTo>
                    <a:pt x="267" y="4259"/>
                    <a:pt x="385" y="4308"/>
                    <a:pt x="457" y="4308"/>
                  </a:cubicBezTo>
                  <a:cubicBezTo>
                    <a:pt x="493" y="4308"/>
                    <a:pt x="518" y="4296"/>
                    <a:pt x="511" y="4259"/>
                  </a:cubicBezTo>
                  <a:cubicBezTo>
                    <a:pt x="488" y="4126"/>
                    <a:pt x="289" y="3372"/>
                    <a:pt x="289" y="3372"/>
                  </a:cubicBezTo>
                  <a:cubicBezTo>
                    <a:pt x="444" y="3305"/>
                    <a:pt x="599" y="3261"/>
                    <a:pt x="755" y="3238"/>
                  </a:cubicBezTo>
                  <a:cubicBezTo>
                    <a:pt x="843" y="3305"/>
                    <a:pt x="932" y="3372"/>
                    <a:pt x="1021" y="3438"/>
                  </a:cubicBezTo>
                  <a:lnTo>
                    <a:pt x="1753" y="3061"/>
                  </a:lnTo>
                  <a:lnTo>
                    <a:pt x="1753" y="2795"/>
                  </a:lnTo>
                  <a:cubicBezTo>
                    <a:pt x="1753" y="2795"/>
                    <a:pt x="1984" y="2780"/>
                    <a:pt x="2187" y="2780"/>
                  </a:cubicBezTo>
                  <a:cubicBezTo>
                    <a:pt x="2339" y="2780"/>
                    <a:pt x="2475" y="2789"/>
                    <a:pt x="2485" y="2817"/>
                  </a:cubicBezTo>
                  <a:cubicBezTo>
                    <a:pt x="2551" y="2906"/>
                    <a:pt x="2640" y="2994"/>
                    <a:pt x="2729" y="3061"/>
                  </a:cubicBezTo>
                  <a:lnTo>
                    <a:pt x="2374" y="3460"/>
                  </a:lnTo>
                  <a:lnTo>
                    <a:pt x="2773" y="3970"/>
                  </a:lnTo>
                  <a:lnTo>
                    <a:pt x="3039" y="4303"/>
                  </a:lnTo>
                  <a:lnTo>
                    <a:pt x="3682" y="4392"/>
                  </a:lnTo>
                  <a:lnTo>
                    <a:pt x="4259" y="4481"/>
                  </a:lnTo>
                  <a:lnTo>
                    <a:pt x="4614" y="4769"/>
                  </a:lnTo>
                  <a:lnTo>
                    <a:pt x="4946" y="4192"/>
                  </a:lnTo>
                  <a:lnTo>
                    <a:pt x="4392" y="3682"/>
                  </a:lnTo>
                  <a:lnTo>
                    <a:pt x="4148" y="3460"/>
                  </a:lnTo>
                  <a:cubicBezTo>
                    <a:pt x="4148" y="3460"/>
                    <a:pt x="4015" y="2994"/>
                    <a:pt x="4148" y="2817"/>
                  </a:cubicBezTo>
                  <a:cubicBezTo>
                    <a:pt x="4281" y="2662"/>
                    <a:pt x="4436" y="2529"/>
                    <a:pt x="4614" y="2396"/>
                  </a:cubicBezTo>
                  <a:lnTo>
                    <a:pt x="4924" y="2972"/>
                  </a:lnTo>
                  <a:cubicBezTo>
                    <a:pt x="4924" y="2972"/>
                    <a:pt x="5074" y="3291"/>
                    <a:pt x="5098" y="3291"/>
                  </a:cubicBezTo>
                  <a:cubicBezTo>
                    <a:pt x="5101" y="3291"/>
                    <a:pt x="5102" y="3288"/>
                    <a:pt x="5102" y="3283"/>
                  </a:cubicBezTo>
                  <a:cubicBezTo>
                    <a:pt x="5102" y="3238"/>
                    <a:pt x="5457" y="1797"/>
                    <a:pt x="5368" y="1686"/>
                  </a:cubicBezTo>
                  <a:cubicBezTo>
                    <a:pt x="5213" y="1531"/>
                    <a:pt x="5035" y="1375"/>
                    <a:pt x="4858" y="1242"/>
                  </a:cubicBezTo>
                  <a:lnTo>
                    <a:pt x="4791" y="777"/>
                  </a:lnTo>
                  <a:lnTo>
                    <a:pt x="4658" y="311"/>
                  </a:lnTo>
                  <a:lnTo>
                    <a:pt x="3549" y="22"/>
                  </a:lnTo>
                  <a:lnTo>
                    <a:pt x="3372" y="0"/>
                  </a:ln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951" name="Google Shape;208;p16">
              <a:extLst>
                <a:ext uri="{FF2B5EF4-FFF2-40B4-BE49-F238E27FC236}">
                  <a16:creationId xmlns:a16="http://schemas.microsoft.com/office/drawing/2014/main" id="{0C528B8F-2AA4-6249-494E-DC0B3A688580}"/>
                </a:ext>
              </a:extLst>
            </p:cNvPr>
            <p:cNvSpPr/>
            <p:nvPr/>
          </p:nvSpPr>
          <p:spPr>
            <a:xfrm>
              <a:off x="803450" y="3761675"/>
              <a:ext cx="82100" cy="168025"/>
            </a:xfrm>
            <a:custGeom>
              <a:avLst/>
              <a:gdLst/>
              <a:ahLst/>
              <a:cxnLst/>
              <a:rect l="l" t="t" r="r" b="b"/>
              <a:pathLst>
                <a:path w="3284" h="6721" extrusionOk="0">
                  <a:moveTo>
                    <a:pt x="2596" y="1"/>
                  </a:moveTo>
                  <a:lnTo>
                    <a:pt x="2596" y="1"/>
                  </a:lnTo>
                  <a:cubicBezTo>
                    <a:pt x="2396" y="67"/>
                    <a:pt x="2197" y="89"/>
                    <a:pt x="1997" y="89"/>
                  </a:cubicBezTo>
                  <a:cubicBezTo>
                    <a:pt x="1930" y="89"/>
                    <a:pt x="1864" y="89"/>
                    <a:pt x="1820" y="134"/>
                  </a:cubicBezTo>
                  <a:cubicBezTo>
                    <a:pt x="1797" y="178"/>
                    <a:pt x="1775" y="222"/>
                    <a:pt x="1797" y="289"/>
                  </a:cubicBezTo>
                  <a:lnTo>
                    <a:pt x="1820" y="999"/>
                  </a:lnTo>
                  <a:cubicBezTo>
                    <a:pt x="1820" y="1021"/>
                    <a:pt x="1820" y="1043"/>
                    <a:pt x="1820" y="1065"/>
                  </a:cubicBezTo>
                  <a:cubicBezTo>
                    <a:pt x="1797" y="1065"/>
                    <a:pt x="1775" y="1087"/>
                    <a:pt x="1753" y="1087"/>
                  </a:cubicBezTo>
                  <a:cubicBezTo>
                    <a:pt x="1576" y="1176"/>
                    <a:pt x="1376" y="1265"/>
                    <a:pt x="1354" y="1442"/>
                  </a:cubicBezTo>
                  <a:cubicBezTo>
                    <a:pt x="1309" y="1620"/>
                    <a:pt x="1465" y="1775"/>
                    <a:pt x="1620" y="1886"/>
                  </a:cubicBezTo>
                  <a:cubicBezTo>
                    <a:pt x="1576" y="1997"/>
                    <a:pt x="1509" y="2152"/>
                    <a:pt x="1442" y="2285"/>
                  </a:cubicBezTo>
                  <a:cubicBezTo>
                    <a:pt x="1442" y="2307"/>
                    <a:pt x="1420" y="2352"/>
                    <a:pt x="1398" y="2374"/>
                  </a:cubicBezTo>
                  <a:cubicBezTo>
                    <a:pt x="1354" y="2396"/>
                    <a:pt x="1309" y="2396"/>
                    <a:pt x="1265" y="2396"/>
                  </a:cubicBezTo>
                  <a:lnTo>
                    <a:pt x="999" y="2396"/>
                  </a:lnTo>
                  <a:cubicBezTo>
                    <a:pt x="844" y="2418"/>
                    <a:pt x="666" y="2463"/>
                    <a:pt x="666" y="2596"/>
                  </a:cubicBezTo>
                  <a:cubicBezTo>
                    <a:pt x="666" y="2640"/>
                    <a:pt x="688" y="2662"/>
                    <a:pt x="666" y="2729"/>
                  </a:cubicBezTo>
                  <a:cubicBezTo>
                    <a:pt x="622" y="2795"/>
                    <a:pt x="533" y="2817"/>
                    <a:pt x="489" y="2862"/>
                  </a:cubicBezTo>
                  <a:cubicBezTo>
                    <a:pt x="444" y="2906"/>
                    <a:pt x="422" y="2973"/>
                    <a:pt x="400" y="3039"/>
                  </a:cubicBezTo>
                  <a:cubicBezTo>
                    <a:pt x="356" y="3328"/>
                    <a:pt x="356" y="3594"/>
                    <a:pt x="378" y="3860"/>
                  </a:cubicBezTo>
                  <a:cubicBezTo>
                    <a:pt x="378" y="3949"/>
                    <a:pt x="378" y="4037"/>
                    <a:pt x="356" y="4126"/>
                  </a:cubicBezTo>
                  <a:cubicBezTo>
                    <a:pt x="311" y="4215"/>
                    <a:pt x="223" y="4281"/>
                    <a:pt x="134" y="4326"/>
                  </a:cubicBezTo>
                  <a:cubicBezTo>
                    <a:pt x="67" y="4414"/>
                    <a:pt x="23" y="4547"/>
                    <a:pt x="23" y="4658"/>
                  </a:cubicBezTo>
                  <a:cubicBezTo>
                    <a:pt x="23" y="4836"/>
                    <a:pt x="1" y="4991"/>
                    <a:pt x="1" y="5168"/>
                  </a:cubicBezTo>
                  <a:cubicBezTo>
                    <a:pt x="289" y="5146"/>
                    <a:pt x="600" y="5035"/>
                    <a:pt x="866" y="4902"/>
                  </a:cubicBezTo>
                  <a:cubicBezTo>
                    <a:pt x="1065" y="5390"/>
                    <a:pt x="1176" y="5900"/>
                    <a:pt x="1221" y="6410"/>
                  </a:cubicBezTo>
                  <a:cubicBezTo>
                    <a:pt x="1221" y="6455"/>
                    <a:pt x="1221" y="6499"/>
                    <a:pt x="1243" y="6544"/>
                  </a:cubicBezTo>
                  <a:cubicBezTo>
                    <a:pt x="1287" y="6566"/>
                    <a:pt x="1309" y="6588"/>
                    <a:pt x="1354" y="6610"/>
                  </a:cubicBezTo>
                  <a:lnTo>
                    <a:pt x="1753" y="6721"/>
                  </a:lnTo>
                  <a:cubicBezTo>
                    <a:pt x="1797" y="6499"/>
                    <a:pt x="2041" y="6366"/>
                    <a:pt x="2241" y="6277"/>
                  </a:cubicBezTo>
                  <a:cubicBezTo>
                    <a:pt x="2463" y="6189"/>
                    <a:pt x="2707" y="6078"/>
                    <a:pt x="2773" y="5856"/>
                  </a:cubicBezTo>
                  <a:cubicBezTo>
                    <a:pt x="2818" y="5723"/>
                    <a:pt x="2818" y="5612"/>
                    <a:pt x="2818" y="5479"/>
                  </a:cubicBezTo>
                  <a:cubicBezTo>
                    <a:pt x="2818" y="5368"/>
                    <a:pt x="2884" y="5235"/>
                    <a:pt x="2973" y="5168"/>
                  </a:cubicBezTo>
                  <a:cubicBezTo>
                    <a:pt x="3017" y="5146"/>
                    <a:pt x="3084" y="5146"/>
                    <a:pt x="3128" y="5102"/>
                  </a:cubicBezTo>
                  <a:cubicBezTo>
                    <a:pt x="3283" y="5035"/>
                    <a:pt x="3283" y="4858"/>
                    <a:pt x="3283" y="4680"/>
                  </a:cubicBezTo>
                  <a:cubicBezTo>
                    <a:pt x="3283" y="4636"/>
                    <a:pt x="3283" y="4592"/>
                    <a:pt x="3261" y="4547"/>
                  </a:cubicBezTo>
                  <a:cubicBezTo>
                    <a:pt x="3221" y="4507"/>
                    <a:pt x="3165" y="4499"/>
                    <a:pt x="3103" y="4499"/>
                  </a:cubicBezTo>
                  <a:cubicBezTo>
                    <a:pt x="3062" y="4499"/>
                    <a:pt x="3017" y="4503"/>
                    <a:pt x="2973" y="4503"/>
                  </a:cubicBezTo>
                  <a:cubicBezTo>
                    <a:pt x="2952" y="4504"/>
                    <a:pt x="2931" y="4505"/>
                    <a:pt x="2910" y="4505"/>
                  </a:cubicBezTo>
                  <a:cubicBezTo>
                    <a:pt x="2557" y="4505"/>
                    <a:pt x="2230" y="4329"/>
                    <a:pt x="2041" y="4015"/>
                  </a:cubicBezTo>
                  <a:cubicBezTo>
                    <a:pt x="2019" y="3971"/>
                    <a:pt x="1997" y="3904"/>
                    <a:pt x="1997" y="3860"/>
                  </a:cubicBezTo>
                  <a:cubicBezTo>
                    <a:pt x="1997" y="3793"/>
                    <a:pt x="1997" y="3727"/>
                    <a:pt x="2041" y="3660"/>
                  </a:cubicBezTo>
                  <a:cubicBezTo>
                    <a:pt x="2241" y="3172"/>
                    <a:pt x="2463" y="2684"/>
                    <a:pt x="2662" y="2196"/>
                  </a:cubicBezTo>
                  <a:cubicBezTo>
                    <a:pt x="2751" y="2041"/>
                    <a:pt x="2773" y="1864"/>
                    <a:pt x="2707" y="1708"/>
                  </a:cubicBezTo>
                  <a:cubicBezTo>
                    <a:pt x="2618" y="1575"/>
                    <a:pt x="2463" y="1531"/>
                    <a:pt x="2396" y="1398"/>
                  </a:cubicBezTo>
                  <a:cubicBezTo>
                    <a:pt x="2374" y="1354"/>
                    <a:pt x="2352" y="1287"/>
                    <a:pt x="2352" y="1220"/>
                  </a:cubicBezTo>
                  <a:cubicBezTo>
                    <a:pt x="2330" y="799"/>
                    <a:pt x="2418" y="378"/>
                    <a:pt x="2596" y="1"/>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952" name="Google Shape;209;p16">
              <a:extLst>
                <a:ext uri="{FF2B5EF4-FFF2-40B4-BE49-F238E27FC236}">
                  <a16:creationId xmlns:a16="http://schemas.microsoft.com/office/drawing/2014/main" id="{0D6FD99C-5B12-8310-3478-035551C904B0}"/>
                </a:ext>
              </a:extLst>
            </p:cNvPr>
            <p:cNvSpPr/>
            <p:nvPr/>
          </p:nvSpPr>
          <p:spPr>
            <a:xfrm>
              <a:off x="867775" y="3874250"/>
              <a:ext cx="80975" cy="114225"/>
            </a:xfrm>
            <a:custGeom>
              <a:avLst/>
              <a:gdLst/>
              <a:ahLst/>
              <a:cxnLst/>
              <a:rect l="l" t="t" r="r" b="b"/>
              <a:pathLst>
                <a:path w="3239" h="4569" extrusionOk="0">
                  <a:moveTo>
                    <a:pt x="555" y="0"/>
                  </a:moveTo>
                  <a:lnTo>
                    <a:pt x="555" y="0"/>
                  </a:lnTo>
                  <a:cubicBezTo>
                    <a:pt x="666" y="177"/>
                    <a:pt x="622" y="399"/>
                    <a:pt x="466" y="554"/>
                  </a:cubicBezTo>
                  <a:cubicBezTo>
                    <a:pt x="400" y="599"/>
                    <a:pt x="333" y="665"/>
                    <a:pt x="267" y="732"/>
                  </a:cubicBezTo>
                  <a:cubicBezTo>
                    <a:pt x="112" y="909"/>
                    <a:pt x="200" y="1198"/>
                    <a:pt x="67" y="1375"/>
                  </a:cubicBezTo>
                  <a:cubicBezTo>
                    <a:pt x="23" y="1419"/>
                    <a:pt x="1" y="1486"/>
                    <a:pt x="1" y="1530"/>
                  </a:cubicBezTo>
                  <a:cubicBezTo>
                    <a:pt x="1" y="1575"/>
                    <a:pt x="1" y="1619"/>
                    <a:pt x="45" y="1663"/>
                  </a:cubicBezTo>
                  <a:cubicBezTo>
                    <a:pt x="156" y="1819"/>
                    <a:pt x="400" y="1907"/>
                    <a:pt x="555" y="2041"/>
                  </a:cubicBezTo>
                  <a:lnTo>
                    <a:pt x="666" y="2129"/>
                  </a:lnTo>
                  <a:cubicBezTo>
                    <a:pt x="533" y="2196"/>
                    <a:pt x="400" y="2240"/>
                    <a:pt x="267" y="2329"/>
                  </a:cubicBezTo>
                  <a:cubicBezTo>
                    <a:pt x="245" y="2329"/>
                    <a:pt x="222" y="2351"/>
                    <a:pt x="222" y="2373"/>
                  </a:cubicBezTo>
                  <a:cubicBezTo>
                    <a:pt x="200" y="2395"/>
                    <a:pt x="200" y="2418"/>
                    <a:pt x="222" y="2440"/>
                  </a:cubicBezTo>
                  <a:cubicBezTo>
                    <a:pt x="267" y="2551"/>
                    <a:pt x="356" y="2617"/>
                    <a:pt x="466" y="2662"/>
                  </a:cubicBezTo>
                  <a:cubicBezTo>
                    <a:pt x="733" y="2817"/>
                    <a:pt x="977" y="3016"/>
                    <a:pt x="1220" y="3238"/>
                  </a:cubicBezTo>
                  <a:cubicBezTo>
                    <a:pt x="1176" y="3349"/>
                    <a:pt x="1132" y="3460"/>
                    <a:pt x="1110" y="3571"/>
                  </a:cubicBezTo>
                  <a:cubicBezTo>
                    <a:pt x="1087" y="3615"/>
                    <a:pt x="1087" y="3637"/>
                    <a:pt x="1087" y="3682"/>
                  </a:cubicBezTo>
                  <a:cubicBezTo>
                    <a:pt x="1110" y="3726"/>
                    <a:pt x="1132" y="3770"/>
                    <a:pt x="1176" y="3793"/>
                  </a:cubicBezTo>
                  <a:lnTo>
                    <a:pt x="1908" y="4569"/>
                  </a:lnTo>
                  <a:cubicBezTo>
                    <a:pt x="1975" y="4258"/>
                    <a:pt x="2152" y="3992"/>
                    <a:pt x="2396" y="3793"/>
                  </a:cubicBezTo>
                  <a:cubicBezTo>
                    <a:pt x="2551" y="3660"/>
                    <a:pt x="2729" y="3571"/>
                    <a:pt x="2884" y="3438"/>
                  </a:cubicBezTo>
                  <a:cubicBezTo>
                    <a:pt x="2995" y="3305"/>
                    <a:pt x="3106" y="3172"/>
                    <a:pt x="3194" y="3016"/>
                  </a:cubicBezTo>
                  <a:cubicBezTo>
                    <a:pt x="3217" y="2972"/>
                    <a:pt x="3239" y="2906"/>
                    <a:pt x="3239" y="2861"/>
                  </a:cubicBezTo>
                  <a:cubicBezTo>
                    <a:pt x="3239" y="2772"/>
                    <a:pt x="3239" y="2706"/>
                    <a:pt x="3194" y="2639"/>
                  </a:cubicBezTo>
                  <a:cubicBezTo>
                    <a:pt x="2906" y="1885"/>
                    <a:pt x="2573" y="1109"/>
                    <a:pt x="1908" y="665"/>
                  </a:cubicBezTo>
                  <a:cubicBezTo>
                    <a:pt x="1487" y="399"/>
                    <a:pt x="977" y="288"/>
                    <a:pt x="555" y="0"/>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953" name="Google Shape;210;p16">
              <a:extLst>
                <a:ext uri="{FF2B5EF4-FFF2-40B4-BE49-F238E27FC236}">
                  <a16:creationId xmlns:a16="http://schemas.microsoft.com/office/drawing/2014/main" id="{3E678A2C-7FC6-C813-E66E-9ADB1C9A3961}"/>
                </a:ext>
              </a:extLst>
            </p:cNvPr>
            <p:cNvSpPr/>
            <p:nvPr/>
          </p:nvSpPr>
          <p:spPr>
            <a:xfrm>
              <a:off x="792375" y="3374175"/>
              <a:ext cx="165250" cy="154650"/>
            </a:xfrm>
            <a:custGeom>
              <a:avLst/>
              <a:gdLst/>
              <a:ahLst/>
              <a:cxnLst/>
              <a:rect l="l" t="t" r="r" b="b"/>
              <a:pathLst>
                <a:path w="6610" h="6186" extrusionOk="0">
                  <a:moveTo>
                    <a:pt x="313" y="1"/>
                  </a:moveTo>
                  <a:cubicBezTo>
                    <a:pt x="195" y="1"/>
                    <a:pt x="87" y="39"/>
                    <a:pt x="0" y="130"/>
                  </a:cubicBezTo>
                  <a:cubicBezTo>
                    <a:pt x="67" y="308"/>
                    <a:pt x="222" y="397"/>
                    <a:pt x="399" y="441"/>
                  </a:cubicBezTo>
                  <a:cubicBezTo>
                    <a:pt x="333" y="618"/>
                    <a:pt x="377" y="818"/>
                    <a:pt x="533" y="951"/>
                  </a:cubicBezTo>
                  <a:cubicBezTo>
                    <a:pt x="688" y="1062"/>
                    <a:pt x="865" y="1151"/>
                    <a:pt x="1043" y="1262"/>
                  </a:cubicBezTo>
                  <a:cubicBezTo>
                    <a:pt x="1287" y="1483"/>
                    <a:pt x="1531" y="1749"/>
                    <a:pt x="1730" y="2038"/>
                  </a:cubicBezTo>
                  <a:cubicBezTo>
                    <a:pt x="1896" y="2204"/>
                    <a:pt x="2133" y="2339"/>
                    <a:pt x="2359" y="2339"/>
                  </a:cubicBezTo>
                  <a:cubicBezTo>
                    <a:pt x="2465" y="2339"/>
                    <a:pt x="2569" y="2309"/>
                    <a:pt x="2662" y="2237"/>
                  </a:cubicBezTo>
                  <a:cubicBezTo>
                    <a:pt x="2817" y="2858"/>
                    <a:pt x="3527" y="3125"/>
                    <a:pt x="4037" y="3502"/>
                  </a:cubicBezTo>
                  <a:cubicBezTo>
                    <a:pt x="5035" y="4211"/>
                    <a:pt x="5501" y="5498"/>
                    <a:pt x="6499" y="6185"/>
                  </a:cubicBezTo>
                  <a:cubicBezTo>
                    <a:pt x="6610" y="5609"/>
                    <a:pt x="6299" y="5032"/>
                    <a:pt x="5900" y="4611"/>
                  </a:cubicBezTo>
                  <a:cubicBezTo>
                    <a:pt x="5501" y="4189"/>
                    <a:pt x="4991" y="3856"/>
                    <a:pt x="4614" y="3413"/>
                  </a:cubicBezTo>
                  <a:cubicBezTo>
                    <a:pt x="4569" y="3369"/>
                    <a:pt x="4547" y="3346"/>
                    <a:pt x="4525" y="3280"/>
                  </a:cubicBezTo>
                  <a:cubicBezTo>
                    <a:pt x="4503" y="3036"/>
                    <a:pt x="5035" y="3036"/>
                    <a:pt x="4991" y="2792"/>
                  </a:cubicBezTo>
                  <a:cubicBezTo>
                    <a:pt x="4259" y="2237"/>
                    <a:pt x="3416" y="1860"/>
                    <a:pt x="2529" y="1683"/>
                  </a:cubicBezTo>
                  <a:cubicBezTo>
                    <a:pt x="2396" y="1661"/>
                    <a:pt x="2263" y="1616"/>
                    <a:pt x="2129" y="1572"/>
                  </a:cubicBezTo>
                  <a:cubicBezTo>
                    <a:pt x="1819" y="1417"/>
                    <a:pt x="1686" y="1062"/>
                    <a:pt x="1486" y="774"/>
                  </a:cubicBezTo>
                  <a:cubicBezTo>
                    <a:pt x="1295" y="496"/>
                    <a:pt x="737" y="1"/>
                    <a:pt x="313" y="1"/>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954" name="Google Shape;211;p16">
              <a:extLst>
                <a:ext uri="{FF2B5EF4-FFF2-40B4-BE49-F238E27FC236}">
                  <a16:creationId xmlns:a16="http://schemas.microsoft.com/office/drawing/2014/main" id="{C06A08CA-74FF-1FC1-35C8-5AF24FFDA1B4}"/>
                </a:ext>
              </a:extLst>
            </p:cNvPr>
            <p:cNvSpPr/>
            <p:nvPr/>
          </p:nvSpPr>
          <p:spPr>
            <a:xfrm>
              <a:off x="966475" y="3525925"/>
              <a:ext cx="97725" cy="126025"/>
            </a:xfrm>
            <a:custGeom>
              <a:avLst/>
              <a:gdLst/>
              <a:ahLst/>
              <a:cxnLst/>
              <a:rect l="l" t="t" r="r" b="b"/>
              <a:pathLst>
                <a:path w="3909" h="5041" extrusionOk="0">
                  <a:moveTo>
                    <a:pt x="3113" y="1"/>
                  </a:moveTo>
                  <a:cubicBezTo>
                    <a:pt x="2912" y="1"/>
                    <a:pt x="2748" y="146"/>
                    <a:pt x="2773" y="515"/>
                  </a:cubicBezTo>
                  <a:cubicBezTo>
                    <a:pt x="2719" y="503"/>
                    <a:pt x="2666" y="497"/>
                    <a:pt x="2613" y="497"/>
                  </a:cubicBezTo>
                  <a:cubicBezTo>
                    <a:pt x="2468" y="497"/>
                    <a:pt x="2326" y="538"/>
                    <a:pt x="2196" y="603"/>
                  </a:cubicBezTo>
                  <a:cubicBezTo>
                    <a:pt x="2041" y="714"/>
                    <a:pt x="1864" y="825"/>
                    <a:pt x="1664" y="892"/>
                  </a:cubicBezTo>
                  <a:cubicBezTo>
                    <a:pt x="1531" y="914"/>
                    <a:pt x="1398" y="914"/>
                    <a:pt x="1265" y="914"/>
                  </a:cubicBezTo>
                  <a:lnTo>
                    <a:pt x="710" y="869"/>
                  </a:lnTo>
                  <a:cubicBezTo>
                    <a:pt x="668" y="864"/>
                    <a:pt x="625" y="861"/>
                    <a:pt x="582" y="861"/>
                  </a:cubicBezTo>
                  <a:cubicBezTo>
                    <a:pt x="441" y="861"/>
                    <a:pt x="297" y="890"/>
                    <a:pt x="178" y="958"/>
                  </a:cubicBezTo>
                  <a:cubicBezTo>
                    <a:pt x="23" y="1069"/>
                    <a:pt x="1" y="1357"/>
                    <a:pt x="178" y="1424"/>
                  </a:cubicBezTo>
                  <a:cubicBezTo>
                    <a:pt x="202" y="1434"/>
                    <a:pt x="229" y="1437"/>
                    <a:pt x="256" y="1437"/>
                  </a:cubicBezTo>
                  <a:cubicBezTo>
                    <a:pt x="317" y="1437"/>
                    <a:pt x="385" y="1420"/>
                    <a:pt x="447" y="1420"/>
                  </a:cubicBezTo>
                  <a:cubicBezTo>
                    <a:pt x="486" y="1420"/>
                    <a:pt x="522" y="1426"/>
                    <a:pt x="555" y="1446"/>
                  </a:cubicBezTo>
                  <a:cubicBezTo>
                    <a:pt x="599" y="1468"/>
                    <a:pt x="644" y="1535"/>
                    <a:pt x="688" y="1579"/>
                  </a:cubicBezTo>
                  <a:cubicBezTo>
                    <a:pt x="888" y="1934"/>
                    <a:pt x="1087" y="2311"/>
                    <a:pt x="1287" y="2666"/>
                  </a:cubicBezTo>
                  <a:cubicBezTo>
                    <a:pt x="1331" y="2777"/>
                    <a:pt x="1398" y="2910"/>
                    <a:pt x="1331" y="3021"/>
                  </a:cubicBezTo>
                  <a:cubicBezTo>
                    <a:pt x="1243" y="3132"/>
                    <a:pt x="1110" y="3132"/>
                    <a:pt x="1065" y="3243"/>
                  </a:cubicBezTo>
                  <a:cubicBezTo>
                    <a:pt x="1021" y="3398"/>
                    <a:pt x="1265" y="3509"/>
                    <a:pt x="1353" y="3642"/>
                  </a:cubicBezTo>
                  <a:cubicBezTo>
                    <a:pt x="1464" y="3864"/>
                    <a:pt x="1265" y="4108"/>
                    <a:pt x="1353" y="4329"/>
                  </a:cubicBezTo>
                  <a:cubicBezTo>
                    <a:pt x="1420" y="4529"/>
                    <a:pt x="1753" y="4573"/>
                    <a:pt x="1908" y="4773"/>
                  </a:cubicBezTo>
                  <a:cubicBezTo>
                    <a:pt x="1930" y="4840"/>
                    <a:pt x="1974" y="4928"/>
                    <a:pt x="2019" y="4973"/>
                  </a:cubicBezTo>
                  <a:cubicBezTo>
                    <a:pt x="2068" y="5021"/>
                    <a:pt x="2129" y="5040"/>
                    <a:pt x="2194" y="5040"/>
                  </a:cubicBezTo>
                  <a:cubicBezTo>
                    <a:pt x="2306" y="5040"/>
                    <a:pt x="2431" y="4984"/>
                    <a:pt x="2529" y="4928"/>
                  </a:cubicBezTo>
                  <a:cubicBezTo>
                    <a:pt x="2396" y="4706"/>
                    <a:pt x="2773" y="4396"/>
                    <a:pt x="2618" y="4196"/>
                  </a:cubicBezTo>
                  <a:cubicBezTo>
                    <a:pt x="2576" y="4142"/>
                    <a:pt x="2509" y="4126"/>
                    <a:pt x="2432" y="4126"/>
                  </a:cubicBezTo>
                  <a:cubicBezTo>
                    <a:pt x="2306" y="4126"/>
                    <a:pt x="2152" y="4169"/>
                    <a:pt x="2023" y="4169"/>
                  </a:cubicBezTo>
                  <a:cubicBezTo>
                    <a:pt x="1938" y="4169"/>
                    <a:pt x="1865" y="4150"/>
                    <a:pt x="1819" y="4085"/>
                  </a:cubicBezTo>
                  <a:cubicBezTo>
                    <a:pt x="1753" y="3975"/>
                    <a:pt x="1775" y="3841"/>
                    <a:pt x="1886" y="3753"/>
                  </a:cubicBezTo>
                  <a:cubicBezTo>
                    <a:pt x="1974" y="3664"/>
                    <a:pt x="2085" y="3597"/>
                    <a:pt x="2152" y="3509"/>
                  </a:cubicBezTo>
                  <a:cubicBezTo>
                    <a:pt x="2285" y="3331"/>
                    <a:pt x="2307" y="3110"/>
                    <a:pt x="2485" y="2999"/>
                  </a:cubicBezTo>
                  <a:cubicBezTo>
                    <a:pt x="2568" y="2949"/>
                    <a:pt x="2676" y="2924"/>
                    <a:pt x="2781" y="2924"/>
                  </a:cubicBezTo>
                  <a:cubicBezTo>
                    <a:pt x="2816" y="2924"/>
                    <a:pt x="2851" y="2927"/>
                    <a:pt x="2884" y="2932"/>
                  </a:cubicBezTo>
                  <a:cubicBezTo>
                    <a:pt x="3194" y="2910"/>
                    <a:pt x="3483" y="2777"/>
                    <a:pt x="3704" y="2555"/>
                  </a:cubicBezTo>
                  <a:cubicBezTo>
                    <a:pt x="3327" y="2178"/>
                    <a:pt x="3283" y="1601"/>
                    <a:pt x="3549" y="1158"/>
                  </a:cubicBezTo>
                  <a:cubicBezTo>
                    <a:pt x="3616" y="1069"/>
                    <a:pt x="3682" y="980"/>
                    <a:pt x="3727" y="869"/>
                  </a:cubicBezTo>
                  <a:cubicBezTo>
                    <a:pt x="3908" y="422"/>
                    <a:pt x="3456" y="1"/>
                    <a:pt x="3113" y="1"/>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955" name="Google Shape;212;p16">
              <a:extLst>
                <a:ext uri="{FF2B5EF4-FFF2-40B4-BE49-F238E27FC236}">
                  <a16:creationId xmlns:a16="http://schemas.microsoft.com/office/drawing/2014/main" id="{81A4197C-19D0-9BF9-FE39-E8CBB4503F00}"/>
                </a:ext>
              </a:extLst>
            </p:cNvPr>
            <p:cNvSpPr/>
            <p:nvPr/>
          </p:nvSpPr>
          <p:spPr>
            <a:xfrm>
              <a:off x="1003625" y="3630175"/>
              <a:ext cx="145850" cy="314600"/>
            </a:xfrm>
            <a:custGeom>
              <a:avLst/>
              <a:gdLst/>
              <a:ahLst/>
              <a:cxnLst/>
              <a:rect l="l" t="t" r="r" b="b"/>
              <a:pathLst>
                <a:path w="5834" h="12584" extrusionOk="0">
                  <a:moveTo>
                    <a:pt x="1915" y="1"/>
                  </a:moveTo>
                  <a:cubicBezTo>
                    <a:pt x="1764" y="1"/>
                    <a:pt x="1580" y="128"/>
                    <a:pt x="1509" y="270"/>
                  </a:cubicBezTo>
                  <a:cubicBezTo>
                    <a:pt x="1442" y="448"/>
                    <a:pt x="1597" y="603"/>
                    <a:pt x="1686" y="736"/>
                  </a:cubicBezTo>
                  <a:cubicBezTo>
                    <a:pt x="1797" y="891"/>
                    <a:pt x="1797" y="1157"/>
                    <a:pt x="1620" y="1157"/>
                  </a:cubicBezTo>
                  <a:cubicBezTo>
                    <a:pt x="1599" y="1131"/>
                    <a:pt x="1572" y="1120"/>
                    <a:pt x="1542" y="1120"/>
                  </a:cubicBezTo>
                  <a:cubicBezTo>
                    <a:pt x="1448" y="1120"/>
                    <a:pt x="1331" y="1238"/>
                    <a:pt x="1331" y="1357"/>
                  </a:cubicBezTo>
                  <a:cubicBezTo>
                    <a:pt x="1376" y="1490"/>
                    <a:pt x="1442" y="1623"/>
                    <a:pt x="1575" y="1712"/>
                  </a:cubicBezTo>
                  <a:cubicBezTo>
                    <a:pt x="1686" y="1823"/>
                    <a:pt x="1753" y="1956"/>
                    <a:pt x="1731" y="2111"/>
                  </a:cubicBezTo>
                  <a:cubicBezTo>
                    <a:pt x="1708" y="2200"/>
                    <a:pt x="1642" y="2266"/>
                    <a:pt x="1620" y="2333"/>
                  </a:cubicBezTo>
                  <a:cubicBezTo>
                    <a:pt x="1592" y="2458"/>
                    <a:pt x="1720" y="2539"/>
                    <a:pt x="1837" y="2539"/>
                  </a:cubicBezTo>
                  <a:cubicBezTo>
                    <a:pt x="1907" y="2539"/>
                    <a:pt x="1972" y="2510"/>
                    <a:pt x="1997" y="2444"/>
                  </a:cubicBezTo>
                  <a:cubicBezTo>
                    <a:pt x="2174" y="2533"/>
                    <a:pt x="2329" y="2688"/>
                    <a:pt x="2396" y="2865"/>
                  </a:cubicBezTo>
                  <a:cubicBezTo>
                    <a:pt x="2662" y="3420"/>
                    <a:pt x="2773" y="4019"/>
                    <a:pt x="2729" y="4617"/>
                  </a:cubicBezTo>
                  <a:cubicBezTo>
                    <a:pt x="2706" y="4728"/>
                    <a:pt x="2706" y="4817"/>
                    <a:pt x="2729" y="4906"/>
                  </a:cubicBezTo>
                  <a:cubicBezTo>
                    <a:pt x="2751" y="5039"/>
                    <a:pt x="2862" y="5150"/>
                    <a:pt x="2906" y="5305"/>
                  </a:cubicBezTo>
                  <a:cubicBezTo>
                    <a:pt x="2995" y="5638"/>
                    <a:pt x="2684" y="6059"/>
                    <a:pt x="2928" y="6325"/>
                  </a:cubicBezTo>
                  <a:cubicBezTo>
                    <a:pt x="2662" y="6325"/>
                    <a:pt x="2440" y="6525"/>
                    <a:pt x="2440" y="6791"/>
                  </a:cubicBezTo>
                  <a:cubicBezTo>
                    <a:pt x="2218" y="6724"/>
                    <a:pt x="2019" y="6614"/>
                    <a:pt x="1841" y="6458"/>
                  </a:cubicBezTo>
                  <a:lnTo>
                    <a:pt x="1841" y="6458"/>
                  </a:lnTo>
                  <a:cubicBezTo>
                    <a:pt x="1886" y="7035"/>
                    <a:pt x="2019" y="7612"/>
                    <a:pt x="2263" y="8144"/>
                  </a:cubicBezTo>
                  <a:cubicBezTo>
                    <a:pt x="2329" y="8277"/>
                    <a:pt x="2374" y="8410"/>
                    <a:pt x="2396" y="8543"/>
                  </a:cubicBezTo>
                  <a:cubicBezTo>
                    <a:pt x="2418" y="8698"/>
                    <a:pt x="2329" y="8831"/>
                    <a:pt x="2196" y="8876"/>
                  </a:cubicBezTo>
                  <a:cubicBezTo>
                    <a:pt x="2164" y="8882"/>
                    <a:pt x="2133" y="8885"/>
                    <a:pt x="2104" y="8885"/>
                  </a:cubicBezTo>
                  <a:cubicBezTo>
                    <a:pt x="2033" y="8885"/>
                    <a:pt x="1971" y="8869"/>
                    <a:pt x="1908" y="8854"/>
                  </a:cubicBezTo>
                  <a:cubicBezTo>
                    <a:pt x="1686" y="8876"/>
                    <a:pt x="1509" y="8987"/>
                    <a:pt x="1420" y="9164"/>
                  </a:cubicBezTo>
                  <a:cubicBezTo>
                    <a:pt x="1309" y="9342"/>
                    <a:pt x="1198" y="9519"/>
                    <a:pt x="1087" y="9674"/>
                  </a:cubicBezTo>
                  <a:cubicBezTo>
                    <a:pt x="910" y="9830"/>
                    <a:pt x="732" y="9985"/>
                    <a:pt x="533" y="10096"/>
                  </a:cubicBezTo>
                  <a:cubicBezTo>
                    <a:pt x="333" y="10229"/>
                    <a:pt x="245" y="10451"/>
                    <a:pt x="245" y="10695"/>
                  </a:cubicBezTo>
                  <a:cubicBezTo>
                    <a:pt x="245" y="10761"/>
                    <a:pt x="311" y="10828"/>
                    <a:pt x="311" y="10916"/>
                  </a:cubicBezTo>
                  <a:cubicBezTo>
                    <a:pt x="311" y="10983"/>
                    <a:pt x="311" y="11049"/>
                    <a:pt x="289" y="11094"/>
                  </a:cubicBezTo>
                  <a:lnTo>
                    <a:pt x="267" y="11338"/>
                  </a:lnTo>
                  <a:cubicBezTo>
                    <a:pt x="200" y="11715"/>
                    <a:pt x="111" y="12092"/>
                    <a:pt x="1" y="12469"/>
                  </a:cubicBezTo>
                  <a:cubicBezTo>
                    <a:pt x="122" y="12549"/>
                    <a:pt x="249" y="12584"/>
                    <a:pt x="371" y="12584"/>
                  </a:cubicBezTo>
                  <a:cubicBezTo>
                    <a:pt x="824" y="12584"/>
                    <a:pt x="1204" y="12094"/>
                    <a:pt x="976" y="11604"/>
                  </a:cubicBezTo>
                  <a:lnTo>
                    <a:pt x="976" y="11604"/>
                  </a:lnTo>
                  <a:cubicBezTo>
                    <a:pt x="1002" y="11611"/>
                    <a:pt x="1028" y="11614"/>
                    <a:pt x="1053" y="11614"/>
                  </a:cubicBezTo>
                  <a:cubicBezTo>
                    <a:pt x="1266" y="11614"/>
                    <a:pt x="1449" y="11378"/>
                    <a:pt x="1509" y="11160"/>
                  </a:cubicBezTo>
                  <a:cubicBezTo>
                    <a:pt x="1575" y="10894"/>
                    <a:pt x="1708" y="10406"/>
                    <a:pt x="1708" y="10406"/>
                  </a:cubicBezTo>
                  <a:lnTo>
                    <a:pt x="2329" y="10428"/>
                  </a:lnTo>
                  <a:cubicBezTo>
                    <a:pt x="2329" y="10428"/>
                    <a:pt x="2795" y="10096"/>
                    <a:pt x="2729" y="9830"/>
                  </a:cubicBezTo>
                  <a:lnTo>
                    <a:pt x="2729" y="9830"/>
                  </a:lnTo>
                  <a:cubicBezTo>
                    <a:pt x="2817" y="10051"/>
                    <a:pt x="2950" y="10251"/>
                    <a:pt x="3128" y="10428"/>
                  </a:cubicBezTo>
                  <a:cubicBezTo>
                    <a:pt x="3237" y="10553"/>
                    <a:pt x="3400" y="10623"/>
                    <a:pt x="3565" y="10623"/>
                  </a:cubicBezTo>
                  <a:cubicBezTo>
                    <a:pt x="3635" y="10623"/>
                    <a:pt x="3705" y="10610"/>
                    <a:pt x="3771" y="10584"/>
                  </a:cubicBezTo>
                  <a:cubicBezTo>
                    <a:pt x="4015" y="10495"/>
                    <a:pt x="4082" y="10207"/>
                    <a:pt x="3926" y="10007"/>
                  </a:cubicBezTo>
                  <a:cubicBezTo>
                    <a:pt x="4082" y="9807"/>
                    <a:pt x="4126" y="9586"/>
                    <a:pt x="4104" y="9342"/>
                  </a:cubicBezTo>
                  <a:cubicBezTo>
                    <a:pt x="4056" y="9182"/>
                    <a:pt x="3893" y="9057"/>
                    <a:pt x="3748" y="9057"/>
                  </a:cubicBezTo>
                  <a:cubicBezTo>
                    <a:pt x="3691" y="9057"/>
                    <a:pt x="3637" y="9076"/>
                    <a:pt x="3594" y="9120"/>
                  </a:cubicBezTo>
                  <a:cubicBezTo>
                    <a:pt x="3505" y="8920"/>
                    <a:pt x="3483" y="8698"/>
                    <a:pt x="3527" y="8477"/>
                  </a:cubicBezTo>
                  <a:lnTo>
                    <a:pt x="3527" y="8477"/>
                  </a:lnTo>
                  <a:cubicBezTo>
                    <a:pt x="3579" y="8651"/>
                    <a:pt x="3741" y="8771"/>
                    <a:pt x="3916" y="8771"/>
                  </a:cubicBezTo>
                  <a:cubicBezTo>
                    <a:pt x="3964" y="8771"/>
                    <a:pt x="4012" y="8762"/>
                    <a:pt x="4059" y="8743"/>
                  </a:cubicBezTo>
                  <a:cubicBezTo>
                    <a:pt x="4281" y="8654"/>
                    <a:pt x="4459" y="8499"/>
                    <a:pt x="4569" y="8299"/>
                  </a:cubicBezTo>
                  <a:cubicBezTo>
                    <a:pt x="4614" y="8255"/>
                    <a:pt x="4658" y="8188"/>
                    <a:pt x="4658" y="8100"/>
                  </a:cubicBezTo>
                  <a:cubicBezTo>
                    <a:pt x="4658" y="7989"/>
                    <a:pt x="4636" y="7856"/>
                    <a:pt x="4592" y="7723"/>
                  </a:cubicBezTo>
                  <a:cubicBezTo>
                    <a:pt x="4547" y="7612"/>
                    <a:pt x="4592" y="7434"/>
                    <a:pt x="4703" y="7412"/>
                  </a:cubicBezTo>
                  <a:lnTo>
                    <a:pt x="5124" y="7656"/>
                  </a:lnTo>
                  <a:cubicBezTo>
                    <a:pt x="5257" y="7545"/>
                    <a:pt x="5146" y="7323"/>
                    <a:pt x="5057" y="7168"/>
                  </a:cubicBezTo>
                  <a:cubicBezTo>
                    <a:pt x="4969" y="7013"/>
                    <a:pt x="4947" y="6747"/>
                    <a:pt x="5124" y="6724"/>
                  </a:cubicBezTo>
                  <a:cubicBezTo>
                    <a:pt x="5190" y="6747"/>
                    <a:pt x="5235" y="6747"/>
                    <a:pt x="5301" y="6769"/>
                  </a:cubicBezTo>
                  <a:cubicBezTo>
                    <a:pt x="5320" y="6773"/>
                    <a:pt x="5339" y="6776"/>
                    <a:pt x="5357" y="6776"/>
                  </a:cubicBezTo>
                  <a:cubicBezTo>
                    <a:pt x="5515" y="6776"/>
                    <a:pt x="5663" y="6617"/>
                    <a:pt x="5723" y="6458"/>
                  </a:cubicBezTo>
                  <a:cubicBezTo>
                    <a:pt x="5834" y="6148"/>
                    <a:pt x="5767" y="5771"/>
                    <a:pt x="5523" y="5527"/>
                  </a:cubicBezTo>
                  <a:cubicBezTo>
                    <a:pt x="5346" y="5372"/>
                    <a:pt x="5124" y="5261"/>
                    <a:pt x="5013" y="5039"/>
                  </a:cubicBezTo>
                  <a:cubicBezTo>
                    <a:pt x="4969" y="4906"/>
                    <a:pt x="4947" y="4750"/>
                    <a:pt x="4924" y="4617"/>
                  </a:cubicBezTo>
                  <a:cubicBezTo>
                    <a:pt x="4858" y="4085"/>
                    <a:pt x="4436" y="3708"/>
                    <a:pt x="4037" y="3375"/>
                  </a:cubicBezTo>
                  <a:cubicBezTo>
                    <a:pt x="4170" y="3264"/>
                    <a:pt x="4148" y="2998"/>
                    <a:pt x="4104" y="2821"/>
                  </a:cubicBezTo>
                  <a:cubicBezTo>
                    <a:pt x="4059" y="2666"/>
                    <a:pt x="3993" y="2510"/>
                    <a:pt x="3926" y="2355"/>
                  </a:cubicBezTo>
                  <a:cubicBezTo>
                    <a:pt x="3860" y="2133"/>
                    <a:pt x="3815" y="1889"/>
                    <a:pt x="3793" y="1645"/>
                  </a:cubicBezTo>
                  <a:cubicBezTo>
                    <a:pt x="3793" y="1579"/>
                    <a:pt x="3771" y="1512"/>
                    <a:pt x="3749" y="1446"/>
                  </a:cubicBezTo>
                  <a:cubicBezTo>
                    <a:pt x="3704" y="1379"/>
                    <a:pt x="3660" y="1335"/>
                    <a:pt x="3616" y="1313"/>
                  </a:cubicBezTo>
                  <a:cubicBezTo>
                    <a:pt x="3217" y="980"/>
                    <a:pt x="2618" y="891"/>
                    <a:pt x="2329" y="448"/>
                  </a:cubicBezTo>
                  <a:cubicBezTo>
                    <a:pt x="2241" y="292"/>
                    <a:pt x="2174" y="93"/>
                    <a:pt x="2019" y="26"/>
                  </a:cubicBezTo>
                  <a:cubicBezTo>
                    <a:pt x="1988" y="9"/>
                    <a:pt x="1952" y="1"/>
                    <a:pt x="1915" y="1"/>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956" name="Google Shape;213;p16">
              <a:extLst>
                <a:ext uri="{FF2B5EF4-FFF2-40B4-BE49-F238E27FC236}">
                  <a16:creationId xmlns:a16="http://schemas.microsoft.com/office/drawing/2014/main" id="{CE5255B7-9D88-A451-981D-2E95A2B2030D}"/>
                </a:ext>
              </a:extLst>
            </p:cNvPr>
            <p:cNvSpPr/>
            <p:nvPr/>
          </p:nvSpPr>
          <p:spPr>
            <a:xfrm>
              <a:off x="985875" y="3955100"/>
              <a:ext cx="58800" cy="65550"/>
            </a:xfrm>
            <a:custGeom>
              <a:avLst/>
              <a:gdLst/>
              <a:ahLst/>
              <a:cxnLst/>
              <a:rect l="l" t="t" r="r" b="b"/>
              <a:pathLst>
                <a:path w="2352" h="2622" extrusionOk="0">
                  <a:moveTo>
                    <a:pt x="446" y="1"/>
                  </a:moveTo>
                  <a:cubicBezTo>
                    <a:pt x="334" y="1"/>
                    <a:pt x="229" y="36"/>
                    <a:pt x="200" y="137"/>
                  </a:cubicBezTo>
                  <a:cubicBezTo>
                    <a:pt x="156" y="315"/>
                    <a:pt x="289" y="470"/>
                    <a:pt x="156" y="559"/>
                  </a:cubicBezTo>
                  <a:cubicBezTo>
                    <a:pt x="112" y="581"/>
                    <a:pt x="67" y="581"/>
                    <a:pt x="45" y="603"/>
                  </a:cubicBezTo>
                  <a:cubicBezTo>
                    <a:pt x="1" y="647"/>
                    <a:pt x="1" y="780"/>
                    <a:pt x="45" y="847"/>
                  </a:cubicBezTo>
                  <a:cubicBezTo>
                    <a:pt x="112" y="980"/>
                    <a:pt x="245" y="1091"/>
                    <a:pt x="400" y="1158"/>
                  </a:cubicBezTo>
                  <a:cubicBezTo>
                    <a:pt x="416" y="1161"/>
                    <a:pt x="432" y="1162"/>
                    <a:pt x="449" y="1162"/>
                  </a:cubicBezTo>
                  <a:cubicBezTo>
                    <a:pt x="549" y="1162"/>
                    <a:pt x="663" y="1113"/>
                    <a:pt x="777" y="1113"/>
                  </a:cubicBezTo>
                  <a:cubicBezTo>
                    <a:pt x="910" y="1135"/>
                    <a:pt x="1021" y="1202"/>
                    <a:pt x="1132" y="1291"/>
                  </a:cubicBezTo>
                  <a:cubicBezTo>
                    <a:pt x="1154" y="1313"/>
                    <a:pt x="1198" y="1335"/>
                    <a:pt x="1198" y="1379"/>
                  </a:cubicBezTo>
                  <a:cubicBezTo>
                    <a:pt x="1243" y="1424"/>
                    <a:pt x="1198" y="1512"/>
                    <a:pt x="1176" y="1579"/>
                  </a:cubicBezTo>
                  <a:cubicBezTo>
                    <a:pt x="1088" y="1823"/>
                    <a:pt x="1198" y="2089"/>
                    <a:pt x="1420" y="2222"/>
                  </a:cubicBezTo>
                  <a:cubicBezTo>
                    <a:pt x="1509" y="2266"/>
                    <a:pt x="1620" y="2289"/>
                    <a:pt x="1709" y="2333"/>
                  </a:cubicBezTo>
                  <a:cubicBezTo>
                    <a:pt x="1820" y="2400"/>
                    <a:pt x="1930" y="2510"/>
                    <a:pt x="1997" y="2621"/>
                  </a:cubicBezTo>
                  <a:cubicBezTo>
                    <a:pt x="2063" y="2533"/>
                    <a:pt x="2219" y="2533"/>
                    <a:pt x="2285" y="2422"/>
                  </a:cubicBezTo>
                  <a:cubicBezTo>
                    <a:pt x="2352" y="2311"/>
                    <a:pt x="2352" y="2178"/>
                    <a:pt x="2285" y="2067"/>
                  </a:cubicBezTo>
                  <a:cubicBezTo>
                    <a:pt x="2152" y="1690"/>
                    <a:pt x="1864" y="1313"/>
                    <a:pt x="1930" y="891"/>
                  </a:cubicBezTo>
                  <a:cubicBezTo>
                    <a:pt x="1953" y="736"/>
                    <a:pt x="2041" y="559"/>
                    <a:pt x="1953" y="403"/>
                  </a:cubicBezTo>
                  <a:cubicBezTo>
                    <a:pt x="1908" y="315"/>
                    <a:pt x="1820" y="226"/>
                    <a:pt x="1731" y="182"/>
                  </a:cubicBezTo>
                  <a:cubicBezTo>
                    <a:pt x="1577" y="96"/>
                    <a:pt x="1489" y="70"/>
                    <a:pt x="1418" y="70"/>
                  </a:cubicBezTo>
                  <a:cubicBezTo>
                    <a:pt x="1303" y="70"/>
                    <a:pt x="1231" y="137"/>
                    <a:pt x="999" y="137"/>
                  </a:cubicBezTo>
                  <a:cubicBezTo>
                    <a:pt x="866" y="115"/>
                    <a:pt x="755" y="71"/>
                    <a:pt x="622" y="26"/>
                  </a:cubicBezTo>
                  <a:cubicBezTo>
                    <a:pt x="568" y="11"/>
                    <a:pt x="506" y="1"/>
                    <a:pt x="446" y="1"/>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957" name="Google Shape;214;p16">
              <a:extLst>
                <a:ext uri="{FF2B5EF4-FFF2-40B4-BE49-F238E27FC236}">
                  <a16:creationId xmlns:a16="http://schemas.microsoft.com/office/drawing/2014/main" id="{53B5F311-4EBA-E58F-BB65-A7F2C796E63A}"/>
                </a:ext>
              </a:extLst>
            </p:cNvPr>
            <p:cNvSpPr/>
            <p:nvPr/>
          </p:nvSpPr>
          <p:spPr>
            <a:xfrm>
              <a:off x="884425" y="4276525"/>
              <a:ext cx="43825" cy="93400"/>
            </a:xfrm>
            <a:custGeom>
              <a:avLst/>
              <a:gdLst/>
              <a:ahLst/>
              <a:cxnLst/>
              <a:rect l="l" t="t" r="r" b="b"/>
              <a:pathLst>
                <a:path w="1753" h="3736" extrusionOk="0">
                  <a:moveTo>
                    <a:pt x="771" y="0"/>
                  </a:moveTo>
                  <a:cubicBezTo>
                    <a:pt x="639" y="0"/>
                    <a:pt x="542" y="59"/>
                    <a:pt x="466" y="211"/>
                  </a:cubicBezTo>
                  <a:cubicBezTo>
                    <a:pt x="377" y="366"/>
                    <a:pt x="421" y="677"/>
                    <a:pt x="355" y="876"/>
                  </a:cubicBezTo>
                  <a:cubicBezTo>
                    <a:pt x="288" y="1054"/>
                    <a:pt x="111" y="1231"/>
                    <a:pt x="67" y="1453"/>
                  </a:cubicBezTo>
                  <a:cubicBezTo>
                    <a:pt x="0" y="1719"/>
                    <a:pt x="22" y="2007"/>
                    <a:pt x="133" y="2251"/>
                  </a:cubicBezTo>
                  <a:cubicBezTo>
                    <a:pt x="266" y="2495"/>
                    <a:pt x="421" y="2739"/>
                    <a:pt x="599" y="2939"/>
                  </a:cubicBezTo>
                  <a:lnTo>
                    <a:pt x="1065" y="3582"/>
                  </a:lnTo>
                  <a:cubicBezTo>
                    <a:pt x="1117" y="3652"/>
                    <a:pt x="1197" y="3735"/>
                    <a:pt x="1283" y="3735"/>
                  </a:cubicBezTo>
                  <a:cubicBezTo>
                    <a:pt x="1306" y="3735"/>
                    <a:pt x="1329" y="3729"/>
                    <a:pt x="1353" y="3715"/>
                  </a:cubicBezTo>
                  <a:cubicBezTo>
                    <a:pt x="1397" y="3693"/>
                    <a:pt x="1419" y="3671"/>
                    <a:pt x="1442" y="3626"/>
                  </a:cubicBezTo>
                  <a:cubicBezTo>
                    <a:pt x="1597" y="3294"/>
                    <a:pt x="1486" y="2894"/>
                    <a:pt x="1309" y="2584"/>
                  </a:cubicBezTo>
                  <a:cubicBezTo>
                    <a:pt x="1242" y="2473"/>
                    <a:pt x="1220" y="2362"/>
                    <a:pt x="1220" y="2251"/>
                  </a:cubicBezTo>
                  <a:cubicBezTo>
                    <a:pt x="1220" y="2185"/>
                    <a:pt x="1242" y="2118"/>
                    <a:pt x="1264" y="2052"/>
                  </a:cubicBezTo>
                  <a:cubicBezTo>
                    <a:pt x="1486" y="1519"/>
                    <a:pt x="1752" y="233"/>
                    <a:pt x="976" y="33"/>
                  </a:cubicBezTo>
                  <a:cubicBezTo>
                    <a:pt x="899" y="12"/>
                    <a:pt x="832" y="0"/>
                    <a:pt x="771" y="0"/>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958" name="Google Shape;215;p16">
              <a:extLst>
                <a:ext uri="{FF2B5EF4-FFF2-40B4-BE49-F238E27FC236}">
                  <a16:creationId xmlns:a16="http://schemas.microsoft.com/office/drawing/2014/main" id="{53B10D19-910A-BF5A-16A3-2DFEBDDF476B}"/>
                </a:ext>
              </a:extLst>
            </p:cNvPr>
            <p:cNvSpPr/>
            <p:nvPr/>
          </p:nvSpPr>
          <p:spPr>
            <a:xfrm>
              <a:off x="306100" y="2999975"/>
              <a:ext cx="38725" cy="30375"/>
            </a:xfrm>
            <a:custGeom>
              <a:avLst/>
              <a:gdLst/>
              <a:ahLst/>
              <a:cxnLst/>
              <a:rect l="l" t="t" r="r" b="b"/>
              <a:pathLst>
                <a:path w="1549" h="1215" extrusionOk="0">
                  <a:moveTo>
                    <a:pt x="1265" y="1"/>
                  </a:moveTo>
                  <a:cubicBezTo>
                    <a:pt x="1225" y="1"/>
                    <a:pt x="1180" y="12"/>
                    <a:pt x="1131" y="39"/>
                  </a:cubicBezTo>
                  <a:cubicBezTo>
                    <a:pt x="1020" y="83"/>
                    <a:pt x="1042" y="238"/>
                    <a:pt x="976" y="305"/>
                  </a:cubicBezTo>
                  <a:cubicBezTo>
                    <a:pt x="863" y="347"/>
                    <a:pt x="760" y="362"/>
                    <a:pt x="654" y="362"/>
                  </a:cubicBezTo>
                  <a:cubicBezTo>
                    <a:pt x="593" y="362"/>
                    <a:pt x="531" y="357"/>
                    <a:pt x="466" y="349"/>
                  </a:cubicBezTo>
                  <a:cubicBezTo>
                    <a:pt x="466" y="527"/>
                    <a:pt x="355" y="660"/>
                    <a:pt x="200" y="726"/>
                  </a:cubicBezTo>
                  <a:cubicBezTo>
                    <a:pt x="155" y="726"/>
                    <a:pt x="111" y="748"/>
                    <a:pt x="67" y="771"/>
                  </a:cubicBezTo>
                  <a:cubicBezTo>
                    <a:pt x="0" y="837"/>
                    <a:pt x="67" y="970"/>
                    <a:pt x="155" y="1037"/>
                  </a:cubicBezTo>
                  <a:cubicBezTo>
                    <a:pt x="244" y="1125"/>
                    <a:pt x="355" y="1192"/>
                    <a:pt x="488" y="1214"/>
                  </a:cubicBezTo>
                  <a:cubicBezTo>
                    <a:pt x="577" y="1214"/>
                    <a:pt x="643" y="1214"/>
                    <a:pt x="732" y="1192"/>
                  </a:cubicBezTo>
                  <a:cubicBezTo>
                    <a:pt x="998" y="1148"/>
                    <a:pt x="1220" y="1015"/>
                    <a:pt x="1397" y="815"/>
                  </a:cubicBezTo>
                  <a:cubicBezTo>
                    <a:pt x="1464" y="726"/>
                    <a:pt x="1508" y="593"/>
                    <a:pt x="1530" y="482"/>
                  </a:cubicBezTo>
                  <a:cubicBezTo>
                    <a:pt x="1549" y="280"/>
                    <a:pt x="1460" y="1"/>
                    <a:pt x="1265" y="1"/>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959" name="Google Shape;216;p16">
              <a:extLst>
                <a:ext uri="{FF2B5EF4-FFF2-40B4-BE49-F238E27FC236}">
                  <a16:creationId xmlns:a16="http://schemas.microsoft.com/office/drawing/2014/main" id="{EE992FCD-DA05-524A-3FD8-0E2498A3248D}"/>
                </a:ext>
              </a:extLst>
            </p:cNvPr>
            <p:cNvSpPr/>
            <p:nvPr/>
          </p:nvSpPr>
          <p:spPr>
            <a:xfrm>
              <a:off x="265600" y="3036750"/>
              <a:ext cx="49950" cy="44325"/>
            </a:xfrm>
            <a:custGeom>
              <a:avLst/>
              <a:gdLst/>
              <a:ahLst/>
              <a:cxnLst/>
              <a:rect l="l" t="t" r="r" b="b"/>
              <a:pathLst>
                <a:path w="1998" h="1773" extrusionOk="0">
                  <a:moveTo>
                    <a:pt x="1135" y="0"/>
                  </a:moveTo>
                  <a:cubicBezTo>
                    <a:pt x="1125" y="0"/>
                    <a:pt x="1116" y="3"/>
                    <a:pt x="1110" y="9"/>
                  </a:cubicBezTo>
                  <a:cubicBezTo>
                    <a:pt x="1066" y="31"/>
                    <a:pt x="1066" y="54"/>
                    <a:pt x="1043" y="76"/>
                  </a:cubicBezTo>
                  <a:cubicBezTo>
                    <a:pt x="1043" y="87"/>
                    <a:pt x="1016" y="92"/>
                    <a:pt x="980" y="92"/>
                  </a:cubicBezTo>
                  <a:cubicBezTo>
                    <a:pt x="944" y="92"/>
                    <a:pt x="899" y="87"/>
                    <a:pt x="866" y="76"/>
                  </a:cubicBezTo>
                  <a:cubicBezTo>
                    <a:pt x="801" y="50"/>
                    <a:pt x="736" y="39"/>
                    <a:pt x="671" y="39"/>
                  </a:cubicBezTo>
                  <a:cubicBezTo>
                    <a:pt x="625" y="39"/>
                    <a:pt x="579" y="44"/>
                    <a:pt x="533" y="54"/>
                  </a:cubicBezTo>
                  <a:cubicBezTo>
                    <a:pt x="400" y="98"/>
                    <a:pt x="511" y="253"/>
                    <a:pt x="578" y="298"/>
                  </a:cubicBezTo>
                  <a:cubicBezTo>
                    <a:pt x="622" y="320"/>
                    <a:pt x="689" y="320"/>
                    <a:pt x="755" y="364"/>
                  </a:cubicBezTo>
                  <a:cubicBezTo>
                    <a:pt x="822" y="386"/>
                    <a:pt x="844" y="431"/>
                    <a:pt x="844" y="497"/>
                  </a:cubicBezTo>
                  <a:cubicBezTo>
                    <a:pt x="822" y="519"/>
                    <a:pt x="797" y="527"/>
                    <a:pt x="771" y="527"/>
                  </a:cubicBezTo>
                  <a:cubicBezTo>
                    <a:pt x="721" y="527"/>
                    <a:pt x="666" y="497"/>
                    <a:pt x="622" y="497"/>
                  </a:cubicBezTo>
                  <a:cubicBezTo>
                    <a:pt x="600" y="519"/>
                    <a:pt x="555" y="519"/>
                    <a:pt x="533" y="542"/>
                  </a:cubicBezTo>
                  <a:cubicBezTo>
                    <a:pt x="478" y="564"/>
                    <a:pt x="422" y="575"/>
                    <a:pt x="370" y="575"/>
                  </a:cubicBezTo>
                  <a:cubicBezTo>
                    <a:pt x="317" y="575"/>
                    <a:pt x="267" y="564"/>
                    <a:pt x="223" y="542"/>
                  </a:cubicBezTo>
                  <a:lnTo>
                    <a:pt x="90" y="542"/>
                  </a:lnTo>
                  <a:cubicBezTo>
                    <a:pt x="45" y="542"/>
                    <a:pt x="1" y="586"/>
                    <a:pt x="1" y="630"/>
                  </a:cubicBezTo>
                  <a:cubicBezTo>
                    <a:pt x="1" y="675"/>
                    <a:pt x="45" y="697"/>
                    <a:pt x="67" y="741"/>
                  </a:cubicBezTo>
                  <a:cubicBezTo>
                    <a:pt x="112" y="830"/>
                    <a:pt x="67" y="963"/>
                    <a:pt x="134" y="1030"/>
                  </a:cubicBezTo>
                  <a:cubicBezTo>
                    <a:pt x="156" y="1030"/>
                    <a:pt x="178" y="1052"/>
                    <a:pt x="201" y="1074"/>
                  </a:cubicBezTo>
                  <a:cubicBezTo>
                    <a:pt x="223" y="1096"/>
                    <a:pt x="223" y="1118"/>
                    <a:pt x="223" y="1163"/>
                  </a:cubicBezTo>
                  <a:cubicBezTo>
                    <a:pt x="267" y="1229"/>
                    <a:pt x="334" y="1296"/>
                    <a:pt x="400" y="1318"/>
                  </a:cubicBezTo>
                  <a:cubicBezTo>
                    <a:pt x="489" y="1340"/>
                    <a:pt x="555" y="1384"/>
                    <a:pt x="622" y="1429"/>
                  </a:cubicBezTo>
                  <a:cubicBezTo>
                    <a:pt x="666" y="1451"/>
                    <a:pt x="689" y="1473"/>
                    <a:pt x="689" y="1517"/>
                  </a:cubicBezTo>
                  <a:lnTo>
                    <a:pt x="689" y="1584"/>
                  </a:lnTo>
                  <a:cubicBezTo>
                    <a:pt x="705" y="1666"/>
                    <a:pt x="770" y="1712"/>
                    <a:pt x="848" y="1712"/>
                  </a:cubicBezTo>
                  <a:cubicBezTo>
                    <a:pt x="875" y="1712"/>
                    <a:pt x="904" y="1706"/>
                    <a:pt x="932" y="1695"/>
                  </a:cubicBezTo>
                  <a:cubicBezTo>
                    <a:pt x="932" y="1673"/>
                    <a:pt x="955" y="1673"/>
                    <a:pt x="955" y="1651"/>
                  </a:cubicBezTo>
                  <a:cubicBezTo>
                    <a:pt x="964" y="1648"/>
                    <a:pt x="972" y="1646"/>
                    <a:pt x="981" y="1646"/>
                  </a:cubicBezTo>
                  <a:cubicBezTo>
                    <a:pt x="1033" y="1646"/>
                    <a:pt x="1072" y="1701"/>
                    <a:pt x="1110" y="1739"/>
                  </a:cubicBezTo>
                  <a:cubicBezTo>
                    <a:pt x="1154" y="1761"/>
                    <a:pt x="1204" y="1773"/>
                    <a:pt x="1254" y="1773"/>
                  </a:cubicBezTo>
                  <a:cubicBezTo>
                    <a:pt x="1304" y="1773"/>
                    <a:pt x="1354" y="1761"/>
                    <a:pt x="1398" y="1739"/>
                  </a:cubicBezTo>
                  <a:cubicBezTo>
                    <a:pt x="1487" y="1673"/>
                    <a:pt x="1509" y="1584"/>
                    <a:pt x="1487" y="1473"/>
                  </a:cubicBezTo>
                  <a:cubicBezTo>
                    <a:pt x="1487" y="1451"/>
                    <a:pt x="1465" y="1407"/>
                    <a:pt x="1465" y="1384"/>
                  </a:cubicBezTo>
                  <a:cubicBezTo>
                    <a:pt x="1443" y="1340"/>
                    <a:pt x="1465" y="1296"/>
                    <a:pt x="1487" y="1296"/>
                  </a:cubicBezTo>
                  <a:cubicBezTo>
                    <a:pt x="1509" y="1273"/>
                    <a:pt x="1531" y="1273"/>
                    <a:pt x="1554" y="1273"/>
                  </a:cubicBezTo>
                  <a:cubicBezTo>
                    <a:pt x="1620" y="1251"/>
                    <a:pt x="1687" y="1207"/>
                    <a:pt x="1687" y="1140"/>
                  </a:cubicBezTo>
                  <a:cubicBezTo>
                    <a:pt x="1709" y="1074"/>
                    <a:pt x="1731" y="1007"/>
                    <a:pt x="1709" y="941"/>
                  </a:cubicBezTo>
                  <a:cubicBezTo>
                    <a:pt x="1709" y="874"/>
                    <a:pt x="1731" y="808"/>
                    <a:pt x="1753" y="763"/>
                  </a:cubicBezTo>
                  <a:cubicBezTo>
                    <a:pt x="1767" y="736"/>
                    <a:pt x="1806" y="717"/>
                    <a:pt x="1844" y="717"/>
                  </a:cubicBezTo>
                  <a:cubicBezTo>
                    <a:pt x="1868" y="717"/>
                    <a:pt x="1891" y="724"/>
                    <a:pt x="1908" y="741"/>
                  </a:cubicBezTo>
                  <a:cubicBezTo>
                    <a:pt x="1975" y="697"/>
                    <a:pt x="1997" y="608"/>
                    <a:pt x="1953" y="519"/>
                  </a:cubicBezTo>
                  <a:cubicBezTo>
                    <a:pt x="1908" y="453"/>
                    <a:pt x="1820" y="409"/>
                    <a:pt x="1753" y="386"/>
                  </a:cubicBezTo>
                  <a:cubicBezTo>
                    <a:pt x="1664" y="364"/>
                    <a:pt x="1598" y="342"/>
                    <a:pt x="1509" y="342"/>
                  </a:cubicBezTo>
                  <a:cubicBezTo>
                    <a:pt x="1420" y="231"/>
                    <a:pt x="1332" y="120"/>
                    <a:pt x="1221" y="31"/>
                  </a:cubicBezTo>
                  <a:cubicBezTo>
                    <a:pt x="1189" y="16"/>
                    <a:pt x="1158" y="0"/>
                    <a:pt x="1135" y="0"/>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960" name="Google Shape;217;p16">
              <a:extLst>
                <a:ext uri="{FF2B5EF4-FFF2-40B4-BE49-F238E27FC236}">
                  <a16:creationId xmlns:a16="http://schemas.microsoft.com/office/drawing/2014/main" id="{8E837B09-710D-2C54-61DA-35328E6DF71E}"/>
                </a:ext>
              </a:extLst>
            </p:cNvPr>
            <p:cNvSpPr/>
            <p:nvPr/>
          </p:nvSpPr>
          <p:spPr>
            <a:xfrm>
              <a:off x="328275" y="3067200"/>
              <a:ext cx="29950" cy="22475"/>
            </a:xfrm>
            <a:custGeom>
              <a:avLst/>
              <a:gdLst/>
              <a:ahLst/>
              <a:cxnLst/>
              <a:rect l="l" t="t" r="r" b="b"/>
              <a:pathLst>
                <a:path w="1198" h="899" extrusionOk="0">
                  <a:moveTo>
                    <a:pt x="800" y="1"/>
                  </a:moveTo>
                  <a:cubicBezTo>
                    <a:pt x="733" y="1"/>
                    <a:pt x="664" y="18"/>
                    <a:pt x="599" y="55"/>
                  </a:cubicBezTo>
                  <a:cubicBezTo>
                    <a:pt x="555" y="100"/>
                    <a:pt x="510" y="122"/>
                    <a:pt x="444" y="144"/>
                  </a:cubicBezTo>
                  <a:cubicBezTo>
                    <a:pt x="355" y="166"/>
                    <a:pt x="244" y="144"/>
                    <a:pt x="178" y="189"/>
                  </a:cubicBezTo>
                  <a:cubicBezTo>
                    <a:pt x="155" y="211"/>
                    <a:pt x="133" y="211"/>
                    <a:pt x="111" y="233"/>
                  </a:cubicBezTo>
                  <a:lnTo>
                    <a:pt x="0" y="455"/>
                  </a:lnTo>
                  <a:cubicBezTo>
                    <a:pt x="0" y="455"/>
                    <a:pt x="0" y="477"/>
                    <a:pt x="0" y="477"/>
                  </a:cubicBezTo>
                  <a:cubicBezTo>
                    <a:pt x="0" y="499"/>
                    <a:pt x="0" y="499"/>
                    <a:pt x="22" y="521"/>
                  </a:cubicBezTo>
                  <a:cubicBezTo>
                    <a:pt x="155" y="699"/>
                    <a:pt x="422" y="743"/>
                    <a:pt x="599" y="898"/>
                  </a:cubicBezTo>
                  <a:cubicBezTo>
                    <a:pt x="754" y="765"/>
                    <a:pt x="910" y="632"/>
                    <a:pt x="1065" y="521"/>
                  </a:cubicBezTo>
                  <a:cubicBezTo>
                    <a:pt x="1109" y="477"/>
                    <a:pt x="1154" y="433"/>
                    <a:pt x="1176" y="388"/>
                  </a:cubicBezTo>
                  <a:cubicBezTo>
                    <a:pt x="1198" y="277"/>
                    <a:pt x="1154" y="166"/>
                    <a:pt x="1065" y="100"/>
                  </a:cubicBezTo>
                  <a:cubicBezTo>
                    <a:pt x="987" y="35"/>
                    <a:pt x="895" y="1"/>
                    <a:pt x="800" y="1"/>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961" name="Google Shape;218;p16">
              <a:extLst>
                <a:ext uri="{FF2B5EF4-FFF2-40B4-BE49-F238E27FC236}">
                  <a16:creationId xmlns:a16="http://schemas.microsoft.com/office/drawing/2014/main" id="{7E3F6BDB-C414-88FD-4642-44496E237D7C}"/>
                </a:ext>
              </a:extLst>
            </p:cNvPr>
            <p:cNvSpPr/>
            <p:nvPr/>
          </p:nvSpPr>
          <p:spPr>
            <a:xfrm>
              <a:off x="-278325" y="3178575"/>
              <a:ext cx="160250" cy="128225"/>
            </a:xfrm>
            <a:custGeom>
              <a:avLst/>
              <a:gdLst/>
              <a:ahLst/>
              <a:cxnLst/>
              <a:rect l="l" t="t" r="r" b="b"/>
              <a:pathLst>
                <a:path w="6410" h="5129" extrusionOk="0">
                  <a:moveTo>
                    <a:pt x="6130" y="1"/>
                  </a:moveTo>
                  <a:cubicBezTo>
                    <a:pt x="6098" y="1"/>
                    <a:pt x="6065" y="6"/>
                    <a:pt x="6033" y="14"/>
                  </a:cubicBezTo>
                  <a:cubicBezTo>
                    <a:pt x="5878" y="36"/>
                    <a:pt x="5722" y="103"/>
                    <a:pt x="5611" y="214"/>
                  </a:cubicBezTo>
                  <a:cubicBezTo>
                    <a:pt x="5567" y="258"/>
                    <a:pt x="5523" y="303"/>
                    <a:pt x="5478" y="347"/>
                  </a:cubicBezTo>
                  <a:cubicBezTo>
                    <a:pt x="5412" y="369"/>
                    <a:pt x="5345" y="391"/>
                    <a:pt x="5279" y="413"/>
                  </a:cubicBezTo>
                  <a:lnTo>
                    <a:pt x="4658" y="591"/>
                  </a:lnTo>
                  <a:cubicBezTo>
                    <a:pt x="4636" y="524"/>
                    <a:pt x="4613" y="458"/>
                    <a:pt x="4591" y="391"/>
                  </a:cubicBezTo>
                  <a:cubicBezTo>
                    <a:pt x="4569" y="325"/>
                    <a:pt x="4502" y="303"/>
                    <a:pt x="4436" y="303"/>
                  </a:cubicBezTo>
                  <a:cubicBezTo>
                    <a:pt x="4392" y="303"/>
                    <a:pt x="4347" y="325"/>
                    <a:pt x="4325" y="347"/>
                  </a:cubicBezTo>
                  <a:cubicBezTo>
                    <a:pt x="3948" y="591"/>
                    <a:pt x="3549" y="768"/>
                    <a:pt x="3127" y="901"/>
                  </a:cubicBezTo>
                  <a:cubicBezTo>
                    <a:pt x="2978" y="957"/>
                    <a:pt x="2813" y="1045"/>
                    <a:pt x="2685" y="1045"/>
                  </a:cubicBezTo>
                  <a:cubicBezTo>
                    <a:pt x="2661" y="1045"/>
                    <a:pt x="2638" y="1041"/>
                    <a:pt x="2617" y="1034"/>
                  </a:cubicBezTo>
                  <a:cubicBezTo>
                    <a:pt x="2573" y="1123"/>
                    <a:pt x="2551" y="1212"/>
                    <a:pt x="2506" y="1278"/>
                  </a:cubicBezTo>
                  <a:cubicBezTo>
                    <a:pt x="2506" y="1301"/>
                    <a:pt x="2484" y="1323"/>
                    <a:pt x="2484" y="1323"/>
                  </a:cubicBezTo>
                  <a:cubicBezTo>
                    <a:pt x="2462" y="1367"/>
                    <a:pt x="2395" y="1345"/>
                    <a:pt x="2373" y="1367"/>
                  </a:cubicBezTo>
                  <a:cubicBezTo>
                    <a:pt x="2240" y="1389"/>
                    <a:pt x="2196" y="1545"/>
                    <a:pt x="2218" y="1655"/>
                  </a:cubicBezTo>
                  <a:cubicBezTo>
                    <a:pt x="2262" y="1789"/>
                    <a:pt x="2262" y="1922"/>
                    <a:pt x="2218" y="2032"/>
                  </a:cubicBezTo>
                  <a:cubicBezTo>
                    <a:pt x="2218" y="2055"/>
                    <a:pt x="2196" y="2077"/>
                    <a:pt x="2174" y="2077"/>
                  </a:cubicBezTo>
                  <a:cubicBezTo>
                    <a:pt x="2162" y="2083"/>
                    <a:pt x="2148" y="2086"/>
                    <a:pt x="2134" y="2086"/>
                  </a:cubicBezTo>
                  <a:cubicBezTo>
                    <a:pt x="2095" y="2086"/>
                    <a:pt x="2051" y="2065"/>
                    <a:pt x="2018" y="2032"/>
                  </a:cubicBezTo>
                  <a:cubicBezTo>
                    <a:pt x="1956" y="2017"/>
                    <a:pt x="1893" y="2001"/>
                    <a:pt x="1830" y="2001"/>
                  </a:cubicBezTo>
                  <a:cubicBezTo>
                    <a:pt x="1804" y="2001"/>
                    <a:pt x="1778" y="2004"/>
                    <a:pt x="1752" y="2010"/>
                  </a:cubicBezTo>
                  <a:cubicBezTo>
                    <a:pt x="1686" y="2099"/>
                    <a:pt x="1664" y="2254"/>
                    <a:pt x="1575" y="2321"/>
                  </a:cubicBezTo>
                  <a:cubicBezTo>
                    <a:pt x="1553" y="2343"/>
                    <a:pt x="1530" y="2343"/>
                    <a:pt x="1508" y="2365"/>
                  </a:cubicBezTo>
                  <a:lnTo>
                    <a:pt x="1353" y="2432"/>
                  </a:lnTo>
                  <a:cubicBezTo>
                    <a:pt x="1264" y="2476"/>
                    <a:pt x="1153" y="2520"/>
                    <a:pt x="1043" y="2565"/>
                  </a:cubicBezTo>
                  <a:cubicBezTo>
                    <a:pt x="998" y="2565"/>
                    <a:pt x="954" y="2587"/>
                    <a:pt x="909" y="2609"/>
                  </a:cubicBezTo>
                  <a:cubicBezTo>
                    <a:pt x="843" y="2698"/>
                    <a:pt x="909" y="2853"/>
                    <a:pt x="821" y="2897"/>
                  </a:cubicBezTo>
                  <a:lnTo>
                    <a:pt x="710" y="2897"/>
                  </a:lnTo>
                  <a:cubicBezTo>
                    <a:pt x="665" y="2897"/>
                    <a:pt x="643" y="2942"/>
                    <a:pt x="643" y="2986"/>
                  </a:cubicBezTo>
                  <a:cubicBezTo>
                    <a:pt x="621" y="3053"/>
                    <a:pt x="621" y="3119"/>
                    <a:pt x="599" y="3186"/>
                  </a:cubicBezTo>
                  <a:cubicBezTo>
                    <a:pt x="577" y="3252"/>
                    <a:pt x="510" y="3297"/>
                    <a:pt x="444" y="3319"/>
                  </a:cubicBezTo>
                  <a:cubicBezTo>
                    <a:pt x="399" y="3319"/>
                    <a:pt x="355" y="3297"/>
                    <a:pt x="288" y="3297"/>
                  </a:cubicBezTo>
                  <a:cubicBezTo>
                    <a:pt x="222" y="3297"/>
                    <a:pt x="133" y="3341"/>
                    <a:pt x="89" y="3408"/>
                  </a:cubicBezTo>
                  <a:cubicBezTo>
                    <a:pt x="44" y="3474"/>
                    <a:pt x="22" y="3563"/>
                    <a:pt x="22" y="3629"/>
                  </a:cubicBezTo>
                  <a:cubicBezTo>
                    <a:pt x="0" y="3718"/>
                    <a:pt x="0" y="3829"/>
                    <a:pt x="67" y="3873"/>
                  </a:cubicBezTo>
                  <a:cubicBezTo>
                    <a:pt x="84" y="3878"/>
                    <a:pt x="100" y="3880"/>
                    <a:pt x="115" y="3880"/>
                  </a:cubicBezTo>
                  <a:cubicBezTo>
                    <a:pt x="174" y="3880"/>
                    <a:pt x="213" y="3851"/>
                    <a:pt x="266" y="3851"/>
                  </a:cubicBezTo>
                  <a:cubicBezTo>
                    <a:pt x="333" y="3851"/>
                    <a:pt x="399" y="3962"/>
                    <a:pt x="399" y="4051"/>
                  </a:cubicBezTo>
                  <a:cubicBezTo>
                    <a:pt x="399" y="4140"/>
                    <a:pt x="377" y="4206"/>
                    <a:pt x="399" y="4295"/>
                  </a:cubicBezTo>
                  <a:cubicBezTo>
                    <a:pt x="333" y="4361"/>
                    <a:pt x="200" y="4361"/>
                    <a:pt x="200" y="4450"/>
                  </a:cubicBezTo>
                  <a:cubicBezTo>
                    <a:pt x="222" y="4472"/>
                    <a:pt x="222" y="4494"/>
                    <a:pt x="244" y="4494"/>
                  </a:cubicBezTo>
                  <a:cubicBezTo>
                    <a:pt x="377" y="4627"/>
                    <a:pt x="510" y="4761"/>
                    <a:pt x="665" y="4871"/>
                  </a:cubicBezTo>
                  <a:cubicBezTo>
                    <a:pt x="732" y="4938"/>
                    <a:pt x="799" y="5005"/>
                    <a:pt x="865" y="5071"/>
                  </a:cubicBezTo>
                  <a:cubicBezTo>
                    <a:pt x="921" y="5113"/>
                    <a:pt x="987" y="5129"/>
                    <a:pt x="1049" y="5129"/>
                  </a:cubicBezTo>
                  <a:cubicBezTo>
                    <a:pt x="1086" y="5129"/>
                    <a:pt x="1121" y="5124"/>
                    <a:pt x="1153" y="5115"/>
                  </a:cubicBezTo>
                  <a:cubicBezTo>
                    <a:pt x="1220" y="5071"/>
                    <a:pt x="1264" y="4982"/>
                    <a:pt x="1264" y="4894"/>
                  </a:cubicBezTo>
                  <a:cubicBezTo>
                    <a:pt x="1264" y="4805"/>
                    <a:pt x="1242" y="4738"/>
                    <a:pt x="1198" y="4650"/>
                  </a:cubicBezTo>
                  <a:cubicBezTo>
                    <a:pt x="1176" y="4627"/>
                    <a:pt x="1153" y="4583"/>
                    <a:pt x="1153" y="4539"/>
                  </a:cubicBezTo>
                  <a:cubicBezTo>
                    <a:pt x="1131" y="4494"/>
                    <a:pt x="1153" y="4428"/>
                    <a:pt x="1176" y="4383"/>
                  </a:cubicBezTo>
                  <a:cubicBezTo>
                    <a:pt x="1242" y="4206"/>
                    <a:pt x="1287" y="4029"/>
                    <a:pt x="1287" y="3851"/>
                  </a:cubicBezTo>
                  <a:cubicBezTo>
                    <a:pt x="1287" y="3718"/>
                    <a:pt x="1309" y="3585"/>
                    <a:pt x="1353" y="3452"/>
                  </a:cubicBezTo>
                  <a:cubicBezTo>
                    <a:pt x="1442" y="3341"/>
                    <a:pt x="1530" y="3230"/>
                    <a:pt x="1664" y="3164"/>
                  </a:cubicBezTo>
                  <a:cubicBezTo>
                    <a:pt x="1797" y="3031"/>
                    <a:pt x="1908" y="2897"/>
                    <a:pt x="1996" y="2720"/>
                  </a:cubicBezTo>
                  <a:cubicBezTo>
                    <a:pt x="2285" y="2609"/>
                    <a:pt x="2573" y="2498"/>
                    <a:pt x="2839" y="2365"/>
                  </a:cubicBezTo>
                  <a:cubicBezTo>
                    <a:pt x="2972" y="2321"/>
                    <a:pt x="3083" y="2232"/>
                    <a:pt x="3172" y="2121"/>
                  </a:cubicBezTo>
                  <a:cubicBezTo>
                    <a:pt x="3216" y="2032"/>
                    <a:pt x="3238" y="1966"/>
                    <a:pt x="3260" y="1877"/>
                  </a:cubicBezTo>
                  <a:cubicBezTo>
                    <a:pt x="3305" y="1789"/>
                    <a:pt x="3394" y="1700"/>
                    <a:pt x="3482" y="1633"/>
                  </a:cubicBezTo>
                  <a:lnTo>
                    <a:pt x="3549" y="1633"/>
                  </a:lnTo>
                  <a:cubicBezTo>
                    <a:pt x="3571" y="1633"/>
                    <a:pt x="3593" y="1633"/>
                    <a:pt x="3615" y="1655"/>
                  </a:cubicBezTo>
                  <a:cubicBezTo>
                    <a:pt x="3647" y="1669"/>
                    <a:pt x="3679" y="1675"/>
                    <a:pt x="3711" y="1675"/>
                  </a:cubicBezTo>
                  <a:cubicBezTo>
                    <a:pt x="3834" y="1675"/>
                    <a:pt x="3953" y="1584"/>
                    <a:pt x="4059" y="1478"/>
                  </a:cubicBezTo>
                  <a:cubicBezTo>
                    <a:pt x="4103" y="1434"/>
                    <a:pt x="4148" y="1389"/>
                    <a:pt x="4236" y="1389"/>
                  </a:cubicBezTo>
                  <a:lnTo>
                    <a:pt x="4303" y="1389"/>
                  </a:lnTo>
                  <a:cubicBezTo>
                    <a:pt x="4325" y="1389"/>
                    <a:pt x="4347" y="1367"/>
                    <a:pt x="4369" y="1345"/>
                  </a:cubicBezTo>
                  <a:lnTo>
                    <a:pt x="4746" y="1057"/>
                  </a:lnTo>
                  <a:cubicBezTo>
                    <a:pt x="4819" y="1068"/>
                    <a:pt x="4892" y="1074"/>
                    <a:pt x="4965" y="1074"/>
                  </a:cubicBezTo>
                  <a:cubicBezTo>
                    <a:pt x="5317" y="1074"/>
                    <a:pt x="5669" y="944"/>
                    <a:pt x="5944" y="724"/>
                  </a:cubicBezTo>
                  <a:cubicBezTo>
                    <a:pt x="5966" y="702"/>
                    <a:pt x="5989" y="680"/>
                    <a:pt x="6011" y="657"/>
                  </a:cubicBezTo>
                  <a:cubicBezTo>
                    <a:pt x="6077" y="657"/>
                    <a:pt x="6144" y="635"/>
                    <a:pt x="6210" y="635"/>
                  </a:cubicBezTo>
                  <a:cubicBezTo>
                    <a:pt x="6343" y="613"/>
                    <a:pt x="6410" y="458"/>
                    <a:pt x="6410" y="303"/>
                  </a:cubicBezTo>
                  <a:cubicBezTo>
                    <a:pt x="6410" y="214"/>
                    <a:pt x="6366" y="125"/>
                    <a:pt x="6299" y="59"/>
                  </a:cubicBezTo>
                  <a:cubicBezTo>
                    <a:pt x="6243" y="16"/>
                    <a:pt x="6187" y="1"/>
                    <a:pt x="6130" y="1"/>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962" name="Google Shape;219;p16">
              <a:extLst>
                <a:ext uri="{FF2B5EF4-FFF2-40B4-BE49-F238E27FC236}">
                  <a16:creationId xmlns:a16="http://schemas.microsoft.com/office/drawing/2014/main" id="{EEE1B305-8DCC-B4C6-13CA-6A1F1EE340AA}"/>
                </a:ext>
              </a:extLst>
            </p:cNvPr>
            <p:cNvSpPr/>
            <p:nvPr/>
          </p:nvSpPr>
          <p:spPr>
            <a:xfrm>
              <a:off x="-2200" y="3078500"/>
              <a:ext cx="28850" cy="28925"/>
            </a:xfrm>
            <a:custGeom>
              <a:avLst/>
              <a:gdLst/>
              <a:ahLst/>
              <a:cxnLst/>
              <a:rect l="l" t="t" r="r" b="b"/>
              <a:pathLst>
                <a:path w="1154" h="1157" extrusionOk="0">
                  <a:moveTo>
                    <a:pt x="399" y="1"/>
                  </a:moveTo>
                  <a:cubicBezTo>
                    <a:pt x="392" y="1"/>
                    <a:pt x="385" y="1"/>
                    <a:pt x="377" y="3"/>
                  </a:cubicBezTo>
                  <a:cubicBezTo>
                    <a:pt x="333" y="3"/>
                    <a:pt x="289" y="47"/>
                    <a:pt x="267" y="114"/>
                  </a:cubicBezTo>
                  <a:cubicBezTo>
                    <a:pt x="267" y="158"/>
                    <a:pt x="244" y="202"/>
                    <a:pt x="244" y="269"/>
                  </a:cubicBezTo>
                  <a:cubicBezTo>
                    <a:pt x="222" y="291"/>
                    <a:pt x="200" y="313"/>
                    <a:pt x="178" y="313"/>
                  </a:cubicBezTo>
                  <a:lnTo>
                    <a:pt x="89" y="313"/>
                  </a:lnTo>
                  <a:cubicBezTo>
                    <a:pt x="67" y="335"/>
                    <a:pt x="23" y="358"/>
                    <a:pt x="23" y="402"/>
                  </a:cubicBezTo>
                  <a:cubicBezTo>
                    <a:pt x="0" y="446"/>
                    <a:pt x="0" y="468"/>
                    <a:pt x="23" y="513"/>
                  </a:cubicBezTo>
                  <a:cubicBezTo>
                    <a:pt x="23" y="624"/>
                    <a:pt x="45" y="735"/>
                    <a:pt x="67" y="846"/>
                  </a:cubicBezTo>
                  <a:cubicBezTo>
                    <a:pt x="89" y="979"/>
                    <a:pt x="178" y="1067"/>
                    <a:pt x="289" y="1134"/>
                  </a:cubicBezTo>
                  <a:cubicBezTo>
                    <a:pt x="318" y="1149"/>
                    <a:pt x="353" y="1156"/>
                    <a:pt x="388" y="1156"/>
                  </a:cubicBezTo>
                  <a:cubicBezTo>
                    <a:pt x="459" y="1156"/>
                    <a:pt x="533" y="1126"/>
                    <a:pt x="577" y="1067"/>
                  </a:cubicBezTo>
                  <a:cubicBezTo>
                    <a:pt x="599" y="1023"/>
                    <a:pt x="621" y="1001"/>
                    <a:pt x="644" y="956"/>
                  </a:cubicBezTo>
                  <a:cubicBezTo>
                    <a:pt x="732" y="846"/>
                    <a:pt x="932" y="912"/>
                    <a:pt x="1043" y="823"/>
                  </a:cubicBezTo>
                  <a:cubicBezTo>
                    <a:pt x="1087" y="779"/>
                    <a:pt x="1109" y="712"/>
                    <a:pt x="1132" y="646"/>
                  </a:cubicBezTo>
                  <a:cubicBezTo>
                    <a:pt x="1154" y="535"/>
                    <a:pt x="1109" y="424"/>
                    <a:pt x="1043" y="335"/>
                  </a:cubicBezTo>
                  <a:cubicBezTo>
                    <a:pt x="954" y="247"/>
                    <a:pt x="799" y="247"/>
                    <a:pt x="688" y="180"/>
                  </a:cubicBezTo>
                  <a:cubicBezTo>
                    <a:pt x="584" y="139"/>
                    <a:pt x="500" y="1"/>
                    <a:pt x="399" y="1"/>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963" name="Google Shape;220;p16">
              <a:extLst>
                <a:ext uri="{FF2B5EF4-FFF2-40B4-BE49-F238E27FC236}">
                  <a16:creationId xmlns:a16="http://schemas.microsoft.com/office/drawing/2014/main" id="{A77BCDA7-DB6E-8F11-86E1-2885ECB7E353}"/>
                </a:ext>
              </a:extLst>
            </p:cNvPr>
            <p:cNvSpPr/>
            <p:nvPr/>
          </p:nvSpPr>
          <p:spPr>
            <a:xfrm>
              <a:off x="11100" y="3102675"/>
              <a:ext cx="37175" cy="28575"/>
            </a:xfrm>
            <a:custGeom>
              <a:avLst/>
              <a:gdLst/>
              <a:ahLst/>
              <a:cxnLst/>
              <a:rect l="l" t="t" r="r" b="b"/>
              <a:pathLst>
                <a:path w="1487" h="1143" extrusionOk="0">
                  <a:moveTo>
                    <a:pt x="965" y="1"/>
                  </a:moveTo>
                  <a:cubicBezTo>
                    <a:pt x="855" y="1"/>
                    <a:pt x="733" y="34"/>
                    <a:pt x="600" y="34"/>
                  </a:cubicBezTo>
                  <a:cubicBezTo>
                    <a:pt x="400" y="56"/>
                    <a:pt x="222" y="123"/>
                    <a:pt x="89" y="256"/>
                  </a:cubicBezTo>
                  <a:cubicBezTo>
                    <a:pt x="67" y="278"/>
                    <a:pt x="45" y="300"/>
                    <a:pt x="23" y="322"/>
                  </a:cubicBezTo>
                  <a:cubicBezTo>
                    <a:pt x="1" y="366"/>
                    <a:pt x="1" y="433"/>
                    <a:pt x="23" y="477"/>
                  </a:cubicBezTo>
                  <a:cubicBezTo>
                    <a:pt x="45" y="522"/>
                    <a:pt x="89" y="544"/>
                    <a:pt x="134" y="588"/>
                  </a:cubicBezTo>
                  <a:cubicBezTo>
                    <a:pt x="422" y="854"/>
                    <a:pt x="799" y="1032"/>
                    <a:pt x="1176" y="1143"/>
                  </a:cubicBezTo>
                  <a:lnTo>
                    <a:pt x="1243" y="1143"/>
                  </a:lnTo>
                  <a:cubicBezTo>
                    <a:pt x="1265" y="1121"/>
                    <a:pt x="1265" y="1121"/>
                    <a:pt x="1287" y="1098"/>
                  </a:cubicBezTo>
                  <a:cubicBezTo>
                    <a:pt x="1442" y="921"/>
                    <a:pt x="1487" y="677"/>
                    <a:pt x="1398" y="455"/>
                  </a:cubicBezTo>
                  <a:cubicBezTo>
                    <a:pt x="1376" y="344"/>
                    <a:pt x="1331" y="256"/>
                    <a:pt x="1265" y="167"/>
                  </a:cubicBezTo>
                  <a:cubicBezTo>
                    <a:pt x="1176" y="34"/>
                    <a:pt x="1076" y="1"/>
                    <a:pt x="965" y="1"/>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964" name="Google Shape;221;p16">
              <a:extLst>
                <a:ext uri="{FF2B5EF4-FFF2-40B4-BE49-F238E27FC236}">
                  <a16:creationId xmlns:a16="http://schemas.microsoft.com/office/drawing/2014/main" id="{F0B2A3FC-48EB-4171-67F9-C219B2EE2030}"/>
                </a:ext>
              </a:extLst>
            </p:cNvPr>
            <p:cNvSpPr/>
            <p:nvPr/>
          </p:nvSpPr>
          <p:spPr>
            <a:xfrm>
              <a:off x="49375" y="3104050"/>
              <a:ext cx="35500" cy="46625"/>
            </a:xfrm>
            <a:custGeom>
              <a:avLst/>
              <a:gdLst/>
              <a:ahLst/>
              <a:cxnLst/>
              <a:rect l="l" t="t" r="r" b="b"/>
              <a:pathLst>
                <a:path w="1420" h="1865" extrusionOk="0">
                  <a:moveTo>
                    <a:pt x="439" y="0"/>
                  </a:moveTo>
                  <a:cubicBezTo>
                    <a:pt x="384" y="0"/>
                    <a:pt x="331" y="25"/>
                    <a:pt x="288" y="68"/>
                  </a:cubicBezTo>
                  <a:cubicBezTo>
                    <a:pt x="200" y="178"/>
                    <a:pt x="311" y="289"/>
                    <a:pt x="266" y="378"/>
                  </a:cubicBezTo>
                  <a:cubicBezTo>
                    <a:pt x="244" y="400"/>
                    <a:pt x="216" y="411"/>
                    <a:pt x="191" y="411"/>
                  </a:cubicBezTo>
                  <a:cubicBezTo>
                    <a:pt x="166" y="411"/>
                    <a:pt x="144" y="400"/>
                    <a:pt x="133" y="378"/>
                  </a:cubicBezTo>
                  <a:lnTo>
                    <a:pt x="133" y="378"/>
                  </a:lnTo>
                  <a:cubicBezTo>
                    <a:pt x="111" y="445"/>
                    <a:pt x="133" y="533"/>
                    <a:pt x="200" y="555"/>
                  </a:cubicBezTo>
                  <a:lnTo>
                    <a:pt x="67" y="555"/>
                  </a:lnTo>
                  <a:cubicBezTo>
                    <a:pt x="67" y="600"/>
                    <a:pt x="67" y="644"/>
                    <a:pt x="89" y="666"/>
                  </a:cubicBezTo>
                  <a:cubicBezTo>
                    <a:pt x="89" y="755"/>
                    <a:pt x="111" y="822"/>
                    <a:pt x="177" y="866"/>
                  </a:cubicBezTo>
                  <a:cubicBezTo>
                    <a:pt x="166" y="888"/>
                    <a:pt x="150" y="894"/>
                    <a:pt x="133" y="894"/>
                  </a:cubicBezTo>
                  <a:cubicBezTo>
                    <a:pt x="116" y="894"/>
                    <a:pt x="100" y="888"/>
                    <a:pt x="89" y="888"/>
                  </a:cubicBezTo>
                  <a:cubicBezTo>
                    <a:pt x="44" y="888"/>
                    <a:pt x="0" y="910"/>
                    <a:pt x="22" y="955"/>
                  </a:cubicBezTo>
                  <a:cubicBezTo>
                    <a:pt x="22" y="977"/>
                    <a:pt x="22" y="982"/>
                    <a:pt x="25" y="982"/>
                  </a:cubicBezTo>
                  <a:cubicBezTo>
                    <a:pt x="28" y="982"/>
                    <a:pt x="33" y="977"/>
                    <a:pt x="44" y="977"/>
                  </a:cubicBezTo>
                  <a:cubicBezTo>
                    <a:pt x="155" y="1110"/>
                    <a:pt x="200" y="1265"/>
                    <a:pt x="155" y="1420"/>
                  </a:cubicBezTo>
                  <a:cubicBezTo>
                    <a:pt x="133" y="1576"/>
                    <a:pt x="177" y="1731"/>
                    <a:pt x="311" y="1842"/>
                  </a:cubicBezTo>
                  <a:cubicBezTo>
                    <a:pt x="311" y="1842"/>
                    <a:pt x="333" y="1864"/>
                    <a:pt x="355" y="1864"/>
                  </a:cubicBezTo>
                  <a:cubicBezTo>
                    <a:pt x="355" y="1842"/>
                    <a:pt x="377" y="1842"/>
                    <a:pt x="399" y="1820"/>
                  </a:cubicBezTo>
                  <a:cubicBezTo>
                    <a:pt x="466" y="1731"/>
                    <a:pt x="466" y="1598"/>
                    <a:pt x="555" y="1509"/>
                  </a:cubicBezTo>
                  <a:cubicBezTo>
                    <a:pt x="621" y="1465"/>
                    <a:pt x="710" y="1398"/>
                    <a:pt x="799" y="1354"/>
                  </a:cubicBezTo>
                  <a:cubicBezTo>
                    <a:pt x="887" y="1310"/>
                    <a:pt x="954" y="1221"/>
                    <a:pt x="1065" y="1221"/>
                  </a:cubicBezTo>
                  <a:lnTo>
                    <a:pt x="1153" y="1221"/>
                  </a:lnTo>
                  <a:cubicBezTo>
                    <a:pt x="1309" y="1199"/>
                    <a:pt x="1420" y="1066"/>
                    <a:pt x="1397" y="910"/>
                  </a:cubicBezTo>
                  <a:cubicBezTo>
                    <a:pt x="1353" y="777"/>
                    <a:pt x="1242" y="666"/>
                    <a:pt x="1087" y="622"/>
                  </a:cubicBezTo>
                  <a:cubicBezTo>
                    <a:pt x="1042" y="622"/>
                    <a:pt x="976" y="578"/>
                    <a:pt x="954" y="511"/>
                  </a:cubicBezTo>
                  <a:cubicBezTo>
                    <a:pt x="865" y="311"/>
                    <a:pt x="710" y="134"/>
                    <a:pt x="532" y="23"/>
                  </a:cubicBezTo>
                  <a:cubicBezTo>
                    <a:pt x="501" y="7"/>
                    <a:pt x="469" y="0"/>
                    <a:pt x="439" y="0"/>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965" name="Google Shape;222;p16">
              <a:extLst>
                <a:ext uri="{FF2B5EF4-FFF2-40B4-BE49-F238E27FC236}">
                  <a16:creationId xmlns:a16="http://schemas.microsoft.com/office/drawing/2014/main" id="{8E5C87AD-9D6A-D245-C089-95C6F2E99716}"/>
                </a:ext>
              </a:extLst>
            </p:cNvPr>
            <p:cNvSpPr/>
            <p:nvPr/>
          </p:nvSpPr>
          <p:spPr>
            <a:xfrm>
              <a:off x="1039675" y="3894825"/>
              <a:ext cx="32725" cy="60025"/>
            </a:xfrm>
            <a:custGeom>
              <a:avLst/>
              <a:gdLst/>
              <a:ahLst/>
              <a:cxnLst/>
              <a:rect l="l" t="t" r="r" b="b"/>
              <a:pathLst>
                <a:path w="1309" h="2401" extrusionOk="0">
                  <a:moveTo>
                    <a:pt x="894" y="0"/>
                  </a:moveTo>
                  <a:cubicBezTo>
                    <a:pt x="872" y="0"/>
                    <a:pt x="853" y="12"/>
                    <a:pt x="843" y="42"/>
                  </a:cubicBezTo>
                  <a:cubicBezTo>
                    <a:pt x="843" y="42"/>
                    <a:pt x="843" y="64"/>
                    <a:pt x="843" y="86"/>
                  </a:cubicBezTo>
                  <a:cubicBezTo>
                    <a:pt x="843" y="175"/>
                    <a:pt x="710" y="197"/>
                    <a:pt x="621" y="197"/>
                  </a:cubicBezTo>
                  <a:cubicBezTo>
                    <a:pt x="558" y="182"/>
                    <a:pt x="496" y="166"/>
                    <a:pt x="433" y="166"/>
                  </a:cubicBezTo>
                  <a:cubicBezTo>
                    <a:pt x="407" y="166"/>
                    <a:pt x="381" y="169"/>
                    <a:pt x="355" y="175"/>
                  </a:cubicBezTo>
                  <a:lnTo>
                    <a:pt x="355" y="1040"/>
                  </a:lnTo>
                  <a:cubicBezTo>
                    <a:pt x="244" y="1107"/>
                    <a:pt x="133" y="1151"/>
                    <a:pt x="0" y="1151"/>
                  </a:cubicBezTo>
                  <a:lnTo>
                    <a:pt x="0" y="2238"/>
                  </a:lnTo>
                  <a:cubicBezTo>
                    <a:pt x="89" y="2238"/>
                    <a:pt x="133" y="2193"/>
                    <a:pt x="178" y="2127"/>
                  </a:cubicBezTo>
                  <a:cubicBezTo>
                    <a:pt x="244" y="2193"/>
                    <a:pt x="311" y="2326"/>
                    <a:pt x="422" y="2349"/>
                  </a:cubicBezTo>
                  <a:lnTo>
                    <a:pt x="555" y="2349"/>
                  </a:lnTo>
                  <a:cubicBezTo>
                    <a:pt x="599" y="2349"/>
                    <a:pt x="621" y="2371"/>
                    <a:pt x="666" y="2393"/>
                  </a:cubicBezTo>
                  <a:cubicBezTo>
                    <a:pt x="681" y="2398"/>
                    <a:pt x="699" y="2401"/>
                    <a:pt x="719" y="2401"/>
                  </a:cubicBezTo>
                  <a:cubicBezTo>
                    <a:pt x="781" y="2401"/>
                    <a:pt x="853" y="2372"/>
                    <a:pt x="887" y="2304"/>
                  </a:cubicBezTo>
                  <a:cubicBezTo>
                    <a:pt x="910" y="2216"/>
                    <a:pt x="887" y="2127"/>
                    <a:pt x="821" y="2083"/>
                  </a:cubicBezTo>
                  <a:lnTo>
                    <a:pt x="821" y="1195"/>
                  </a:lnTo>
                  <a:cubicBezTo>
                    <a:pt x="865" y="1129"/>
                    <a:pt x="910" y="1062"/>
                    <a:pt x="954" y="996"/>
                  </a:cubicBezTo>
                  <a:lnTo>
                    <a:pt x="976" y="974"/>
                  </a:lnTo>
                  <a:lnTo>
                    <a:pt x="1020" y="974"/>
                  </a:lnTo>
                  <a:cubicBezTo>
                    <a:pt x="1065" y="985"/>
                    <a:pt x="1115" y="990"/>
                    <a:pt x="1165" y="990"/>
                  </a:cubicBezTo>
                  <a:cubicBezTo>
                    <a:pt x="1215" y="990"/>
                    <a:pt x="1264" y="985"/>
                    <a:pt x="1309" y="974"/>
                  </a:cubicBezTo>
                  <a:lnTo>
                    <a:pt x="1309" y="286"/>
                  </a:lnTo>
                  <a:cubicBezTo>
                    <a:pt x="1198" y="175"/>
                    <a:pt x="1087" y="109"/>
                    <a:pt x="976" y="42"/>
                  </a:cubicBezTo>
                  <a:cubicBezTo>
                    <a:pt x="952" y="18"/>
                    <a:pt x="921" y="0"/>
                    <a:pt x="894" y="0"/>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sp>
          <p:nvSpPr>
            <p:cNvPr id="1966" name="Google Shape;223;p16">
              <a:extLst>
                <a:ext uri="{FF2B5EF4-FFF2-40B4-BE49-F238E27FC236}">
                  <a16:creationId xmlns:a16="http://schemas.microsoft.com/office/drawing/2014/main" id="{3F4C079A-9CA1-A1A9-5057-56BCC76C0B38}"/>
                </a:ext>
              </a:extLst>
            </p:cNvPr>
            <p:cNvSpPr/>
            <p:nvPr/>
          </p:nvSpPr>
          <p:spPr>
            <a:xfrm>
              <a:off x="804575" y="4884500"/>
              <a:ext cx="15550" cy="17775"/>
            </a:xfrm>
            <a:custGeom>
              <a:avLst/>
              <a:gdLst/>
              <a:ahLst/>
              <a:cxnLst/>
              <a:rect l="l" t="t" r="r" b="b"/>
              <a:pathLst>
                <a:path w="622" h="711" extrusionOk="0">
                  <a:moveTo>
                    <a:pt x="555" y="1"/>
                  </a:moveTo>
                  <a:lnTo>
                    <a:pt x="0" y="600"/>
                  </a:lnTo>
                  <a:cubicBezTo>
                    <a:pt x="111" y="644"/>
                    <a:pt x="222" y="688"/>
                    <a:pt x="355" y="710"/>
                  </a:cubicBezTo>
                  <a:lnTo>
                    <a:pt x="533" y="511"/>
                  </a:lnTo>
                  <a:cubicBezTo>
                    <a:pt x="577" y="489"/>
                    <a:pt x="599" y="444"/>
                    <a:pt x="621" y="400"/>
                  </a:cubicBezTo>
                  <a:cubicBezTo>
                    <a:pt x="621" y="356"/>
                    <a:pt x="621" y="311"/>
                    <a:pt x="621" y="267"/>
                  </a:cubicBezTo>
                  <a:lnTo>
                    <a:pt x="621" y="112"/>
                  </a:lnTo>
                  <a:cubicBezTo>
                    <a:pt x="621" y="67"/>
                    <a:pt x="621" y="23"/>
                    <a:pt x="599" y="1"/>
                  </a:cubicBezTo>
                  <a:close/>
                </a:path>
              </a:pathLst>
            </a:custGeom>
            <a:solidFill>
              <a:srgbClr val="FFCA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12300"/>
                </a:solidFill>
                <a:effectLst/>
                <a:uLnTx/>
                <a:uFillTx/>
              </a:endParaRPr>
            </a:p>
          </p:txBody>
        </p:sp>
      </p:grpSp>
      <p:sp>
        <p:nvSpPr>
          <p:cNvPr id="1969" name="Google Shape;1853;p48">
            <a:extLst>
              <a:ext uri="{FF2B5EF4-FFF2-40B4-BE49-F238E27FC236}">
                <a16:creationId xmlns:a16="http://schemas.microsoft.com/office/drawing/2014/main" id="{9BCDF62D-6C1A-7F9F-A25E-DEF1E596B70C}"/>
              </a:ext>
            </a:extLst>
          </p:cNvPr>
          <p:cNvSpPr txBox="1">
            <a:spLocks noGrp="1"/>
          </p:cNvSpPr>
          <p:nvPr>
            <p:ph type="title"/>
          </p:nvPr>
        </p:nvSpPr>
        <p:spPr>
          <a:xfrm>
            <a:off x="1170373" y="2430618"/>
            <a:ext cx="5989587" cy="2558000"/>
          </a:xfrm>
          <a:prstGeom prst="rect">
            <a:avLst/>
          </a:prstGeom>
        </p:spPr>
        <p:txBody>
          <a:bodyPr spcFirstLastPara="1" wrap="square" lIns="121900" tIns="121900" rIns="121900" bIns="121900" anchor="t" anchorCtr="0">
            <a:noAutofit/>
          </a:bodyPr>
          <a:lstStyle/>
          <a:p>
            <a:r>
              <a:rPr lang="en" dirty="0">
                <a:solidFill>
                  <a:srgbClr val="FF0000"/>
                </a:solidFill>
                <a:latin typeface="Times New Roman" panose="02020603050405020304" pitchFamily="18" charset="0"/>
                <a:cs typeface="Times New Roman" panose="02020603050405020304" pitchFamily="18" charset="0"/>
              </a:rPr>
              <a:t>ĐẶC ĐIỂM DÂN CƯ</a:t>
            </a:r>
            <a:endParaRPr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4478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087C83-DC58-B281-AD53-574ED4434C3A}"/>
              </a:ext>
            </a:extLst>
          </p:cNvPr>
          <p:cNvSpPr txBox="1"/>
          <p:nvPr/>
        </p:nvSpPr>
        <p:spPr>
          <a:xfrm>
            <a:off x="342900" y="114301"/>
            <a:ext cx="5753100" cy="830997"/>
          </a:xfrm>
          <a:prstGeom prst="rect">
            <a:avLst/>
          </a:prstGeom>
          <a:noFill/>
        </p:spPr>
        <p:txBody>
          <a:bodyPr wrap="square" rtlCol="0">
            <a:spAutoFit/>
          </a:bodyPr>
          <a:lstStyle/>
          <a:p>
            <a:pPr marL="457200" indent="-457200">
              <a:buAutoNum type="arabicPeriod"/>
            </a:pPr>
            <a:r>
              <a:rPr lang="en-US" sz="2400" b="1" dirty="0" err="1">
                <a:solidFill>
                  <a:schemeClr val="accent5">
                    <a:lumMod val="50000"/>
                  </a:schemeClr>
                </a:solidFill>
                <a:latin typeface="Times New Roman" panose="02020603050405020304" pitchFamily="18" charset="0"/>
                <a:cs typeface="Times New Roman" panose="02020603050405020304" pitchFamily="18" charset="0"/>
              </a:rPr>
              <a:t>Đặc</a:t>
            </a:r>
            <a:r>
              <a:rPr 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5">
                    <a:lumMod val="50000"/>
                  </a:schemeClr>
                </a:solidFill>
                <a:latin typeface="Times New Roman" panose="02020603050405020304" pitchFamily="18" charset="0"/>
                <a:cs typeface="Times New Roman" panose="02020603050405020304" pitchFamily="18" charset="0"/>
              </a:rPr>
              <a:t>điểm</a:t>
            </a:r>
            <a:r>
              <a:rPr 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5">
                    <a:lumMod val="50000"/>
                  </a:schemeClr>
                </a:solidFill>
                <a:latin typeface="Times New Roman" panose="02020603050405020304" pitchFamily="18" charset="0"/>
                <a:cs typeface="Times New Roman" panose="02020603050405020304" pitchFamily="18" charset="0"/>
              </a:rPr>
              <a:t>dân</a:t>
            </a:r>
            <a:r>
              <a:rPr 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5">
                    <a:lumMod val="50000"/>
                  </a:schemeClr>
                </a:solidFill>
                <a:latin typeface="Times New Roman" panose="02020603050405020304" pitchFamily="18" charset="0"/>
                <a:cs typeface="Times New Roman" panose="02020603050405020304" pitchFamily="18" charset="0"/>
              </a:rPr>
              <a:t>cư</a:t>
            </a:r>
            <a:r>
              <a:rPr lang="en-US" sz="2400" b="1" dirty="0">
                <a:solidFill>
                  <a:schemeClr val="accent5">
                    <a:lumMod val="50000"/>
                  </a:schemeClr>
                </a:solidFill>
                <a:latin typeface="Times New Roman" panose="02020603050405020304" pitchFamily="18" charset="0"/>
                <a:cs typeface="Times New Roman" panose="02020603050405020304" pitchFamily="18" charset="0"/>
              </a:rPr>
              <a:t>:</a:t>
            </a:r>
          </a:p>
          <a:p>
            <a:pPr indent="509588"/>
            <a:r>
              <a:rPr lang="en-US" sz="2400" b="1" dirty="0">
                <a:solidFill>
                  <a:schemeClr val="accent5">
                    <a:lumMod val="50000"/>
                  </a:schemeClr>
                </a:solidFill>
                <a:latin typeface="Times New Roman" panose="02020603050405020304" pitchFamily="18" charset="0"/>
                <a:cs typeface="Times New Roman" panose="02020603050405020304" pitchFamily="18" charset="0"/>
              </a:rPr>
              <a:t>b. </a:t>
            </a:r>
            <a:r>
              <a:rPr lang="en-US" sz="2400" b="1" dirty="0" err="1">
                <a:solidFill>
                  <a:schemeClr val="accent5">
                    <a:lumMod val="50000"/>
                  </a:schemeClr>
                </a:solidFill>
                <a:latin typeface="Times New Roman" panose="02020603050405020304" pitchFamily="18" charset="0"/>
                <a:cs typeface="Times New Roman" panose="02020603050405020304" pitchFamily="18" charset="0"/>
              </a:rPr>
              <a:t>Phân</a:t>
            </a:r>
            <a:r>
              <a:rPr 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5">
                    <a:lumMod val="50000"/>
                  </a:schemeClr>
                </a:solidFill>
                <a:latin typeface="Times New Roman" panose="02020603050405020304" pitchFamily="18" charset="0"/>
                <a:cs typeface="Times New Roman" panose="02020603050405020304" pitchFamily="18" charset="0"/>
              </a:rPr>
              <a:t>bố</a:t>
            </a:r>
            <a:r>
              <a:rPr 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5">
                    <a:lumMod val="50000"/>
                  </a:schemeClr>
                </a:solidFill>
                <a:latin typeface="Times New Roman" panose="02020603050405020304" pitchFamily="18" charset="0"/>
                <a:cs typeface="Times New Roman" panose="02020603050405020304" pitchFamily="18" charset="0"/>
              </a:rPr>
              <a:t>dân</a:t>
            </a:r>
            <a:r>
              <a:rPr 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5">
                    <a:lumMod val="50000"/>
                  </a:schemeClr>
                </a:solidFill>
                <a:latin typeface="Times New Roman" panose="02020603050405020304" pitchFamily="18" charset="0"/>
                <a:cs typeface="Times New Roman" panose="02020603050405020304" pitchFamily="18" charset="0"/>
              </a:rPr>
              <a:t>cư</a:t>
            </a:r>
            <a:r>
              <a:rPr lang="en-US" sz="2400" b="1" dirty="0">
                <a:solidFill>
                  <a:schemeClr val="accent5">
                    <a:lumMod val="50000"/>
                  </a:schemeClr>
                </a:solidFill>
                <a:latin typeface="Times New Roman" panose="02020603050405020304" pitchFamily="18" charset="0"/>
                <a:cs typeface="Times New Roman" panose="02020603050405020304" pitchFamily="18" charset="0"/>
              </a:rPr>
              <a:t>: </a:t>
            </a:r>
          </a:p>
        </p:txBody>
      </p:sp>
      <p:sp>
        <p:nvSpPr>
          <p:cNvPr id="3" name="Rectangle: Rounded Corners 2">
            <a:extLst>
              <a:ext uri="{FF2B5EF4-FFF2-40B4-BE49-F238E27FC236}">
                <a16:creationId xmlns:a16="http://schemas.microsoft.com/office/drawing/2014/main" id="{A85865B3-CF20-8261-3984-75D56267D887}"/>
              </a:ext>
            </a:extLst>
          </p:cNvPr>
          <p:cNvSpPr/>
          <p:nvPr/>
        </p:nvSpPr>
        <p:spPr>
          <a:xfrm>
            <a:off x="3481755" y="303461"/>
            <a:ext cx="8367345" cy="641837"/>
          </a:xfrm>
          <a:prstGeom prst="roundRect">
            <a:avLst>
              <a:gd name="adj" fmla="val 25343"/>
            </a:avLst>
          </a:prstGeom>
          <a:solidFill>
            <a:schemeClr val="tx2">
              <a:lumMod val="60000"/>
              <a:lumOff val="40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lumMod val="10000"/>
                  </a:schemeClr>
                </a:solidFill>
                <a:latin typeface="Times New Roman" panose="02020603050405020304" pitchFamily="18" charset="0"/>
                <a:cs typeface="Times New Roman" panose="02020603050405020304" pitchFamily="18" charset="0"/>
              </a:rPr>
              <a:t>Dựa</a:t>
            </a:r>
            <a:r>
              <a:rPr lang="en-US" sz="2400" b="1" dirty="0">
                <a:solidFill>
                  <a:schemeClr val="tx1">
                    <a:lumMod val="10000"/>
                  </a:schemeClr>
                </a:solidFill>
                <a:latin typeface="Times New Roman" panose="02020603050405020304" pitchFamily="18" charset="0"/>
                <a:cs typeface="Times New Roman" panose="02020603050405020304" pitchFamily="18" charset="0"/>
              </a:rPr>
              <a:t> </a:t>
            </a:r>
            <a:r>
              <a:rPr lang="en-US" sz="2400" b="1" dirty="0" err="1">
                <a:solidFill>
                  <a:schemeClr val="tx1">
                    <a:lumMod val="10000"/>
                  </a:schemeClr>
                </a:solidFill>
                <a:latin typeface="Times New Roman" panose="02020603050405020304" pitchFamily="18" charset="0"/>
                <a:cs typeface="Times New Roman" panose="02020603050405020304" pitchFamily="18" charset="0"/>
              </a:rPr>
              <a:t>vào</a:t>
            </a:r>
            <a:r>
              <a:rPr lang="en-US" sz="2400" b="1" dirty="0">
                <a:solidFill>
                  <a:schemeClr val="tx1">
                    <a:lumMod val="10000"/>
                  </a:schemeClr>
                </a:solidFill>
                <a:latin typeface="Times New Roman" panose="02020603050405020304" pitchFamily="18" charset="0"/>
                <a:cs typeface="Times New Roman" panose="02020603050405020304" pitchFamily="18" charset="0"/>
              </a:rPr>
              <a:t> </a:t>
            </a:r>
            <a:r>
              <a:rPr lang="en-US" sz="2400" b="1" dirty="0" err="1">
                <a:solidFill>
                  <a:schemeClr val="tx1">
                    <a:lumMod val="10000"/>
                  </a:schemeClr>
                </a:solidFill>
                <a:latin typeface="Times New Roman" panose="02020603050405020304" pitchFamily="18" charset="0"/>
                <a:cs typeface="Times New Roman" panose="02020603050405020304" pitchFamily="18" charset="0"/>
              </a:rPr>
              <a:t>bảng</a:t>
            </a:r>
            <a:r>
              <a:rPr lang="en-US" sz="2400" b="1" dirty="0">
                <a:solidFill>
                  <a:schemeClr val="tx1">
                    <a:lumMod val="10000"/>
                  </a:schemeClr>
                </a:solidFill>
                <a:latin typeface="Times New Roman" panose="02020603050405020304" pitchFamily="18" charset="0"/>
                <a:cs typeface="Times New Roman" panose="02020603050405020304" pitchFamily="18" charset="0"/>
              </a:rPr>
              <a:t> </a:t>
            </a:r>
            <a:r>
              <a:rPr lang="en-US" sz="2400" b="1" dirty="0" err="1">
                <a:solidFill>
                  <a:schemeClr val="tx1">
                    <a:lumMod val="10000"/>
                  </a:schemeClr>
                </a:solidFill>
                <a:latin typeface="Times New Roman" panose="02020603050405020304" pitchFamily="18" charset="0"/>
                <a:cs typeface="Times New Roman" panose="02020603050405020304" pitchFamily="18" charset="0"/>
              </a:rPr>
              <a:t>số</a:t>
            </a:r>
            <a:r>
              <a:rPr lang="en-US" sz="2400" b="1" dirty="0">
                <a:solidFill>
                  <a:schemeClr val="tx1">
                    <a:lumMod val="10000"/>
                  </a:schemeClr>
                </a:solidFill>
                <a:latin typeface="Times New Roman" panose="02020603050405020304" pitchFamily="18" charset="0"/>
                <a:cs typeface="Times New Roman" panose="02020603050405020304" pitchFamily="18" charset="0"/>
              </a:rPr>
              <a:t> </a:t>
            </a:r>
            <a:r>
              <a:rPr lang="en-US" sz="2400" b="1" dirty="0" err="1">
                <a:solidFill>
                  <a:schemeClr val="tx1">
                    <a:lumMod val="10000"/>
                  </a:schemeClr>
                </a:solidFill>
                <a:latin typeface="Times New Roman" panose="02020603050405020304" pitchFamily="18" charset="0"/>
                <a:cs typeface="Times New Roman" panose="02020603050405020304" pitchFamily="18" charset="0"/>
              </a:rPr>
              <a:t>liệu</a:t>
            </a:r>
            <a:r>
              <a:rPr lang="en-US" sz="2400" b="1" dirty="0">
                <a:solidFill>
                  <a:schemeClr val="tx1">
                    <a:lumMod val="10000"/>
                  </a:schemeClr>
                </a:solidFill>
                <a:latin typeface="Times New Roman" panose="02020603050405020304" pitchFamily="18" charset="0"/>
                <a:cs typeface="Times New Roman" panose="02020603050405020304" pitchFamily="18" charset="0"/>
              </a:rPr>
              <a:t>, </a:t>
            </a:r>
            <a:r>
              <a:rPr lang="en-US" sz="2400" b="1" dirty="0" err="1">
                <a:solidFill>
                  <a:schemeClr val="tx1">
                    <a:lumMod val="10000"/>
                  </a:schemeClr>
                </a:solidFill>
                <a:latin typeface="Times New Roman" panose="02020603050405020304" pitchFamily="18" charset="0"/>
                <a:cs typeface="Times New Roman" panose="02020603050405020304" pitchFamily="18" charset="0"/>
              </a:rPr>
              <a:t>em</a:t>
            </a:r>
            <a:r>
              <a:rPr lang="en-US" sz="2400" b="1" dirty="0">
                <a:solidFill>
                  <a:schemeClr val="tx1">
                    <a:lumMod val="10000"/>
                  </a:schemeClr>
                </a:solidFill>
                <a:latin typeface="Times New Roman" panose="02020603050405020304" pitchFamily="18" charset="0"/>
                <a:cs typeface="Times New Roman" panose="02020603050405020304" pitchFamily="18" charset="0"/>
              </a:rPr>
              <a:t> </a:t>
            </a:r>
            <a:r>
              <a:rPr lang="en-US" sz="2400" b="1" dirty="0" err="1">
                <a:solidFill>
                  <a:schemeClr val="tx1">
                    <a:lumMod val="10000"/>
                  </a:schemeClr>
                </a:solidFill>
                <a:latin typeface="Times New Roman" panose="02020603050405020304" pitchFamily="18" charset="0"/>
                <a:cs typeface="Times New Roman" panose="02020603050405020304" pitchFamily="18" charset="0"/>
              </a:rPr>
              <a:t>hãy</a:t>
            </a:r>
            <a:r>
              <a:rPr lang="en-US" sz="2400" b="1" dirty="0">
                <a:solidFill>
                  <a:schemeClr val="tx1">
                    <a:lumMod val="10000"/>
                  </a:schemeClr>
                </a:solidFill>
                <a:latin typeface="Times New Roman" panose="02020603050405020304" pitchFamily="18" charset="0"/>
                <a:cs typeface="Times New Roman" panose="02020603050405020304" pitchFamily="18" charset="0"/>
              </a:rPr>
              <a:t> </a:t>
            </a:r>
            <a:r>
              <a:rPr lang="en-US" sz="2400" b="1" dirty="0" err="1">
                <a:solidFill>
                  <a:schemeClr val="tx1">
                    <a:lumMod val="10000"/>
                  </a:schemeClr>
                </a:solidFill>
                <a:latin typeface="Times New Roman" panose="02020603050405020304" pitchFamily="18" charset="0"/>
                <a:cs typeface="Times New Roman" panose="02020603050405020304" pitchFamily="18" charset="0"/>
              </a:rPr>
              <a:t>nhận</a:t>
            </a:r>
            <a:r>
              <a:rPr lang="en-US" sz="2400" b="1" dirty="0">
                <a:solidFill>
                  <a:schemeClr val="tx1">
                    <a:lumMod val="10000"/>
                  </a:schemeClr>
                </a:solidFill>
                <a:latin typeface="Times New Roman" panose="02020603050405020304" pitchFamily="18" charset="0"/>
                <a:cs typeface="Times New Roman" panose="02020603050405020304" pitchFamily="18" charset="0"/>
              </a:rPr>
              <a:t> </a:t>
            </a:r>
            <a:r>
              <a:rPr lang="en-US" sz="2400" b="1" dirty="0" err="1">
                <a:solidFill>
                  <a:schemeClr val="tx1">
                    <a:lumMod val="10000"/>
                  </a:schemeClr>
                </a:solidFill>
                <a:latin typeface="Times New Roman" panose="02020603050405020304" pitchFamily="18" charset="0"/>
                <a:cs typeface="Times New Roman" panose="02020603050405020304" pitchFamily="18" charset="0"/>
              </a:rPr>
              <a:t>xét</a:t>
            </a:r>
            <a:r>
              <a:rPr lang="en-US" sz="2400" b="1" dirty="0">
                <a:solidFill>
                  <a:schemeClr val="tx1">
                    <a:lumMod val="10000"/>
                  </a:schemeClr>
                </a:solidFill>
                <a:latin typeface="Times New Roman" panose="02020603050405020304" pitchFamily="18" charset="0"/>
                <a:cs typeface="Times New Roman" panose="02020603050405020304" pitchFamily="18" charset="0"/>
              </a:rPr>
              <a:t> </a:t>
            </a:r>
            <a:r>
              <a:rPr lang="en-US" sz="2400" b="1" dirty="0" err="1">
                <a:solidFill>
                  <a:schemeClr val="tx1">
                    <a:lumMod val="10000"/>
                  </a:schemeClr>
                </a:solidFill>
                <a:latin typeface="Times New Roman" panose="02020603050405020304" pitchFamily="18" charset="0"/>
                <a:cs typeface="Times New Roman" panose="02020603050405020304" pitchFamily="18" charset="0"/>
              </a:rPr>
              <a:t>mật</a:t>
            </a:r>
            <a:r>
              <a:rPr lang="en-US" sz="2400" b="1" dirty="0">
                <a:solidFill>
                  <a:schemeClr val="tx1">
                    <a:lumMod val="10000"/>
                  </a:schemeClr>
                </a:solidFill>
                <a:latin typeface="Times New Roman" panose="02020603050405020304" pitchFamily="18" charset="0"/>
                <a:cs typeface="Times New Roman" panose="02020603050405020304" pitchFamily="18" charset="0"/>
              </a:rPr>
              <a:t> </a:t>
            </a:r>
            <a:r>
              <a:rPr lang="en-US" sz="2400" b="1" dirty="0" err="1">
                <a:solidFill>
                  <a:schemeClr val="tx1">
                    <a:lumMod val="10000"/>
                  </a:schemeClr>
                </a:solidFill>
                <a:latin typeface="Times New Roman" panose="02020603050405020304" pitchFamily="18" charset="0"/>
                <a:cs typeface="Times New Roman" panose="02020603050405020304" pitchFamily="18" charset="0"/>
              </a:rPr>
              <a:t>độ</a:t>
            </a:r>
            <a:r>
              <a:rPr lang="en-US" sz="2400" b="1" dirty="0">
                <a:solidFill>
                  <a:schemeClr val="tx1">
                    <a:lumMod val="10000"/>
                  </a:schemeClr>
                </a:solidFill>
                <a:latin typeface="Times New Roman" panose="02020603050405020304" pitchFamily="18" charset="0"/>
                <a:cs typeface="Times New Roman" panose="02020603050405020304" pitchFamily="18" charset="0"/>
              </a:rPr>
              <a:t> </a:t>
            </a:r>
            <a:r>
              <a:rPr lang="en-US" sz="2400" b="1" dirty="0" err="1">
                <a:solidFill>
                  <a:schemeClr val="tx1">
                    <a:lumMod val="10000"/>
                  </a:schemeClr>
                </a:solidFill>
                <a:latin typeface="Times New Roman" panose="02020603050405020304" pitchFamily="18" charset="0"/>
                <a:cs typeface="Times New Roman" panose="02020603050405020304" pitchFamily="18" charset="0"/>
              </a:rPr>
              <a:t>dân</a:t>
            </a:r>
            <a:r>
              <a:rPr lang="en-US" sz="2400" b="1" dirty="0">
                <a:solidFill>
                  <a:schemeClr val="tx1">
                    <a:lumMod val="10000"/>
                  </a:schemeClr>
                </a:solidFill>
                <a:latin typeface="Times New Roman" panose="02020603050405020304" pitchFamily="18" charset="0"/>
                <a:cs typeface="Times New Roman" panose="02020603050405020304" pitchFamily="18" charset="0"/>
              </a:rPr>
              <a:t> </a:t>
            </a:r>
            <a:r>
              <a:rPr lang="en-US" sz="2400" b="1" dirty="0" err="1">
                <a:solidFill>
                  <a:schemeClr val="tx1">
                    <a:lumMod val="10000"/>
                  </a:schemeClr>
                </a:solidFill>
                <a:latin typeface="Times New Roman" panose="02020603050405020304" pitchFamily="18" charset="0"/>
                <a:cs typeface="Times New Roman" panose="02020603050405020304" pitchFamily="18" charset="0"/>
              </a:rPr>
              <a:t>cư</a:t>
            </a:r>
            <a:r>
              <a:rPr lang="en-US" sz="2400" b="1" dirty="0">
                <a:solidFill>
                  <a:schemeClr val="tx1">
                    <a:lumMod val="10000"/>
                  </a:schemeClr>
                </a:solidFill>
                <a:latin typeface="Times New Roman" panose="02020603050405020304" pitchFamily="18" charset="0"/>
                <a:cs typeface="Times New Roman" panose="02020603050405020304" pitchFamily="18" charset="0"/>
              </a:rPr>
              <a:t> </a:t>
            </a:r>
            <a:r>
              <a:rPr lang="en-US" sz="2400" b="1" dirty="0" err="1">
                <a:solidFill>
                  <a:schemeClr val="tx1">
                    <a:lumMod val="10000"/>
                  </a:schemeClr>
                </a:solidFill>
                <a:latin typeface="Times New Roman" panose="02020603050405020304" pitchFamily="18" charset="0"/>
                <a:cs typeface="Times New Roman" panose="02020603050405020304" pitchFamily="18" charset="0"/>
              </a:rPr>
              <a:t>châu</a:t>
            </a:r>
            <a:r>
              <a:rPr lang="en-US" sz="2400" b="1" dirty="0">
                <a:solidFill>
                  <a:schemeClr val="tx1">
                    <a:lumMod val="10000"/>
                  </a:schemeClr>
                </a:solidFill>
                <a:latin typeface="Times New Roman" panose="02020603050405020304" pitchFamily="18" charset="0"/>
                <a:cs typeface="Times New Roman" panose="02020603050405020304" pitchFamily="18" charset="0"/>
              </a:rPr>
              <a:t> Á.</a:t>
            </a:r>
          </a:p>
        </p:txBody>
      </p:sp>
      <p:graphicFrame>
        <p:nvGraphicFramePr>
          <p:cNvPr id="4" name="Table 4">
            <a:extLst>
              <a:ext uri="{FF2B5EF4-FFF2-40B4-BE49-F238E27FC236}">
                <a16:creationId xmlns:a16="http://schemas.microsoft.com/office/drawing/2014/main" id="{A5042BE9-31F5-A6DF-E6E2-41EB30FE010F}"/>
              </a:ext>
            </a:extLst>
          </p:cNvPr>
          <p:cNvGraphicFramePr>
            <a:graphicFrameLocks noGrp="1"/>
          </p:cNvGraphicFramePr>
          <p:nvPr>
            <p:extLst>
              <p:ext uri="{D42A27DB-BD31-4B8C-83A1-F6EECF244321}">
                <p14:modId xmlns:p14="http://schemas.microsoft.com/office/powerpoint/2010/main" val="470688259"/>
              </p:ext>
            </p:extLst>
          </p:nvPr>
        </p:nvGraphicFramePr>
        <p:xfrm>
          <a:off x="3481755" y="1632247"/>
          <a:ext cx="4833257" cy="3992880"/>
        </p:xfrm>
        <a:graphic>
          <a:graphicData uri="http://schemas.openxmlformats.org/drawingml/2006/table">
            <a:tbl>
              <a:tblPr firstRow="1" bandRow="1">
                <a:tableStyleId>{5940675A-B579-460E-94D1-54222C63F5DA}</a:tableStyleId>
              </a:tblPr>
              <a:tblGrid>
                <a:gridCol w="1146629">
                  <a:extLst>
                    <a:ext uri="{9D8B030D-6E8A-4147-A177-3AD203B41FA5}">
                      <a16:colId xmlns:a16="http://schemas.microsoft.com/office/drawing/2014/main" val="3768101058"/>
                    </a:ext>
                  </a:extLst>
                </a:gridCol>
                <a:gridCol w="3686628">
                  <a:extLst>
                    <a:ext uri="{9D8B030D-6E8A-4147-A177-3AD203B41FA5}">
                      <a16:colId xmlns:a16="http://schemas.microsoft.com/office/drawing/2014/main" val="2646488523"/>
                    </a:ext>
                  </a:extLst>
                </a:gridCol>
              </a:tblGrid>
              <a:tr h="769081">
                <a:tc gridSpan="2">
                  <a:txBody>
                    <a:bodyPr/>
                    <a:lstStyle/>
                    <a:p>
                      <a:pPr algn="ctr"/>
                      <a:r>
                        <a:rPr lang="en-US" sz="2400" b="1" dirty="0" err="1">
                          <a:solidFill>
                            <a:srgbClr val="000000"/>
                          </a:solidFill>
                          <a:latin typeface="Times New Roman" panose="02020603050405020304" pitchFamily="18" charset="0"/>
                          <a:cs typeface="Times New Roman" panose="02020603050405020304" pitchFamily="18" charset="0"/>
                        </a:rPr>
                        <a:t>Bảng</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số</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liệu</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thể</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hiện</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mật</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độ</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dân</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số</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của</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châu</a:t>
                      </a:r>
                      <a:r>
                        <a:rPr lang="en-US" sz="2400" b="1" dirty="0">
                          <a:solidFill>
                            <a:srgbClr val="000000"/>
                          </a:solidFill>
                          <a:latin typeface="Times New Roman" panose="02020603050405020304" pitchFamily="18" charset="0"/>
                          <a:cs typeface="Times New Roman" panose="02020603050405020304" pitchFamily="18" charset="0"/>
                        </a:rPr>
                        <a:t> Á </a:t>
                      </a:r>
                      <a:r>
                        <a:rPr lang="en-US" sz="2400" b="1" dirty="0" err="1">
                          <a:solidFill>
                            <a:srgbClr val="000000"/>
                          </a:solidFill>
                          <a:latin typeface="Times New Roman" panose="02020603050405020304" pitchFamily="18" charset="0"/>
                          <a:cs typeface="Times New Roman" panose="02020603050405020304" pitchFamily="18" charset="0"/>
                        </a:rPr>
                        <a:t>giai</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đoạn</a:t>
                      </a:r>
                      <a:r>
                        <a:rPr lang="en-US" sz="2400" b="1" dirty="0">
                          <a:solidFill>
                            <a:srgbClr val="000000"/>
                          </a:solidFill>
                          <a:latin typeface="Times New Roman" panose="02020603050405020304" pitchFamily="18" charset="0"/>
                          <a:cs typeface="Times New Roman" panose="02020603050405020304" pitchFamily="18" charset="0"/>
                        </a:rPr>
                        <a:t> 2000-2020 (</a:t>
                      </a:r>
                      <a:r>
                        <a:rPr lang="en-US" sz="2400" b="1" dirty="0" err="1">
                          <a:solidFill>
                            <a:srgbClr val="000000"/>
                          </a:solidFill>
                          <a:latin typeface="Times New Roman" panose="02020603050405020304" pitchFamily="18" charset="0"/>
                          <a:cs typeface="Times New Roman" panose="02020603050405020304" pitchFamily="18" charset="0"/>
                        </a:rPr>
                        <a:t>người</a:t>
                      </a:r>
                      <a:r>
                        <a:rPr lang="en-US" sz="2400" b="1" dirty="0">
                          <a:solidFill>
                            <a:srgbClr val="000000"/>
                          </a:solidFill>
                          <a:latin typeface="Times New Roman" panose="02020603050405020304" pitchFamily="18" charset="0"/>
                          <a:cs typeface="Times New Roman" panose="02020603050405020304" pitchFamily="18" charset="0"/>
                        </a:rPr>
                        <a:t>/km</a:t>
                      </a:r>
                      <a:r>
                        <a:rPr lang="en-US" sz="2400" b="1" baseline="30000" dirty="0">
                          <a:solidFill>
                            <a:srgbClr val="000000"/>
                          </a:solidFill>
                          <a:latin typeface="Times New Roman" panose="02020603050405020304" pitchFamily="18" charset="0"/>
                          <a:cs typeface="Times New Roman" panose="02020603050405020304" pitchFamily="18" charset="0"/>
                        </a:rPr>
                        <a:t>2</a:t>
                      </a:r>
                      <a:r>
                        <a:rPr lang="en-US" sz="2400" b="1" dirty="0">
                          <a:solidFill>
                            <a:srgbClr val="000000"/>
                          </a:solidFill>
                          <a:latin typeface="Times New Roman" panose="02020603050405020304" pitchFamily="18" charset="0"/>
                          <a:cs typeface="Times New Roman" panose="02020603050405020304" pitchFamily="18"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FEFE"/>
                    </a:solidFill>
                  </a:tcPr>
                </a:tc>
                <a:extLst>
                  <a:ext uri="{0D108BD9-81ED-4DB2-BD59-A6C34878D82A}">
                    <a16:rowId xmlns:a16="http://schemas.microsoft.com/office/drawing/2014/main" val="621187622"/>
                  </a:ext>
                </a:extLst>
              </a:tr>
              <a:tr h="427267">
                <a:tc>
                  <a:txBody>
                    <a:bodyPr/>
                    <a:lstStyle/>
                    <a:p>
                      <a:pPr algn="ctr"/>
                      <a:r>
                        <a:rPr lang="en-US" sz="2800" b="1" dirty="0" err="1">
                          <a:solidFill>
                            <a:srgbClr val="000000"/>
                          </a:solidFill>
                          <a:latin typeface="Times New Roman" panose="02020603050405020304" pitchFamily="18" charset="0"/>
                          <a:cs typeface="Times New Roman" panose="02020603050405020304" pitchFamily="18" charset="0"/>
                        </a:rPr>
                        <a:t>Năm</a:t>
                      </a:r>
                      <a:endParaRPr lang="en-US" sz="2800" b="1" dirty="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75000"/>
                      </a:schemeClr>
                    </a:solidFill>
                  </a:tcPr>
                </a:tc>
                <a:tc>
                  <a:txBody>
                    <a:bodyPr/>
                    <a:lstStyle/>
                    <a:p>
                      <a:pPr algn="ctr"/>
                      <a:r>
                        <a:rPr lang="vi-VN" sz="2800" b="1" dirty="0">
                          <a:solidFill>
                            <a:srgbClr val="000000"/>
                          </a:solidFill>
                          <a:latin typeface="Times New Roman" panose="02020603050405020304" pitchFamily="18" charset="0"/>
                          <a:cs typeface="Times New Roman" panose="02020603050405020304" pitchFamily="18" charset="0"/>
                        </a:rPr>
                        <a:t>Mật độ </a:t>
                      </a:r>
                      <a:r>
                        <a:rPr lang="en-US" sz="2800" b="1" dirty="0" err="1">
                          <a:solidFill>
                            <a:srgbClr val="000000"/>
                          </a:solidFill>
                          <a:latin typeface="Times New Roman" panose="02020603050405020304" pitchFamily="18" charset="0"/>
                          <a:cs typeface="Times New Roman" panose="02020603050405020304" pitchFamily="18" charset="0"/>
                        </a:rPr>
                        <a:t>dân</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số</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nhiên</a:t>
                      </a:r>
                      <a:endParaRPr lang="en-US" sz="2800" b="1" dirty="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75000"/>
                      </a:schemeClr>
                    </a:solidFill>
                  </a:tcPr>
                </a:tc>
                <a:extLst>
                  <a:ext uri="{0D108BD9-81ED-4DB2-BD59-A6C34878D82A}">
                    <a16:rowId xmlns:a16="http://schemas.microsoft.com/office/drawing/2014/main" val="1522452679"/>
                  </a:ext>
                </a:extLst>
              </a:tr>
              <a:tr h="427267">
                <a:tc>
                  <a:txBody>
                    <a:bodyPr/>
                    <a:lstStyle/>
                    <a:p>
                      <a:pPr algn="ctr"/>
                      <a:r>
                        <a:rPr lang="en-US" sz="2400" b="1" dirty="0">
                          <a:solidFill>
                            <a:srgbClr val="000000"/>
                          </a:solidFill>
                          <a:latin typeface="Times New Roman" panose="02020603050405020304" pitchFamily="18" charset="0"/>
                          <a:cs typeface="Times New Roman" panose="02020603050405020304" pitchFamily="18" charset="0"/>
                        </a:rPr>
                        <a:t>2000</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FEFE"/>
                    </a:solidFill>
                  </a:tcPr>
                </a:tc>
                <a:tc>
                  <a:txBody>
                    <a:bodyPr/>
                    <a:lstStyle/>
                    <a:p>
                      <a:pPr algn="ctr"/>
                      <a:r>
                        <a:rPr lang="en-US" sz="2400" b="1" dirty="0">
                          <a:solidFill>
                            <a:srgbClr val="000000"/>
                          </a:solidFill>
                          <a:latin typeface="Times New Roman" panose="02020603050405020304" pitchFamily="18" charset="0"/>
                          <a:cs typeface="Times New Roman" panose="02020603050405020304" pitchFamily="18" charset="0"/>
                        </a:rPr>
                        <a:t>121</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FEFE"/>
                    </a:solidFill>
                  </a:tcPr>
                </a:tc>
                <a:extLst>
                  <a:ext uri="{0D108BD9-81ED-4DB2-BD59-A6C34878D82A}">
                    <a16:rowId xmlns:a16="http://schemas.microsoft.com/office/drawing/2014/main" val="181101708"/>
                  </a:ext>
                </a:extLst>
              </a:tr>
              <a:tr h="427267">
                <a:tc>
                  <a:txBody>
                    <a:bodyPr/>
                    <a:lstStyle/>
                    <a:p>
                      <a:pPr algn="ctr"/>
                      <a:r>
                        <a:rPr lang="en-US" sz="2400" b="1" dirty="0">
                          <a:solidFill>
                            <a:srgbClr val="000000"/>
                          </a:solidFill>
                          <a:latin typeface="Times New Roman" panose="02020603050405020304" pitchFamily="18" charset="0"/>
                          <a:cs typeface="Times New Roman" panose="02020603050405020304" pitchFamily="18" charset="0"/>
                        </a:rPr>
                        <a:t>2005</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FEFE"/>
                    </a:solidFill>
                  </a:tcPr>
                </a:tc>
                <a:tc>
                  <a:txBody>
                    <a:bodyPr/>
                    <a:lstStyle/>
                    <a:p>
                      <a:pPr algn="ctr"/>
                      <a:r>
                        <a:rPr lang="en-US" sz="2400" b="1" dirty="0">
                          <a:solidFill>
                            <a:srgbClr val="000000"/>
                          </a:solidFill>
                          <a:latin typeface="Times New Roman" panose="02020603050405020304" pitchFamily="18" charset="0"/>
                          <a:cs typeface="Times New Roman" panose="02020603050405020304" pitchFamily="18" charset="0"/>
                        </a:rPr>
                        <a:t>128</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FEFE"/>
                    </a:solidFill>
                  </a:tcPr>
                </a:tc>
                <a:extLst>
                  <a:ext uri="{0D108BD9-81ED-4DB2-BD59-A6C34878D82A}">
                    <a16:rowId xmlns:a16="http://schemas.microsoft.com/office/drawing/2014/main" val="2433449245"/>
                  </a:ext>
                </a:extLst>
              </a:tr>
              <a:tr h="427267">
                <a:tc>
                  <a:txBody>
                    <a:bodyPr/>
                    <a:lstStyle/>
                    <a:p>
                      <a:pPr algn="ctr"/>
                      <a:r>
                        <a:rPr lang="en-US" sz="2400" b="1" dirty="0">
                          <a:solidFill>
                            <a:srgbClr val="000000"/>
                          </a:solidFill>
                          <a:latin typeface="Times New Roman" panose="02020603050405020304" pitchFamily="18" charset="0"/>
                          <a:cs typeface="Times New Roman" panose="02020603050405020304" pitchFamily="18" charset="0"/>
                        </a:rPr>
                        <a:t>2010</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FEFE"/>
                    </a:solidFill>
                  </a:tcPr>
                </a:tc>
                <a:tc>
                  <a:txBody>
                    <a:bodyPr/>
                    <a:lstStyle/>
                    <a:p>
                      <a:pPr algn="ctr"/>
                      <a:r>
                        <a:rPr lang="en-US" sz="2400" b="1" dirty="0">
                          <a:solidFill>
                            <a:srgbClr val="000000"/>
                          </a:solidFill>
                          <a:latin typeface="Times New Roman" panose="02020603050405020304" pitchFamily="18" charset="0"/>
                          <a:cs typeface="Times New Roman" panose="02020603050405020304" pitchFamily="18" charset="0"/>
                        </a:rPr>
                        <a:t>136</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FEFE"/>
                    </a:solidFill>
                  </a:tcPr>
                </a:tc>
                <a:extLst>
                  <a:ext uri="{0D108BD9-81ED-4DB2-BD59-A6C34878D82A}">
                    <a16:rowId xmlns:a16="http://schemas.microsoft.com/office/drawing/2014/main" val="79350576"/>
                  </a:ext>
                </a:extLst>
              </a:tr>
              <a:tr h="427267">
                <a:tc>
                  <a:txBody>
                    <a:bodyPr/>
                    <a:lstStyle/>
                    <a:p>
                      <a:pPr algn="ctr"/>
                      <a:r>
                        <a:rPr lang="en-US" sz="2400" b="1" dirty="0">
                          <a:solidFill>
                            <a:srgbClr val="000000"/>
                          </a:solidFill>
                          <a:latin typeface="Times New Roman" panose="02020603050405020304" pitchFamily="18" charset="0"/>
                          <a:cs typeface="Times New Roman" panose="02020603050405020304" pitchFamily="18" charset="0"/>
                        </a:rPr>
                        <a:t>2015</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FEFE"/>
                    </a:solidFill>
                  </a:tcPr>
                </a:tc>
                <a:tc>
                  <a:txBody>
                    <a:bodyPr/>
                    <a:lstStyle/>
                    <a:p>
                      <a:pPr algn="ctr"/>
                      <a:r>
                        <a:rPr lang="en-US" sz="2400" b="1" dirty="0">
                          <a:solidFill>
                            <a:srgbClr val="000000"/>
                          </a:solidFill>
                          <a:latin typeface="Times New Roman" panose="02020603050405020304" pitchFamily="18" charset="0"/>
                          <a:cs typeface="Times New Roman" panose="02020603050405020304" pitchFamily="18" charset="0"/>
                        </a:rPr>
                        <a:t>143</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FEFE"/>
                    </a:solidFill>
                  </a:tcPr>
                </a:tc>
                <a:extLst>
                  <a:ext uri="{0D108BD9-81ED-4DB2-BD59-A6C34878D82A}">
                    <a16:rowId xmlns:a16="http://schemas.microsoft.com/office/drawing/2014/main" val="2861735794"/>
                  </a:ext>
                </a:extLst>
              </a:tr>
              <a:tr h="427267">
                <a:tc>
                  <a:txBody>
                    <a:bodyPr/>
                    <a:lstStyle/>
                    <a:p>
                      <a:pPr algn="ctr"/>
                      <a:r>
                        <a:rPr lang="en-US" sz="2400" b="1" dirty="0">
                          <a:solidFill>
                            <a:srgbClr val="000000"/>
                          </a:solidFill>
                          <a:latin typeface="Times New Roman" panose="02020603050405020304" pitchFamily="18" charset="0"/>
                          <a:cs typeface="Times New Roman" panose="02020603050405020304" pitchFamily="18" charset="0"/>
                        </a:rPr>
                        <a:t>2020</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FEFE"/>
                    </a:solidFill>
                  </a:tcPr>
                </a:tc>
                <a:tc>
                  <a:txBody>
                    <a:bodyPr/>
                    <a:lstStyle/>
                    <a:p>
                      <a:pPr algn="ctr"/>
                      <a:r>
                        <a:rPr lang="en-US" sz="2400" b="1" dirty="0">
                          <a:solidFill>
                            <a:srgbClr val="000000"/>
                          </a:solidFill>
                          <a:latin typeface="Times New Roman" panose="02020603050405020304" pitchFamily="18" charset="0"/>
                          <a:cs typeface="Times New Roman" panose="02020603050405020304" pitchFamily="18" charset="0"/>
                        </a:rPr>
                        <a:t>150</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FEFE"/>
                    </a:solidFill>
                  </a:tcPr>
                </a:tc>
                <a:extLst>
                  <a:ext uri="{0D108BD9-81ED-4DB2-BD59-A6C34878D82A}">
                    <a16:rowId xmlns:a16="http://schemas.microsoft.com/office/drawing/2014/main" val="2750136569"/>
                  </a:ext>
                </a:extLst>
              </a:tr>
            </a:tbl>
          </a:graphicData>
        </a:graphic>
      </p:graphicFrame>
      <p:sp>
        <p:nvSpPr>
          <p:cNvPr id="5" name="Arrow: Down 4">
            <a:extLst>
              <a:ext uri="{FF2B5EF4-FFF2-40B4-BE49-F238E27FC236}">
                <a16:creationId xmlns:a16="http://schemas.microsoft.com/office/drawing/2014/main" id="{E3031BAD-9A45-347E-4D0E-C880A43E697D}"/>
              </a:ext>
            </a:extLst>
          </p:cNvPr>
          <p:cNvSpPr/>
          <p:nvPr/>
        </p:nvSpPr>
        <p:spPr>
          <a:xfrm>
            <a:off x="6979703" y="3385457"/>
            <a:ext cx="339271" cy="2093685"/>
          </a:xfrm>
          <a:prstGeom prst="downArrow">
            <a:avLst/>
          </a:prstGeom>
          <a:solidFill>
            <a:schemeClr val="accent5">
              <a:lumMod val="7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1060116-DB15-52C1-AA85-476B80293AB5}"/>
              </a:ext>
            </a:extLst>
          </p:cNvPr>
          <p:cNvSpPr/>
          <p:nvPr/>
        </p:nvSpPr>
        <p:spPr>
          <a:xfrm>
            <a:off x="3481755" y="5200581"/>
            <a:ext cx="4833257" cy="42454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0997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0A8C3151-12FF-E5FC-E220-405F1F0E9A4B}"/>
              </a:ext>
            </a:extLst>
          </p:cNvPr>
          <p:cNvPicPr>
            <a:picLocks noChangeAspect="1"/>
          </p:cNvPicPr>
          <p:nvPr/>
        </p:nvPicPr>
        <p:blipFill>
          <a:blip r:embed="rId3"/>
          <a:stretch>
            <a:fillRect/>
          </a:stretch>
        </p:blipFill>
        <p:spPr>
          <a:xfrm>
            <a:off x="6569531" y="847147"/>
            <a:ext cx="5548349" cy="5995299"/>
          </a:xfrm>
          <a:prstGeom prst="rect">
            <a:avLst/>
          </a:prstGeom>
        </p:spPr>
      </p:pic>
      <p:sp>
        <p:nvSpPr>
          <p:cNvPr id="24" name="TextBox 23">
            <a:extLst>
              <a:ext uri="{FF2B5EF4-FFF2-40B4-BE49-F238E27FC236}">
                <a16:creationId xmlns:a16="http://schemas.microsoft.com/office/drawing/2014/main" id="{CDEDEF17-3222-C6C7-9698-738B2D8330B3}"/>
              </a:ext>
            </a:extLst>
          </p:cNvPr>
          <p:cNvSpPr txBox="1"/>
          <p:nvPr/>
        </p:nvSpPr>
        <p:spPr>
          <a:xfrm>
            <a:off x="342900" y="114301"/>
            <a:ext cx="5753100" cy="830997"/>
          </a:xfrm>
          <a:prstGeom prst="rect">
            <a:avLst/>
          </a:prstGeom>
          <a:noFill/>
        </p:spPr>
        <p:txBody>
          <a:bodyPr wrap="square" rtlCol="0">
            <a:spAutoFit/>
          </a:bodyPr>
          <a:lstStyle/>
          <a:p>
            <a:pPr marL="457200" indent="-457200">
              <a:buAutoNum type="arabicPeriod"/>
            </a:pPr>
            <a:r>
              <a:rPr lang="en-US" sz="2400" b="1" dirty="0" err="1">
                <a:solidFill>
                  <a:schemeClr val="accent5">
                    <a:lumMod val="50000"/>
                  </a:schemeClr>
                </a:solidFill>
                <a:latin typeface="Times New Roman" panose="02020603050405020304" pitchFamily="18" charset="0"/>
                <a:cs typeface="Times New Roman" panose="02020603050405020304" pitchFamily="18" charset="0"/>
              </a:rPr>
              <a:t>Đặc</a:t>
            </a:r>
            <a:r>
              <a:rPr 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5">
                    <a:lumMod val="50000"/>
                  </a:schemeClr>
                </a:solidFill>
                <a:latin typeface="Times New Roman" panose="02020603050405020304" pitchFamily="18" charset="0"/>
                <a:cs typeface="Times New Roman" panose="02020603050405020304" pitchFamily="18" charset="0"/>
              </a:rPr>
              <a:t>điểm</a:t>
            </a:r>
            <a:r>
              <a:rPr 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5">
                    <a:lumMod val="50000"/>
                  </a:schemeClr>
                </a:solidFill>
                <a:latin typeface="Times New Roman" panose="02020603050405020304" pitchFamily="18" charset="0"/>
                <a:cs typeface="Times New Roman" panose="02020603050405020304" pitchFamily="18" charset="0"/>
              </a:rPr>
              <a:t>dân</a:t>
            </a:r>
            <a:r>
              <a:rPr 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5">
                    <a:lumMod val="50000"/>
                  </a:schemeClr>
                </a:solidFill>
                <a:latin typeface="Times New Roman" panose="02020603050405020304" pitchFamily="18" charset="0"/>
                <a:cs typeface="Times New Roman" panose="02020603050405020304" pitchFamily="18" charset="0"/>
              </a:rPr>
              <a:t>cư</a:t>
            </a:r>
            <a:r>
              <a:rPr lang="en-US" sz="2400" b="1" dirty="0">
                <a:solidFill>
                  <a:schemeClr val="accent5">
                    <a:lumMod val="50000"/>
                  </a:schemeClr>
                </a:solidFill>
                <a:latin typeface="Times New Roman" panose="02020603050405020304" pitchFamily="18" charset="0"/>
                <a:cs typeface="Times New Roman" panose="02020603050405020304" pitchFamily="18" charset="0"/>
              </a:rPr>
              <a:t>:</a:t>
            </a:r>
          </a:p>
          <a:p>
            <a:pPr indent="509588"/>
            <a:r>
              <a:rPr lang="en-US" sz="2400" b="1" dirty="0">
                <a:solidFill>
                  <a:schemeClr val="accent5">
                    <a:lumMod val="50000"/>
                  </a:schemeClr>
                </a:solidFill>
                <a:latin typeface="Times New Roman" panose="02020603050405020304" pitchFamily="18" charset="0"/>
                <a:cs typeface="Times New Roman" panose="02020603050405020304" pitchFamily="18" charset="0"/>
              </a:rPr>
              <a:t>b. </a:t>
            </a:r>
            <a:r>
              <a:rPr lang="en-US" sz="2400" b="1" dirty="0" err="1">
                <a:solidFill>
                  <a:schemeClr val="accent5">
                    <a:lumMod val="50000"/>
                  </a:schemeClr>
                </a:solidFill>
                <a:latin typeface="Times New Roman" panose="02020603050405020304" pitchFamily="18" charset="0"/>
                <a:cs typeface="Times New Roman" panose="02020603050405020304" pitchFamily="18" charset="0"/>
              </a:rPr>
              <a:t>Phân</a:t>
            </a:r>
            <a:r>
              <a:rPr 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5">
                    <a:lumMod val="50000"/>
                  </a:schemeClr>
                </a:solidFill>
                <a:latin typeface="Times New Roman" panose="02020603050405020304" pitchFamily="18" charset="0"/>
                <a:cs typeface="Times New Roman" panose="02020603050405020304" pitchFamily="18" charset="0"/>
              </a:rPr>
              <a:t>bố</a:t>
            </a:r>
            <a:r>
              <a:rPr 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5">
                    <a:lumMod val="50000"/>
                  </a:schemeClr>
                </a:solidFill>
                <a:latin typeface="Times New Roman" panose="02020603050405020304" pitchFamily="18" charset="0"/>
                <a:cs typeface="Times New Roman" panose="02020603050405020304" pitchFamily="18" charset="0"/>
              </a:rPr>
              <a:t>dân</a:t>
            </a:r>
            <a:r>
              <a:rPr 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5">
                    <a:lumMod val="50000"/>
                  </a:schemeClr>
                </a:solidFill>
                <a:latin typeface="Times New Roman" panose="02020603050405020304" pitchFamily="18" charset="0"/>
                <a:cs typeface="Times New Roman" panose="02020603050405020304" pitchFamily="18" charset="0"/>
              </a:rPr>
              <a:t>cư</a:t>
            </a:r>
            <a:r>
              <a:rPr lang="en-US" sz="2400" b="1" dirty="0">
                <a:solidFill>
                  <a:schemeClr val="accent5">
                    <a:lumMod val="50000"/>
                  </a:schemeClr>
                </a:solidFill>
                <a:latin typeface="Times New Roman" panose="02020603050405020304" pitchFamily="18" charset="0"/>
                <a:cs typeface="Times New Roman" panose="02020603050405020304" pitchFamily="18" charset="0"/>
              </a:rPr>
              <a:t>: </a:t>
            </a:r>
          </a:p>
        </p:txBody>
      </p:sp>
      <p:sp>
        <p:nvSpPr>
          <p:cNvPr id="25" name="Google Shape;714;p40">
            <a:extLst>
              <a:ext uri="{FF2B5EF4-FFF2-40B4-BE49-F238E27FC236}">
                <a16:creationId xmlns:a16="http://schemas.microsoft.com/office/drawing/2014/main" id="{6DA5886E-8FE3-EAB9-F019-8C5E1F57D06B}"/>
              </a:ext>
            </a:extLst>
          </p:cNvPr>
          <p:cNvSpPr txBox="1">
            <a:spLocks/>
          </p:cNvSpPr>
          <p:nvPr/>
        </p:nvSpPr>
        <p:spPr>
          <a:xfrm>
            <a:off x="4677508" y="184242"/>
            <a:ext cx="7171592" cy="536329"/>
          </a:xfrm>
          <a:prstGeom prst="rect">
            <a:avLst/>
          </a:prstGeom>
          <a:solidFill>
            <a:schemeClr val="tx1">
              <a:lumMod val="75000"/>
            </a:schemeClr>
          </a:solidFill>
          <a:ln>
            <a:solidFill>
              <a:schemeClr val="tx1">
                <a:lumMod val="50000"/>
              </a:schemeClr>
            </a:solidFill>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867"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867"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867"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867"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867"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867"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867"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867" b="0" i="0" u="none" strike="noStrike" cap="none">
                <a:solidFill>
                  <a:schemeClr val="dk1"/>
                </a:solidFill>
                <a:latin typeface="+mn-lt"/>
                <a:ea typeface="+mn-ea"/>
                <a:cs typeface="+mn-cs"/>
                <a:sym typeface="Arial"/>
              </a:defRPr>
            </a:lvl9pPr>
          </a:lstStyle>
          <a:p>
            <a:pPr algn="ctr">
              <a:buClr>
                <a:schemeClr val="dk1"/>
              </a:buClr>
              <a:buSzPts val="1100"/>
            </a:pPr>
            <a:r>
              <a:rPr lang="en-US" sz="2400" b="1" kern="0" dirty="0" err="1">
                <a:solidFill>
                  <a:srgbClr val="000000"/>
                </a:solidFill>
                <a:latin typeface="Times New Roman" panose="02020603050405020304" pitchFamily="18" charset="0"/>
                <a:cs typeface="Times New Roman" panose="02020603050405020304" pitchFamily="18" charset="0"/>
              </a:rPr>
              <a:t>Dựa</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vào</a:t>
            </a:r>
            <a:r>
              <a:rPr lang="en-US" sz="2400" b="1" kern="0" dirty="0">
                <a:solidFill>
                  <a:srgbClr val="000000"/>
                </a:solidFill>
                <a:latin typeface="Times New Roman" panose="02020603050405020304" pitchFamily="18" charset="0"/>
                <a:cs typeface="Times New Roman" panose="02020603050405020304" pitchFamily="18" charset="0"/>
              </a:rPr>
              <a:t> H6.1, </a:t>
            </a:r>
            <a:r>
              <a:rPr lang="en-US" sz="2400" b="1" kern="0" dirty="0" err="1">
                <a:solidFill>
                  <a:srgbClr val="000000"/>
                </a:solidFill>
                <a:latin typeface="Times New Roman" panose="02020603050405020304" pitchFamily="18" charset="0"/>
                <a:cs typeface="Times New Roman" panose="02020603050405020304" pitchFamily="18" charset="0"/>
              </a:rPr>
              <a:t>em</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hãy</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hoàn</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thành</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phiếu</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học</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tập</a:t>
            </a:r>
            <a:r>
              <a:rPr lang="en-US" sz="2400" b="1" kern="0" dirty="0">
                <a:solidFill>
                  <a:srgbClr val="000000"/>
                </a:solidFill>
                <a:latin typeface="Times New Roman" panose="02020603050405020304" pitchFamily="18" charset="0"/>
                <a:cs typeface="Times New Roman" panose="02020603050405020304" pitchFamily="18" charset="0"/>
              </a:rPr>
              <a:t> </a:t>
            </a:r>
            <a:r>
              <a:rPr lang="en-US" sz="2400" b="1" kern="0" dirty="0" err="1">
                <a:solidFill>
                  <a:srgbClr val="000000"/>
                </a:solidFill>
                <a:latin typeface="Times New Roman" panose="02020603050405020304" pitchFamily="18" charset="0"/>
                <a:cs typeface="Times New Roman" panose="02020603050405020304" pitchFamily="18" charset="0"/>
              </a:rPr>
              <a:t>sau</a:t>
            </a:r>
            <a:r>
              <a:rPr lang="en-US" sz="2400" b="1" kern="0" dirty="0">
                <a:solidFill>
                  <a:srgbClr val="000000"/>
                </a:solidFill>
                <a:latin typeface="Times New Roman" panose="02020603050405020304" pitchFamily="18" charset="0"/>
                <a:cs typeface="Times New Roman" panose="02020603050405020304" pitchFamily="18" charset="0"/>
              </a:rPr>
              <a:t>:</a:t>
            </a:r>
          </a:p>
          <a:p>
            <a:pPr algn="ctr">
              <a:buClr>
                <a:schemeClr val="dk1"/>
              </a:buClr>
              <a:buSzPts val="1100"/>
            </a:pPr>
            <a:endParaRPr lang="en-US" sz="2400" b="1" kern="0" dirty="0">
              <a:solidFill>
                <a:srgbClr val="000000"/>
              </a:solidFill>
              <a:latin typeface="Times New Roman" panose="02020603050405020304" pitchFamily="18" charset="0"/>
              <a:cs typeface="Times New Roman" panose="02020603050405020304" pitchFamily="18" charset="0"/>
            </a:endParaRPr>
          </a:p>
        </p:txBody>
      </p:sp>
      <p:graphicFrame>
        <p:nvGraphicFramePr>
          <p:cNvPr id="26" name="Table 5">
            <a:extLst>
              <a:ext uri="{FF2B5EF4-FFF2-40B4-BE49-F238E27FC236}">
                <a16:creationId xmlns:a16="http://schemas.microsoft.com/office/drawing/2014/main" id="{396C5511-4413-2D79-06E3-101665DDBECA}"/>
              </a:ext>
            </a:extLst>
          </p:cNvPr>
          <p:cNvGraphicFramePr>
            <a:graphicFrameLocks noGrp="1"/>
          </p:cNvGraphicFramePr>
          <p:nvPr>
            <p:extLst>
              <p:ext uri="{D42A27DB-BD31-4B8C-83A1-F6EECF244321}">
                <p14:modId xmlns:p14="http://schemas.microsoft.com/office/powerpoint/2010/main" val="22690824"/>
              </p:ext>
            </p:extLst>
          </p:nvPr>
        </p:nvGraphicFramePr>
        <p:xfrm>
          <a:off x="102674" y="1088848"/>
          <a:ext cx="6233552" cy="5584910"/>
        </p:xfrm>
        <a:graphic>
          <a:graphicData uri="http://schemas.openxmlformats.org/drawingml/2006/table">
            <a:tbl>
              <a:tblPr firstRow="1" bandRow="1">
                <a:tableStyleId>{5C22544A-7EE6-4342-B048-85BDC9FD1C3A}</a:tableStyleId>
              </a:tblPr>
              <a:tblGrid>
                <a:gridCol w="2351371">
                  <a:extLst>
                    <a:ext uri="{9D8B030D-6E8A-4147-A177-3AD203B41FA5}">
                      <a16:colId xmlns:a16="http://schemas.microsoft.com/office/drawing/2014/main" val="2280150381"/>
                    </a:ext>
                  </a:extLst>
                </a:gridCol>
                <a:gridCol w="3882181">
                  <a:extLst>
                    <a:ext uri="{9D8B030D-6E8A-4147-A177-3AD203B41FA5}">
                      <a16:colId xmlns:a16="http://schemas.microsoft.com/office/drawing/2014/main" val="275831277"/>
                    </a:ext>
                  </a:extLst>
                </a:gridCol>
              </a:tblGrid>
              <a:tr h="1116982">
                <a:tc>
                  <a:txBody>
                    <a:bodyPr/>
                    <a:lstStyle/>
                    <a:p>
                      <a:pPr algn="ctr"/>
                      <a:r>
                        <a:rPr lang="en-US" sz="2800" dirty="0">
                          <a:solidFill>
                            <a:srgbClr val="000000"/>
                          </a:solidFill>
                          <a:latin typeface="Times New Roman" panose="02020603050405020304" pitchFamily="18" charset="0"/>
                          <a:cs typeface="Times New Roman" panose="02020603050405020304" pitchFamily="18" charset="0"/>
                        </a:rPr>
                        <a:t>MĐDS </a:t>
                      </a:r>
                    </a:p>
                    <a:p>
                      <a:pPr algn="ctr"/>
                      <a:r>
                        <a:rPr lang="en-US" sz="2800" dirty="0">
                          <a:solidFill>
                            <a:srgbClr val="000000"/>
                          </a:solidFill>
                          <a:latin typeface="Times New Roman" panose="02020603050405020304" pitchFamily="18" charset="0"/>
                          <a:cs typeface="Times New Roman" panose="02020603050405020304" pitchFamily="18" charset="0"/>
                        </a:rPr>
                        <a:t>(</a:t>
                      </a:r>
                      <a:r>
                        <a:rPr lang="en-US" sz="2800" dirty="0" err="1">
                          <a:solidFill>
                            <a:srgbClr val="000000"/>
                          </a:solidFill>
                          <a:latin typeface="Times New Roman" panose="02020603050405020304" pitchFamily="18" charset="0"/>
                          <a:cs typeface="Times New Roman" panose="02020603050405020304" pitchFamily="18" charset="0"/>
                        </a:rPr>
                        <a:t>người</a:t>
                      </a:r>
                      <a:r>
                        <a:rPr lang="en-US" sz="2800" dirty="0">
                          <a:solidFill>
                            <a:srgbClr val="000000"/>
                          </a:solidFill>
                          <a:latin typeface="Times New Roman" panose="02020603050405020304" pitchFamily="18" charset="0"/>
                          <a:cs typeface="Times New Roman" panose="02020603050405020304" pitchFamily="18" charset="0"/>
                        </a:rPr>
                        <a:t>/km</a:t>
                      </a:r>
                      <a:r>
                        <a:rPr lang="en-US" sz="2800" baseline="30000" dirty="0">
                          <a:solidFill>
                            <a:srgbClr val="000000"/>
                          </a:solidFill>
                          <a:latin typeface="Times New Roman" panose="02020603050405020304" pitchFamily="18" charset="0"/>
                          <a:cs typeface="Times New Roman" panose="02020603050405020304" pitchFamily="18" charset="0"/>
                        </a:rPr>
                        <a:t>2</a:t>
                      </a:r>
                      <a:r>
                        <a:rPr lang="en-US" sz="2800" dirty="0">
                          <a:solidFill>
                            <a:srgbClr val="000000"/>
                          </a:solidFill>
                          <a:latin typeface="Times New Roman" panose="02020603050405020304" pitchFamily="18" charset="0"/>
                          <a:cs typeface="Times New Roman" panose="02020603050405020304" pitchFamily="18" charset="0"/>
                        </a:rPr>
                        <a:t>)</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2800" dirty="0">
                          <a:solidFill>
                            <a:srgbClr val="000000"/>
                          </a:solidFill>
                          <a:latin typeface="Times New Roman" panose="02020603050405020304" pitchFamily="18" charset="0"/>
                          <a:cs typeface="Times New Roman" panose="02020603050405020304" pitchFamily="18" charset="0"/>
                        </a:rPr>
                        <a:t>PHÂN BỐ</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2696672365"/>
                  </a:ext>
                </a:extLst>
              </a:tr>
              <a:tr h="1116982">
                <a:tc>
                  <a:txBody>
                    <a:bodyPr/>
                    <a:lstStyle/>
                    <a:p>
                      <a:pPr algn="ctr"/>
                      <a:r>
                        <a:rPr lang="en-US" sz="2800" b="1" dirty="0">
                          <a:solidFill>
                            <a:srgbClr val="000000"/>
                          </a:solidFill>
                          <a:latin typeface="Times New Roman" panose="02020603050405020304" pitchFamily="18" charset="0"/>
                          <a:cs typeface="Times New Roman" panose="02020603050405020304" pitchFamily="18" charset="0"/>
                        </a:rPr>
                        <a:t>Cao </a:t>
                      </a:r>
                    </a:p>
                    <a:p>
                      <a:pPr algn="ctr"/>
                      <a:r>
                        <a:rPr lang="en-US" sz="2800" b="1" dirty="0">
                          <a:solidFill>
                            <a:srgbClr val="000000"/>
                          </a:solidFill>
                          <a:latin typeface="Times New Roman" panose="02020603050405020304" pitchFamily="18" charset="0"/>
                          <a:cs typeface="Times New Roman" panose="02020603050405020304" pitchFamily="18" charset="0"/>
                        </a:rPr>
                        <a:t>(</a:t>
                      </a:r>
                      <a:r>
                        <a:rPr lang="en-US" sz="2800" b="1" dirty="0" err="1">
                          <a:solidFill>
                            <a:srgbClr val="000000"/>
                          </a:solidFill>
                          <a:latin typeface="Times New Roman" panose="02020603050405020304" pitchFamily="18" charset="0"/>
                          <a:cs typeface="Times New Roman" panose="02020603050405020304" pitchFamily="18" charset="0"/>
                        </a:rPr>
                        <a:t>trên</a:t>
                      </a:r>
                      <a:r>
                        <a:rPr lang="en-US" sz="2800" b="1" dirty="0">
                          <a:solidFill>
                            <a:srgbClr val="000000"/>
                          </a:solidFill>
                          <a:latin typeface="Times New Roman" panose="02020603050405020304" pitchFamily="18" charset="0"/>
                          <a:cs typeface="Times New Roman" panose="02020603050405020304" pitchFamily="18" charset="0"/>
                        </a:rPr>
                        <a:t> 100)</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DB36C"/>
                    </a:solidFill>
                  </a:tcPr>
                </a:tc>
                <a:tc>
                  <a:txBody>
                    <a:bodyPr/>
                    <a:lstStyle/>
                    <a:p>
                      <a:pPr algn="just"/>
                      <a:endParaRPr lang="en-US" sz="2800" dirty="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EFEFE"/>
                    </a:solidFill>
                  </a:tcPr>
                </a:tc>
                <a:extLst>
                  <a:ext uri="{0D108BD9-81ED-4DB2-BD59-A6C34878D82A}">
                    <a16:rowId xmlns:a16="http://schemas.microsoft.com/office/drawing/2014/main" val="948361604"/>
                  </a:ext>
                </a:extLst>
              </a:tr>
              <a:tr h="1116982">
                <a:tc>
                  <a:txBody>
                    <a:bodyPr/>
                    <a:lstStyle/>
                    <a:p>
                      <a:pPr algn="ctr"/>
                      <a:r>
                        <a:rPr lang="en-US" sz="2800" b="1" dirty="0" err="1">
                          <a:solidFill>
                            <a:srgbClr val="000000"/>
                          </a:solidFill>
                          <a:latin typeface="Times New Roman" panose="02020603050405020304" pitchFamily="18" charset="0"/>
                          <a:cs typeface="Times New Roman" panose="02020603050405020304" pitchFamily="18" charset="0"/>
                        </a:rPr>
                        <a:t>Trung</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bình</a:t>
                      </a:r>
                      <a:r>
                        <a:rPr lang="en-US" sz="2800" b="1" dirty="0">
                          <a:solidFill>
                            <a:srgbClr val="000000"/>
                          </a:solidFill>
                          <a:latin typeface="Times New Roman" panose="02020603050405020304" pitchFamily="18" charset="0"/>
                          <a:cs typeface="Times New Roman" panose="02020603050405020304" pitchFamily="18" charset="0"/>
                        </a:rPr>
                        <a:t> </a:t>
                      </a:r>
                    </a:p>
                    <a:p>
                      <a:pPr algn="ctr"/>
                      <a:r>
                        <a:rPr lang="en-US" sz="2800" b="1" dirty="0">
                          <a:solidFill>
                            <a:srgbClr val="000000"/>
                          </a:solidFill>
                          <a:latin typeface="Times New Roman" panose="02020603050405020304" pitchFamily="18" charset="0"/>
                          <a:cs typeface="Times New Roman" panose="02020603050405020304" pitchFamily="18" charset="0"/>
                        </a:rPr>
                        <a:t>(</a:t>
                      </a:r>
                      <a:r>
                        <a:rPr lang="en-US" sz="2800" b="1" dirty="0" err="1">
                          <a:solidFill>
                            <a:srgbClr val="000000"/>
                          </a:solidFill>
                          <a:latin typeface="Times New Roman" panose="02020603050405020304" pitchFamily="18" charset="0"/>
                          <a:cs typeface="Times New Roman" panose="02020603050405020304" pitchFamily="18" charset="0"/>
                        </a:rPr>
                        <a:t>từ</a:t>
                      </a:r>
                      <a:r>
                        <a:rPr lang="en-US" sz="2800" b="1" dirty="0">
                          <a:solidFill>
                            <a:srgbClr val="000000"/>
                          </a:solidFill>
                          <a:latin typeface="Times New Roman" panose="02020603050405020304" pitchFamily="18" charset="0"/>
                          <a:cs typeface="Times New Roman" panose="02020603050405020304" pitchFamily="18" charset="0"/>
                        </a:rPr>
                        <a:t> 51-100)</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DDAAF"/>
                    </a:solidFill>
                  </a:tcPr>
                </a:tc>
                <a:tc>
                  <a:txBody>
                    <a:bodyPr/>
                    <a:lstStyle/>
                    <a:p>
                      <a:pPr algn="just"/>
                      <a:endParaRPr lang="en-US" sz="2800" dirty="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EFEFE"/>
                    </a:solidFill>
                  </a:tcPr>
                </a:tc>
                <a:extLst>
                  <a:ext uri="{0D108BD9-81ED-4DB2-BD59-A6C34878D82A}">
                    <a16:rowId xmlns:a16="http://schemas.microsoft.com/office/drawing/2014/main" val="721738763"/>
                  </a:ext>
                </a:extLst>
              </a:tr>
              <a:tr h="1116982">
                <a:tc>
                  <a:txBody>
                    <a:bodyPr/>
                    <a:lstStyle/>
                    <a:p>
                      <a:pPr algn="ctr"/>
                      <a:r>
                        <a:rPr lang="en-US" sz="2800" b="1" dirty="0" err="1">
                          <a:solidFill>
                            <a:srgbClr val="000000"/>
                          </a:solidFill>
                          <a:latin typeface="Times New Roman" panose="02020603050405020304" pitchFamily="18" charset="0"/>
                          <a:cs typeface="Times New Roman" panose="02020603050405020304" pitchFamily="18" charset="0"/>
                        </a:rPr>
                        <a:t>Thấp</a:t>
                      </a:r>
                      <a:r>
                        <a:rPr lang="en-US" sz="2800" b="1" dirty="0">
                          <a:solidFill>
                            <a:srgbClr val="000000"/>
                          </a:solidFill>
                          <a:latin typeface="Times New Roman" panose="02020603050405020304" pitchFamily="18" charset="0"/>
                          <a:cs typeface="Times New Roman" panose="02020603050405020304" pitchFamily="18" charset="0"/>
                        </a:rPr>
                        <a:t> </a:t>
                      </a:r>
                    </a:p>
                    <a:p>
                      <a:pPr algn="ctr"/>
                      <a:r>
                        <a:rPr lang="en-US" sz="2800" b="1" dirty="0">
                          <a:solidFill>
                            <a:srgbClr val="000000"/>
                          </a:solidFill>
                          <a:latin typeface="Times New Roman" panose="02020603050405020304" pitchFamily="18" charset="0"/>
                          <a:cs typeface="Times New Roman" panose="02020603050405020304" pitchFamily="18" charset="0"/>
                        </a:rPr>
                        <a:t>(</a:t>
                      </a:r>
                      <a:r>
                        <a:rPr lang="en-US" sz="2800" b="1" dirty="0" err="1">
                          <a:solidFill>
                            <a:srgbClr val="000000"/>
                          </a:solidFill>
                          <a:latin typeface="Times New Roman" panose="02020603050405020304" pitchFamily="18" charset="0"/>
                          <a:cs typeface="Times New Roman" panose="02020603050405020304" pitchFamily="18" charset="0"/>
                        </a:rPr>
                        <a:t>từ</a:t>
                      </a:r>
                      <a:r>
                        <a:rPr lang="en-US" sz="2800" b="1" dirty="0">
                          <a:solidFill>
                            <a:srgbClr val="000000"/>
                          </a:solidFill>
                          <a:latin typeface="Times New Roman" panose="02020603050405020304" pitchFamily="18" charset="0"/>
                          <a:cs typeface="Times New Roman" panose="02020603050405020304" pitchFamily="18" charset="0"/>
                        </a:rPr>
                        <a:t> 25 </a:t>
                      </a:r>
                      <a:r>
                        <a:rPr lang="en-US" sz="2800" b="1" dirty="0" err="1">
                          <a:solidFill>
                            <a:srgbClr val="000000"/>
                          </a:solidFill>
                          <a:latin typeface="Times New Roman" panose="02020603050405020304" pitchFamily="18" charset="0"/>
                          <a:cs typeface="Times New Roman" panose="02020603050405020304" pitchFamily="18" charset="0"/>
                        </a:rPr>
                        <a:t>đến</a:t>
                      </a:r>
                      <a:r>
                        <a:rPr lang="en-US" sz="2800" b="1" dirty="0">
                          <a:solidFill>
                            <a:srgbClr val="000000"/>
                          </a:solidFill>
                          <a:latin typeface="Times New Roman" panose="02020603050405020304" pitchFamily="18" charset="0"/>
                          <a:cs typeface="Times New Roman" panose="02020603050405020304" pitchFamily="18" charset="0"/>
                        </a:rPr>
                        <a:t> 50)</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6F3A3"/>
                    </a:solidFill>
                  </a:tcPr>
                </a:tc>
                <a:tc>
                  <a:txBody>
                    <a:bodyPr/>
                    <a:lstStyle/>
                    <a:p>
                      <a:pPr algn="just"/>
                      <a:endParaRPr lang="en-US" sz="2800" dirty="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EFEFE"/>
                    </a:solidFill>
                  </a:tcPr>
                </a:tc>
                <a:extLst>
                  <a:ext uri="{0D108BD9-81ED-4DB2-BD59-A6C34878D82A}">
                    <a16:rowId xmlns:a16="http://schemas.microsoft.com/office/drawing/2014/main" val="3491327858"/>
                  </a:ext>
                </a:extLst>
              </a:tr>
              <a:tr h="1116982">
                <a:tc>
                  <a:txBody>
                    <a:bodyPr/>
                    <a:lstStyle/>
                    <a:p>
                      <a:pPr algn="ctr"/>
                      <a:r>
                        <a:rPr lang="en-US" sz="2800" b="1" dirty="0" err="1">
                          <a:solidFill>
                            <a:srgbClr val="000000"/>
                          </a:solidFill>
                          <a:latin typeface="Times New Roman" panose="02020603050405020304" pitchFamily="18" charset="0"/>
                          <a:cs typeface="Times New Roman" panose="02020603050405020304" pitchFamily="18" charset="0"/>
                        </a:rPr>
                        <a:t>Rất</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thấp</a:t>
                      </a:r>
                      <a:endParaRPr lang="en-US" sz="2800" b="1" dirty="0">
                        <a:solidFill>
                          <a:srgbClr val="000000"/>
                        </a:solidFill>
                        <a:latin typeface="Times New Roman" panose="02020603050405020304" pitchFamily="18" charset="0"/>
                        <a:cs typeface="Times New Roman" panose="02020603050405020304" pitchFamily="18" charset="0"/>
                      </a:endParaRPr>
                    </a:p>
                    <a:p>
                      <a:pPr algn="ctr"/>
                      <a:r>
                        <a:rPr lang="en-US" sz="2800" b="1" dirty="0">
                          <a:solidFill>
                            <a:srgbClr val="000000"/>
                          </a:solidFill>
                          <a:latin typeface="Times New Roman" panose="02020603050405020304" pitchFamily="18" charset="0"/>
                          <a:cs typeface="Times New Roman" panose="02020603050405020304" pitchFamily="18" charset="0"/>
                        </a:rPr>
                        <a:t>(</a:t>
                      </a:r>
                      <a:r>
                        <a:rPr lang="en-US" sz="2800" b="1" dirty="0" err="1">
                          <a:solidFill>
                            <a:srgbClr val="000000"/>
                          </a:solidFill>
                          <a:latin typeface="Times New Roman" panose="02020603050405020304" pitchFamily="18" charset="0"/>
                          <a:cs typeface="Times New Roman" panose="02020603050405020304" pitchFamily="18" charset="0"/>
                        </a:rPr>
                        <a:t>Dưới</a:t>
                      </a:r>
                      <a:r>
                        <a:rPr lang="en-US" sz="2800" b="1" dirty="0">
                          <a:solidFill>
                            <a:srgbClr val="000000"/>
                          </a:solidFill>
                          <a:latin typeface="Times New Roman" panose="02020603050405020304" pitchFamily="18" charset="0"/>
                          <a:cs typeface="Times New Roman" panose="02020603050405020304" pitchFamily="18" charset="0"/>
                        </a:rPr>
                        <a:t> 25)</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AD2"/>
                    </a:solidFill>
                  </a:tcPr>
                </a:tc>
                <a:tc>
                  <a:txBody>
                    <a:bodyPr/>
                    <a:lstStyle/>
                    <a:p>
                      <a:pPr algn="just"/>
                      <a:endParaRPr lang="en-US" sz="2800" dirty="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EFEFE"/>
                    </a:solidFill>
                  </a:tcPr>
                </a:tc>
                <a:extLst>
                  <a:ext uri="{0D108BD9-81ED-4DB2-BD59-A6C34878D82A}">
                    <a16:rowId xmlns:a16="http://schemas.microsoft.com/office/drawing/2014/main" val="562049491"/>
                  </a:ext>
                </a:extLst>
              </a:tr>
            </a:tbl>
          </a:graphicData>
        </a:graphic>
      </p:graphicFrame>
    </p:spTree>
    <p:extLst>
      <p:ext uri="{BB962C8B-B14F-4D97-AF65-F5344CB8AC3E}">
        <p14:creationId xmlns:p14="http://schemas.microsoft.com/office/powerpoint/2010/main" val="6336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25"/>
                                        </p:tgtEl>
                                      </p:cBhvr>
                                    </p:animEffect>
                                    <p:anim calcmode="lin" valueType="num">
                                      <p:cBhvr>
                                        <p:cTn id="7" dur="1000"/>
                                        <p:tgtEl>
                                          <p:spTgt spid="25"/>
                                        </p:tgtEl>
                                        <p:attrNameLst>
                                          <p:attrName>ppt_x</p:attrName>
                                        </p:attrNameLst>
                                      </p:cBhvr>
                                      <p:tavLst>
                                        <p:tav tm="0">
                                          <p:val>
                                            <p:strVal val="ppt_x"/>
                                          </p:val>
                                        </p:tav>
                                        <p:tav tm="100000">
                                          <p:val>
                                            <p:strVal val="ppt_x"/>
                                          </p:val>
                                        </p:tav>
                                      </p:tavLst>
                                    </p:anim>
                                    <p:anim calcmode="lin" valueType="num">
                                      <p:cBhvr>
                                        <p:cTn id="8" dur="1000"/>
                                        <p:tgtEl>
                                          <p:spTgt spid="25"/>
                                        </p:tgtEl>
                                        <p:attrNameLst>
                                          <p:attrName>ppt_y</p:attrName>
                                        </p:attrNameLst>
                                      </p:cBhvr>
                                      <p:tavLst>
                                        <p:tav tm="0">
                                          <p:val>
                                            <p:strVal val="ppt_y"/>
                                          </p:val>
                                        </p:tav>
                                        <p:tav tm="100000">
                                          <p:val>
                                            <p:strVal val="ppt_y+.1"/>
                                          </p:val>
                                        </p:tav>
                                      </p:tavLst>
                                    </p:anim>
                                    <p:set>
                                      <p:cBhvr>
                                        <p:cTn id="9" dur="1" fill="hold">
                                          <p:stCondLst>
                                            <p:cond delay="9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087C83-DC58-B281-AD53-574ED4434C3A}"/>
              </a:ext>
            </a:extLst>
          </p:cNvPr>
          <p:cNvSpPr txBox="1"/>
          <p:nvPr/>
        </p:nvSpPr>
        <p:spPr>
          <a:xfrm>
            <a:off x="342900" y="114301"/>
            <a:ext cx="5753100" cy="830997"/>
          </a:xfrm>
          <a:prstGeom prst="rect">
            <a:avLst/>
          </a:prstGeom>
          <a:noFill/>
        </p:spPr>
        <p:txBody>
          <a:bodyPr wrap="square" rtlCol="0">
            <a:spAutoFit/>
          </a:bodyPr>
          <a:lstStyle/>
          <a:p>
            <a:pPr marL="457200" indent="-457200">
              <a:buAutoNum type="arabicPeriod"/>
            </a:pPr>
            <a:r>
              <a:rPr lang="en-US" sz="2400" b="1" dirty="0" err="1">
                <a:solidFill>
                  <a:schemeClr val="accent5">
                    <a:lumMod val="50000"/>
                  </a:schemeClr>
                </a:solidFill>
                <a:latin typeface="Times New Roman" panose="02020603050405020304" pitchFamily="18" charset="0"/>
                <a:cs typeface="Times New Roman" panose="02020603050405020304" pitchFamily="18" charset="0"/>
              </a:rPr>
              <a:t>Đặc</a:t>
            </a:r>
            <a:r>
              <a:rPr 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5">
                    <a:lumMod val="50000"/>
                  </a:schemeClr>
                </a:solidFill>
                <a:latin typeface="Times New Roman" panose="02020603050405020304" pitchFamily="18" charset="0"/>
                <a:cs typeface="Times New Roman" panose="02020603050405020304" pitchFamily="18" charset="0"/>
              </a:rPr>
              <a:t>điểm</a:t>
            </a:r>
            <a:r>
              <a:rPr 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5">
                    <a:lumMod val="50000"/>
                  </a:schemeClr>
                </a:solidFill>
                <a:latin typeface="Times New Roman" panose="02020603050405020304" pitchFamily="18" charset="0"/>
                <a:cs typeface="Times New Roman" panose="02020603050405020304" pitchFamily="18" charset="0"/>
              </a:rPr>
              <a:t>dân</a:t>
            </a:r>
            <a:r>
              <a:rPr 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5">
                    <a:lumMod val="50000"/>
                  </a:schemeClr>
                </a:solidFill>
                <a:latin typeface="Times New Roman" panose="02020603050405020304" pitchFamily="18" charset="0"/>
                <a:cs typeface="Times New Roman" panose="02020603050405020304" pitchFamily="18" charset="0"/>
              </a:rPr>
              <a:t>cư</a:t>
            </a:r>
            <a:r>
              <a:rPr lang="en-US" sz="2400" b="1" dirty="0">
                <a:solidFill>
                  <a:schemeClr val="accent5">
                    <a:lumMod val="50000"/>
                  </a:schemeClr>
                </a:solidFill>
                <a:latin typeface="Times New Roman" panose="02020603050405020304" pitchFamily="18" charset="0"/>
                <a:cs typeface="Times New Roman" panose="02020603050405020304" pitchFamily="18" charset="0"/>
              </a:rPr>
              <a:t>:</a:t>
            </a:r>
          </a:p>
          <a:p>
            <a:pPr indent="509588"/>
            <a:r>
              <a:rPr lang="en-US" sz="2400" b="1" dirty="0">
                <a:solidFill>
                  <a:schemeClr val="accent5">
                    <a:lumMod val="50000"/>
                  </a:schemeClr>
                </a:solidFill>
                <a:latin typeface="Times New Roman" panose="02020603050405020304" pitchFamily="18" charset="0"/>
                <a:cs typeface="Times New Roman" panose="02020603050405020304" pitchFamily="18" charset="0"/>
              </a:rPr>
              <a:t>b. </a:t>
            </a:r>
            <a:r>
              <a:rPr lang="en-US" sz="2400" b="1" dirty="0" err="1">
                <a:solidFill>
                  <a:schemeClr val="accent5">
                    <a:lumMod val="50000"/>
                  </a:schemeClr>
                </a:solidFill>
                <a:latin typeface="Times New Roman" panose="02020603050405020304" pitchFamily="18" charset="0"/>
                <a:cs typeface="Times New Roman" panose="02020603050405020304" pitchFamily="18" charset="0"/>
              </a:rPr>
              <a:t>Phân</a:t>
            </a:r>
            <a:r>
              <a:rPr 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5">
                    <a:lumMod val="50000"/>
                  </a:schemeClr>
                </a:solidFill>
                <a:latin typeface="Times New Roman" panose="02020603050405020304" pitchFamily="18" charset="0"/>
                <a:cs typeface="Times New Roman" panose="02020603050405020304" pitchFamily="18" charset="0"/>
              </a:rPr>
              <a:t>bố</a:t>
            </a:r>
            <a:r>
              <a:rPr 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5">
                    <a:lumMod val="50000"/>
                  </a:schemeClr>
                </a:solidFill>
                <a:latin typeface="Times New Roman" panose="02020603050405020304" pitchFamily="18" charset="0"/>
                <a:cs typeface="Times New Roman" panose="02020603050405020304" pitchFamily="18" charset="0"/>
              </a:rPr>
              <a:t>dân</a:t>
            </a:r>
            <a:r>
              <a:rPr 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5">
                    <a:lumMod val="50000"/>
                  </a:schemeClr>
                </a:solidFill>
                <a:latin typeface="Times New Roman" panose="02020603050405020304" pitchFamily="18" charset="0"/>
                <a:cs typeface="Times New Roman" panose="02020603050405020304" pitchFamily="18" charset="0"/>
              </a:rPr>
              <a:t>cư</a:t>
            </a:r>
            <a:r>
              <a:rPr lang="en-US" sz="2400" b="1" dirty="0">
                <a:solidFill>
                  <a:schemeClr val="accent5">
                    <a:lumMod val="50000"/>
                  </a:schemeClr>
                </a:solidFill>
                <a:latin typeface="Times New Roman" panose="02020603050405020304" pitchFamily="18" charset="0"/>
                <a:cs typeface="Times New Roman" panose="02020603050405020304" pitchFamily="18" charset="0"/>
              </a:rPr>
              <a:t>: </a:t>
            </a:r>
          </a:p>
        </p:txBody>
      </p:sp>
      <p:sp>
        <p:nvSpPr>
          <p:cNvPr id="3" name="Rectangle: Rounded Corners 2">
            <a:extLst>
              <a:ext uri="{FF2B5EF4-FFF2-40B4-BE49-F238E27FC236}">
                <a16:creationId xmlns:a16="http://schemas.microsoft.com/office/drawing/2014/main" id="{E31A62E4-890F-E0CC-18F2-D500E301DC13}"/>
              </a:ext>
            </a:extLst>
          </p:cNvPr>
          <p:cNvSpPr/>
          <p:nvPr/>
        </p:nvSpPr>
        <p:spPr>
          <a:xfrm>
            <a:off x="3559826" y="247304"/>
            <a:ext cx="7861861" cy="1814252"/>
          </a:xfrm>
          <a:prstGeom prst="roundRect">
            <a:avLst>
              <a:gd name="adj" fmla="val 31661"/>
            </a:avLst>
          </a:prstGeom>
          <a:solidFill>
            <a:schemeClr val="accent4">
              <a:lumMod val="75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rgbClr val="FFFFFF"/>
                </a:solidFill>
                <a:latin typeface="Times New Roman" panose="02020603050405020304" pitchFamily="18" charset="0"/>
                <a:cs typeface="Times New Roman" panose="02020603050405020304" pitchFamily="18" charset="0"/>
              </a:rPr>
              <a:t>Vì</a:t>
            </a:r>
            <a:r>
              <a:rPr lang="en-US" sz="4400" b="1" dirty="0">
                <a:solidFill>
                  <a:srgbClr val="FFFFFF"/>
                </a:solidFill>
                <a:latin typeface="Times New Roman" panose="02020603050405020304" pitchFamily="18" charset="0"/>
                <a:cs typeface="Times New Roman" panose="02020603050405020304" pitchFamily="18" charset="0"/>
              </a:rPr>
              <a:t> </a:t>
            </a:r>
            <a:r>
              <a:rPr lang="en-US" sz="4400" b="1" dirty="0" err="1">
                <a:solidFill>
                  <a:srgbClr val="FFFFFF"/>
                </a:solidFill>
                <a:latin typeface="Times New Roman" panose="02020603050405020304" pitchFamily="18" charset="0"/>
                <a:cs typeface="Times New Roman" panose="02020603050405020304" pitchFamily="18" charset="0"/>
              </a:rPr>
              <a:t>sao</a:t>
            </a:r>
            <a:r>
              <a:rPr lang="en-US" sz="4400" b="1" dirty="0">
                <a:solidFill>
                  <a:srgbClr val="FFFFFF"/>
                </a:solidFill>
                <a:latin typeface="Times New Roman" panose="02020603050405020304" pitchFamily="18" charset="0"/>
                <a:cs typeface="Times New Roman" panose="02020603050405020304" pitchFamily="18" charset="0"/>
              </a:rPr>
              <a:t> </a:t>
            </a:r>
            <a:r>
              <a:rPr lang="en-US" sz="4400" b="1" dirty="0" err="1">
                <a:solidFill>
                  <a:srgbClr val="FFFFFF"/>
                </a:solidFill>
                <a:latin typeface="Times New Roman" panose="02020603050405020304" pitchFamily="18" charset="0"/>
                <a:cs typeface="Times New Roman" panose="02020603050405020304" pitchFamily="18" charset="0"/>
              </a:rPr>
              <a:t>dân</a:t>
            </a:r>
            <a:r>
              <a:rPr lang="en-US" sz="4400" b="1" dirty="0">
                <a:solidFill>
                  <a:srgbClr val="FFFFFF"/>
                </a:solidFill>
                <a:latin typeface="Times New Roman" panose="02020603050405020304" pitchFamily="18" charset="0"/>
                <a:cs typeface="Times New Roman" panose="02020603050405020304" pitchFamily="18" charset="0"/>
              </a:rPr>
              <a:t> </a:t>
            </a:r>
            <a:r>
              <a:rPr lang="en-US" sz="4400" b="1" dirty="0" err="1">
                <a:solidFill>
                  <a:srgbClr val="FFFFFF"/>
                </a:solidFill>
                <a:latin typeface="Times New Roman" panose="02020603050405020304" pitchFamily="18" charset="0"/>
                <a:cs typeface="Times New Roman" panose="02020603050405020304" pitchFamily="18" charset="0"/>
              </a:rPr>
              <a:t>cư</a:t>
            </a:r>
            <a:r>
              <a:rPr lang="en-US" sz="4400" b="1" dirty="0">
                <a:solidFill>
                  <a:srgbClr val="FFFFFF"/>
                </a:solidFill>
                <a:latin typeface="Times New Roman" panose="02020603050405020304" pitchFamily="18" charset="0"/>
                <a:cs typeface="Times New Roman" panose="02020603050405020304" pitchFamily="18" charset="0"/>
              </a:rPr>
              <a:t> </a:t>
            </a:r>
            <a:r>
              <a:rPr lang="en-US" sz="4400" b="1" dirty="0" err="1">
                <a:solidFill>
                  <a:srgbClr val="FFFFFF"/>
                </a:solidFill>
                <a:latin typeface="Times New Roman" panose="02020603050405020304" pitchFamily="18" charset="0"/>
                <a:cs typeface="Times New Roman" panose="02020603050405020304" pitchFamily="18" charset="0"/>
              </a:rPr>
              <a:t>châu</a:t>
            </a:r>
            <a:r>
              <a:rPr lang="en-US" sz="4400" b="1" dirty="0">
                <a:solidFill>
                  <a:srgbClr val="FFFFFF"/>
                </a:solidFill>
                <a:latin typeface="Times New Roman" panose="02020603050405020304" pitchFamily="18" charset="0"/>
                <a:cs typeface="Times New Roman" panose="02020603050405020304" pitchFamily="18" charset="0"/>
              </a:rPr>
              <a:t> Á </a:t>
            </a:r>
            <a:r>
              <a:rPr lang="en-US" sz="4400" b="1" dirty="0" err="1">
                <a:solidFill>
                  <a:srgbClr val="FFFFFF"/>
                </a:solidFill>
                <a:latin typeface="Times New Roman" panose="02020603050405020304" pitchFamily="18" charset="0"/>
                <a:cs typeface="Times New Roman" panose="02020603050405020304" pitchFamily="18" charset="0"/>
              </a:rPr>
              <a:t>phân</a:t>
            </a:r>
            <a:r>
              <a:rPr lang="en-US" sz="4400" b="1" dirty="0">
                <a:solidFill>
                  <a:srgbClr val="FFFFFF"/>
                </a:solidFill>
                <a:latin typeface="Times New Roman" panose="02020603050405020304" pitchFamily="18" charset="0"/>
                <a:cs typeface="Times New Roman" panose="02020603050405020304" pitchFamily="18" charset="0"/>
              </a:rPr>
              <a:t> </a:t>
            </a:r>
            <a:r>
              <a:rPr lang="en-US" sz="4400" b="1" dirty="0" err="1">
                <a:solidFill>
                  <a:srgbClr val="FFFFFF"/>
                </a:solidFill>
                <a:latin typeface="Times New Roman" panose="02020603050405020304" pitchFamily="18" charset="0"/>
                <a:cs typeface="Times New Roman" panose="02020603050405020304" pitchFamily="18" charset="0"/>
              </a:rPr>
              <a:t>bố</a:t>
            </a:r>
            <a:r>
              <a:rPr lang="en-US" sz="4400" b="1" dirty="0">
                <a:solidFill>
                  <a:srgbClr val="FFFFFF"/>
                </a:solidFill>
                <a:latin typeface="Times New Roman" panose="02020603050405020304" pitchFamily="18" charset="0"/>
                <a:cs typeface="Times New Roman" panose="02020603050405020304" pitchFamily="18" charset="0"/>
              </a:rPr>
              <a:t> </a:t>
            </a:r>
            <a:r>
              <a:rPr lang="en-US" sz="4400" b="1" dirty="0" err="1">
                <a:solidFill>
                  <a:srgbClr val="FFFFFF"/>
                </a:solidFill>
                <a:latin typeface="Times New Roman" panose="02020603050405020304" pitchFamily="18" charset="0"/>
                <a:cs typeface="Times New Roman" panose="02020603050405020304" pitchFamily="18" charset="0"/>
              </a:rPr>
              <a:t>không</a:t>
            </a:r>
            <a:r>
              <a:rPr lang="en-US" sz="4400" b="1" dirty="0">
                <a:solidFill>
                  <a:srgbClr val="FFFFFF"/>
                </a:solidFill>
                <a:latin typeface="Times New Roman" panose="02020603050405020304" pitchFamily="18" charset="0"/>
                <a:cs typeface="Times New Roman" panose="02020603050405020304" pitchFamily="18" charset="0"/>
              </a:rPr>
              <a:t> </a:t>
            </a:r>
            <a:r>
              <a:rPr lang="en-US" sz="4400" b="1" dirty="0" err="1">
                <a:solidFill>
                  <a:srgbClr val="FFFFFF"/>
                </a:solidFill>
                <a:latin typeface="Times New Roman" panose="02020603050405020304" pitchFamily="18" charset="0"/>
                <a:cs typeface="Times New Roman" panose="02020603050405020304" pitchFamily="18" charset="0"/>
              </a:rPr>
              <a:t>đều</a:t>
            </a:r>
            <a:r>
              <a:rPr lang="en-US" sz="4400" b="1" dirty="0">
                <a:solidFill>
                  <a:srgbClr val="FFFFFF"/>
                </a:solidFill>
                <a:latin typeface="Times New Roman" panose="02020603050405020304" pitchFamily="18" charset="0"/>
                <a:cs typeface="Times New Roman" panose="02020603050405020304" pitchFamily="18" charset="0"/>
              </a:rPr>
              <a:t>?</a:t>
            </a:r>
          </a:p>
        </p:txBody>
      </p:sp>
      <p:graphicFrame>
        <p:nvGraphicFramePr>
          <p:cNvPr id="4" name="Diagram 3">
            <a:extLst>
              <a:ext uri="{FF2B5EF4-FFF2-40B4-BE49-F238E27FC236}">
                <a16:creationId xmlns:a16="http://schemas.microsoft.com/office/drawing/2014/main" id="{9893AEDA-2E43-2224-94F5-64F907370DEE}"/>
              </a:ext>
            </a:extLst>
          </p:cNvPr>
          <p:cNvGraphicFramePr/>
          <p:nvPr>
            <p:extLst>
              <p:ext uri="{D42A27DB-BD31-4B8C-83A1-F6EECF244321}">
                <p14:modId xmlns:p14="http://schemas.microsoft.com/office/powerpoint/2010/main" val="2625170164"/>
              </p:ext>
            </p:extLst>
          </p:nvPr>
        </p:nvGraphicFramePr>
        <p:xfrm>
          <a:off x="-174172" y="2551545"/>
          <a:ext cx="12540343" cy="29783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9776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ame 18">
            <a:extLst>
              <a:ext uri="{FF2B5EF4-FFF2-40B4-BE49-F238E27FC236}">
                <a16:creationId xmlns:a16="http://schemas.microsoft.com/office/drawing/2014/main" id="{519EE72F-C81E-4F57-BB67-09A23D53F4AA}"/>
              </a:ext>
            </a:extLst>
          </p:cNvPr>
          <p:cNvSpPr/>
          <p:nvPr/>
        </p:nvSpPr>
        <p:spPr>
          <a:xfrm>
            <a:off x="0" y="0"/>
            <a:ext cx="12192000" cy="6858000"/>
          </a:xfrm>
          <a:prstGeom prst="frame">
            <a:avLst>
              <a:gd name="adj1" fmla="val 2321"/>
            </a:avLst>
          </a:prstGeom>
          <a:solidFill>
            <a:schemeClr val="accent5">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endParaRPr lang="en-US">
              <a:solidFill>
                <a:srgbClr val="414042"/>
              </a:solidFill>
            </a:endParaRPr>
          </a:p>
        </p:txBody>
      </p:sp>
      <p:sp>
        <p:nvSpPr>
          <p:cNvPr id="56" name="Subtitle 2"/>
          <p:cNvSpPr txBox="1">
            <a:spLocks/>
          </p:cNvSpPr>
          <p:nvPr/>
        </p:nvSpPr>
        <p:spPr>
          <a:xfrm>
            <a:off x="7428717" y="379660"/>
            <a:ext cx="4261758" cy="756977"/>
          </a:xfrm>
        </p:spPr>
        <p:txBody>
          <a:bodyPr/>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defRPr/>
            </a:pPr>
            <a:r>
              <a:rPr lang="en-US" sz="4400" b="1" dirty="0" err="1">
                <a:latin typeface="Times New Roman" panose="02020603050405020304" pitchFamily="18" charset="0"/>
                <a:cs typeface="Times New Roman" panose="02020603050405020304" pitchFamily="18" charset="0"/>
              </a:rPr>
              <a:t>Xác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định</a:t>
            </a:r>
            <a:r>
              <a:rPr lang="en-US" sz="4400" b="1" dirty="0">
                <a:latin typeface="Times New Roman" panose="02020603050405020304" pitchFamily="18" charset="0"/>
                <a:cs typeface="Times New Roman" panose="02020603050405020304" pitchFamily="18" charset="0"/>
              </a:rPr>
              <a:t> 10 </a:t>
            </a:r>
            <a:r>
              <a:rPr lang="vi-VN" sz="4400" b="1" dirty="0">
                <a:latin typeface="Times New Roman" panose="02020603050405020304" pitchFamily="18" charset="0"/>
                <a:cs typeface="Times New Roman" panose="02020603050405020304" pitchFamily="18" charset="0"/>
              </a:rPr>
              <a:t>đô thị </a:t>
            </a:r>
            <a:r>
              <a:rPr lang="en-US" sz="4400" b="1" dirty="0" err="1">
                <a:latin typeface="Times New Roman" panose="02020603050405020304" pitchFamily="18" charset="0"/>
                <a:cs typeface="Times New Roman" panose="02020603050405020304" pitchFamily="18" charset="0"/>
              </a:rPr>
              <a:t>đông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dân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nhất</a:t>
            </a:r>
            <a:r>
              <a:rPr lang="en-US" sz="4400" b="1" dirty="0">
                <a:latin typeface="Times New Roman" panose="02020603050405020304" pitchFamily="18" charset="0"/>
                <a:cs typeface="Times New Roman" panose="02020603050405020304" pitchFamily="18" charset="0"/>
              </a:rPr>
              <a:t> ở</a:t>
            </a:r>
            <a:r>
              <a:rPr lang="vi-VN" sz="4400" b="1" dirty="0">
                <a:latin typeface="Times New Roman" panose="02020603050405020304" pitchFamily="18" charset="0"/>
                <a:cs typeface="Times New Roman" panose="02020603050405020304" pitchFamily="18" charset="0"/>
              </a:rPr>
              <a:t> châu Á</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không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tính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Liên</a:t>
            </a:r>
            <a:r>
              <a:rPr lang="en-US" sz="4400" b="1" dirty="0">
                <a:latin typeface="Times New Roman" panose="02020603050405020304" pitchFamily="18" charset="0"/>
                <a:cs typeface="Times New Roman" panose="02020603050405020304" pitchFamily="18" charset="0"/>
              </a:rPr>
              <a:t> bang </a:t>
            </a:r>
            <a:r>
              <a:rPr lang="en-US" sz="4400" b="1" dirty="0" err="1">
                <a:latin typeface="Times New Roman" panose="02020603050405020304" pitchFamily="18" charset="0"/>
                <a:cs typeface="Times New Roman" panose="02020603050405020304" pitchFamily="18" charset="0"/>
              </a:rPr>
              <a:t>Nga</a:t>
            </a:r>
            <a:r>
              <a:rPr lang="en-US" sz="4400" b="1" dirty="0">
                <a:latin typeface="Times New Roman" panose="02020603050405020304" pitchFamily="18" charset="0"/>
                <a:cs typeface="Times New Roman" panose="02020603050405020304" pitchFamily="18" charset="0"/>
              </a:rPr>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500" y="126525"/>
            <a:ext cx="6973085" cy="6604949"/>
          </a:xfrm>
          <a:prstGeom prst="rect">
            <a:avLst/>
          </a:prstGeom>
        </p:spPr>
      </p:pic>
    </p:spTree>
    <p:extLst>
      <p:ext uri="{BB962C8B-B14F-4D97-AF65-F5344CB8AC3E}">
        <p14:creationId xmlns:p14="http://schemas.microsoft.com/office/powerpoint/2010/main" val="26048410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down)">
                                      <p:cBhvr>
                                        <p:cTn id="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84280" y="523400"/>
            <a:ext cx="10820399" cy="513540"/>
          </a:xfrm>
        </p:spPr>
        <p:txBody>
          <a:bodyPr anchor="b">
            <a:noAutofit/>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Open Sans" panose="020B0606030504020204" pitchFamily="34" charset="0"/>
              </a:defRPr>
            </a:lvl2pPr>
            <a:lvl3pPr algn="l" rtl="0" eaLnBrk="0" fontAlgn="base" hangingPunct="0">
              <a:lnSpc>
                <a:spcPct val="90000"/>
              </a:lnSpc>
              <a:spcBef>
                <a:spcPct val="0"/>
              </a:spcBef>
              <a:spcAft>
                <a:spcPct val="0"/>
              </a:spcAft>
              <a:defRPr sz="4400">
                <a:solidFill>
                  <a:schemeClr val="tx1"/>
                </a:solidFill>
                <a:latin typeface="Open Sans" panose="020B0606030504020204" pitchFamily="34" charset="0"/>
              </a:defRPr>
            </a:lvl3pPr>
            <a:lvl4pPr algn="l" rtl="0" eaLnBrk="0" fontAlgn="base" hangingPunct="0">
              <a:lnSpc>
                <a:spcPct val="90000"/>
              </a:lnSpc>
              <a:spcBef>
                <a:spcPct val="0"/>
              </a:spcBef>
              <a:spcAft>
                <a:spcPct val="0"/>
              </a:spcAft>
              <a:defRPr sz="4400">
                <a:solidFill>
                  <a:schemeClr val="tx1"/>
                </a:solidFill>
                <a:latin typeface="Open Sans" panose="020B0606030504020204" pitchFamily="34" charset="0"/>
              </a:defRPr>
            </a:lvl4pPr>
            <a:lvl5pPr algn="l" rtl="0" eaLnBrk="0" fontAlgn="base" hangingPunct="0">
              <a:lnSpc>
                <a:spcPct val="90000"/>
              </a:lnSpc>
              <a:spcBef>
                <a:spcPct val="0"/>
              </a:spcBef>
              <a:spcAft>
                <a:spcPct val="0"/>
              </a:spcAft>
              <a:defRPr sz="4400">
                <a:solidFill>
                  <a:schemeClr val="tx1"/>
                </a:solidFill>
                <a:latin typeface="Open Sans" panose="020B060603050402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nSpc>
                <a:spcPct val="150000"/>
              </a:lnSpc>
            </a:pPr>
            <a:r>
              <a:rPr lang="en-US" sz="4000" b="1" dirty="0">
                <a:solidFill>
                  <a:srgbClr val="FF0000"/>
                </a:solidFill>
                <a:latin typeface="Times New Roman" panose="02020603050405020304" pitchFamily="18" charset="0"/>
                <a:cs typeface="Times New Roman" panose="02020603050405020304" pitchFamily="18" charset="0"/>
              </a:rPr>
              <a:t>2/ T</a:t>
            </a:r>
            <a:r>
              <a:rPr lang="vi-VN" sz="4000" b="1" dirty="0">
                <a:solidFill>
                  <a:srgbClr val="FF0000"/>
                </a:solidFill>
                <a:latin typeface="Times New Roman" panose="02020603050405020304" pitchFamily="18" charset="0"/>
                <a:cs typeface="Times New Roman" panose="02020603050405020304" pitchFamily="18" charset="0"/>
              </a:rPr>
              <a:t>ôn giáo</a:t>
            </a:r>
            <a:r>
              <a:rPr lang="en-US" sz="4000" b="1" dirty="0">
                <a:solidFill>
                  <a:srgbClr val="FF0000"/>
                </a:solidFill>
                <a:latin typeface="Times New Roman" panose="02020603050405020304" pitchFamily="18" charset="0"/>
                <a:cs typeface="Times New Roman" panose="02020603050405020304" pitchFamily="18" charset="0"/>
              </a:rPr>
              <a:t> ở </a:t>
            </a:r>
            <a:r>
              <a:rPr lang="en-US" sz="4000" b="1" dirty="0" err="1">
                <a:solidFill>
                  <a:srgbClr val="FF0000"/>
                </a:solidFill>
                <a:latin typeface="Times New Roman" panose="02020603050405020304" pitchFamily="18" charset="0"/>
                <a:cs typeface="Times New Roman" panose="02020603050405020304" pitchFamily="18" charset="0"/>
              </a:rPr>
              <a:t>Châu</a:t>
            </a:r>
            <a:r>
              <a:rPr lang="en-US" sz="4000" b="1" dirty="0">
                <a:solidFill>
                  <a:srgbClr val="FF0000"/>
                </a:solidFill>
                <a:latin typeface="Times New Roman" panose="02020603050405020304" pitchFamily="18" charset="0"/>
                <a:cs typeface="Times New Roman" panose="02020603050405020304" pitchFamily="18" charset="0"/>
              </a:rPr>
              <a:t> Á</a:t>
            </a:r>
          </a:p>
        </p:txBody>
      </p:sp>
      <p:sp>
        <p:nvSpPr>
          <p:cNvPr id="19" name="Frame 18">
            <a:extLst>
              <a:ext uri="{FF2B5EF4-FFF2-40B4-BE49-F238E27FC236}">
                <a16:creationId xmlns:a16="http://schemas.microsoft.com/office/drawing/2014/main" id="{519EE72F-C81E-4F57-BB67-09A23D53F4AA}"/>
              </a:ext>
            </a:extLst>
          </p:cNvPr>
          <p:cNvSpPr/>
          <p:nvPr/>
        </p:nvSpPr>
        <p:spPr>
          <a:xfrm>
            <a:off x="0" y="0"/>
            <a:ext cx="12192000" cy="6858000"/>
          </a:xfrm>
          <a:prstGeom prst="frame">
            <a:avLst>
              <a:gd name="adj1" fmla="val 2321"/>
            </a:avLst>
          </a:prstGeom>
          <a:solidFill>
            <a:schemeClr val="accent5">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endParaRPr lang="en-US">
              <a:solidFill>
                <a:srgbClr val="414042"/>
              </a:solidFill>
            </a:endParaRPr>
          </a:p>
        </p:txBody>
      </p:sp>
      <p:sp>
        <p:nvSpPr>
          <p:cNvPr id="20" name="Title 1"/>
          <p:cNvSpPr txBox="1">
            <a:spLocks/>
          </p:cNvSpPr>
          <p:nvPr/>
        </p:nvSpPr>
        <p:spPr>
          <a:xfrm>
            <a:off x="1385531" y="3606210"/>
            <a:ext cx="9994733" cy="842963"/>
          </a:xfrm>
          <a:prstGeom prst="rect">
            <a:avLst/>
          </a:prstGeom>
        </p:spPr>
        <p:txBody>
          <a:bodyP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FF0000"/>
                </a:solidFill>
                <a:latin typeface="Times New Roman" panose="02020603050405020304" pitchFamily="18" charset="0"/>
                <a:cs typeface="Times New Roman" panose="02020603050405020304" pitchFamily="18" charset="0"/>
              </a:rPr>
              <a:t>THỜI GIAN RA ĐỜI CÁC TÔN GIÁO Ở CHÂU Á</a:t>
            </a:r>
          </a:p>
        </p:txBody>
      </p:sp>
      <p:sp>
        <p:nvSpPr>
          <p:cNvPr id="21" name="Subtitle 2"/>
          <p:cNvSpPr txBox="1">
            <a:spLocks/>
          </p:cNvSpPr>
          <p:nvPr/>
        </p:nvSpPr>
        <p:spPr>
          <a:xfrm>
            <a:off x="959426" y="4749463"/>
            <a:ext cx="1447800" cy="5798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prstClr val="black"/>
                </a:solidFill>
              </a:rPr>
              <a:t>X</a:t>
            </a:r>
          </a:p>
        </p:txBody>
      </p:sp>
      <p:cxnSp>
        <p:nvCxnSpPr>
          <p:cNvPr id="22" name="Straight Arrow Connector 21"/>
          <p:cNvCxnSpPr/>
          <p:nvPr/>
        </p:nvCxnSpPr>
        <p:spPr>
          <a:xfrm>
            <a:off x="1146462" y="5407626"/>
            <a:ext cx="9836728"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23" name="Flowchart: Sort 22"/>
          <p:cNvSpPr/>
          <p:nvPr/>
        </p:nvSpPr>
        <p:spPr>
          <a:xfrm>
            <a:off x="1513608" y="5068190"/>
            <a:ext cx="339436" cy="678872"/>
          </a:xfrm>
          <a:prstGeom prst="flowChartSort">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sp>
        <p:nvSpPr>
          <p:cNvPr id="24" name="Subtitle 2"/>
          <p:cNvSpPr txBox="1">
            <a:spLocks/>
          </p:cNvSpPr>
          <p:nvPr/>
        </p:nvSpPr>
        <p:spPr>
          <a:xfrm>
            <a:off x="3512126" y="4749463"/>
            <a:ext cx="1447800" cy="57987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solidFill>
                <a:prstClr val="black"/>
              </a:solidFill>
            </a:endParaRPr>
          </a:p>
        </p:txBody>
      </p:sp>
      <p:grpSp>
        <p:nvGrpSpPr>
          <p:cNvPr id="25" name="Group 24"/>
          <p:cNvGrpSpPr/>
          <p:nvPr/>
        </p:nvGrpSpPr>
        <p:grpSpPr>
          <a:xfrm>
            <a:off x="3512126" y="4749463"/>
            <a:ext cx="1447800" cy="997599"/>
            <a:chOff x="3352800" y="3927691"/>
            <a:chExt cx="1447800" cy="997599"/>
          </a:xfrm>
        </p:grpSpPr>
        <p:sp>
          <p:nvSpPr>
            <p:cNvPr id="26" name="Flowchart: Sort 25"/>
            <p:cNvSpPr/>
            <p:nvPr/>
          </p:nvSpPr>
          <p:spPr>
            <a:xfrm>
              <a:off x="3906982" y="4246418"/>
              <a:ext cx="339436" cy="678872"/>
            </a:xfrm>
            <a:prstGeom prst="flowChartSort">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sp>
          <p:nvSpPr>
            <p:cNvPr id="27" name="Subtitle 2"/>
            <p:cNvSpPr txBox="1">
              <a:spLocks/>
            </p:cNvSpPr>
            <p:nvPr/>
          </p:nvSpPr>
          <p:spPr>
            <a:xfrm>
              <a:off x="3352800" y="3927691"/>
              <a:ext cx="1447800" cy="57987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solidFill>
                    <a:prstClr val="black"/>
                  </a:solidFill>
                </a:rPr>
                <a:t>VI</a:t>
              </a:r>
            </a:p>
          </p:txBody>
        </p:sp>
      </p:grpSp>
      <p:grpSp>
        <p:nvGrpSpPr>
          <p:cNvPr id="28" name="Group 27"/>
          <p:cNvGrpSpPr/>
          <p:nvPr/>
        </p:nvGrpSpPr>
        <p:grpSpPr>
          <a:xfrm>
            <a:off x="6248399" y="4749463"/>
            <a:ext cx="1447800" cy="997599"/>
            <a:chOff x="3352800" y="3927691"/>
            <a:chExt cx="1447800" cy="997599"/>
          </a:xfrm>
        </p:grpSpPr>
        <p:sp>
          <p:nvSpPr>
            <p:cNvPr id="29" name="Flowchart: Sort 28"/>
            <p:cNvSpPr/>
            <p:nvPr/>
          </p:nvSpPr>
          <p:spPr>
            <a:xfrm>
              <a:off x="3906982" y="4246418"/>
              <a:ext cx="339436" cy="678872"/>
            </a:xfrm>
            <a:prstGeom prst="flowChartSort">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sp>
          <p:nvSpPr>
            <p:cNvPr id="30" name="Subtitle 2"/>
            <p:cNvSpPr txBox="1">
              <a:spLocks/>
            </p:cNvSpPr>
            <p:nvPr/>
          </p:nvSpPr>
          <p:spPr>
            <a:xfrm>
              <a:off x="3352800" y="3927691"/>
              <a:ext cx="1447800" cy="57987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solidFill>
                    <a:prstClr val="black"/>
                  </a:solidFill>
                </a:rPr>
                <a:t>0</a:t>
              </a:r>
            </a:p>
          </p:txBody>
        </p:sp>
      </p:grpSp>
      <p:grpSp>
        <p:nvGrpSpPr>
          <p:cNvPr id="31" name="Group 30"/>
          <p:cNvGrpSpPr/>
          <p:nvPr/>
        </p:nvGrpSpPr>
        <p:grpSpPr>
          <a:xfrm>
            <a:off x="9379526" y="4749463"/>
            <a:ext cx="1447800" cy="997599"/>
            <a:chOff x="3352800" y="3927691"/>
            <a:chExt cx="1447800" cy="997599"/>
          </a:xfrm>
        </p:grpSpPr>
        <p:sp>
          <p:nvSpPr>
            <p:cNvPr id="32" name="Flowchart: Sort 31"/>
            <p:cNvSpPr/>
            <p:nvPr/>
          </p:nvSpPr>
          <p:spPr>
            <a:xfrm>
              <a:off x="3906982" y="4246418"/>
              <a:ext cx="339436" cy="678872"/>
            </a:xfrm>
            <a:prstGeom prst="flowChartSort">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sp>
          <p:nvSpPr>
            <p:cNvPr id="33" name="Subtitle 2"/>
            <p:cNvSpPr txBox="1">
              <a:spLocks/>
            </p:cNvSpPr>
            <p:nvPr/>
          </p:nvSpPr>
          <p:spPr>
            <a:xfrm>
              <a:off x="3352800" y="3927691"/>
              <a:ext cx="1447800" cy="57987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solidFill>
                    <a:prstClr val="black"/>
                  </a:solidFill>
                </a:rPr>
                <a:t>VII</a:t>
              </a:r>
            </a:p>
          </p:txBody>
        </p:sp>
      </p:grpSp>
      <p:sp>
        <p:nvSpPr>
          <p:cNvPr id="34" name="Subtitle 2"/>
          <p:cNvSpPr txBox="1">
            <a:spLocks/>
          </p:cNvSpPr>
          <p:nvPr/>
        </p:nvSpPr>
        <p:spPr>
          <a:xfrm>
            <a:off x="9535390" y="6086498"/>
            <a:ext cx="1447800" cy="57987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solidFill>
                  <a:prstClr val="black"/>
                </a:solidFill>
              </a:rPr>
              <a:t>……………..</a:t>
            </a:r>
          </a:p>
        </p:txBody>
      </p:sp>
      <p:sp>
        <p:nvSpPr>
          <p:cNvPr id="35" name="Subtitle 2"/>
          <p:cNvSpPr txBox="1">
            <a:spLocks/>
          </p:cNvSpPr>
          <p:nvPr/>
        </p:nvSpPr>
        <p:spPr>
          <a:xfrm>
            <a:off x="6418117" y="6086498"/>
            <a:ext cx="2219036" cy="57987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prstClr val="black"/>
                </a:solidFill>
                <a:latin typeface="Times New Roman" panose="02020603050405020304" pitchFamily="18" charset="0"/>
                <a:cs typeface="Times New Roman" panose="02020603050405020304" pitchFamily="18" charset="0"/>
              </a:rPr>
              <a:t>……………..</a:t>
            </a:r>
          </a:p>
        </p:txBody>
      </p:sp>
      <p:sp>
        <p:nvSpPr>
          <p:cNvPr id="36" name="Subtitle 2"/>
          <p:cNvSpPr txBox="1">
            <a:spLocks/>
          </p:cNvSpPr>
          <p:nvPr/>
        </p:nvSpPr>
        <p:spPr>
          <a:xfrm>
            <a:off x="3512126" y="6086498"/>
            <a:ext cx="1447800" cy="57987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solidFill>
                  <a:prstClr val="black"/>
                </a:solidFill>
              </a:rPr>
              <a:t>……………..</a:t>
            </a:r>
          </a:p>
        </p:txBody>
      </p:sp>
      <p:sp>
        <p:nvSpPr>
          <p:cNvPr id="37" name="Subtitle 2"/>
          <p:cNvSpPr txBox="1">
            <a:spLocks/>
          </p:cNvSpPr>
          <p:nvPr/>
        </p:nvSpPr>
        <p:spPr>
          <a:xfrm>
            <a:off x="959425" y="6086498"/>
            <a:ext cx="1861833" cy="57987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prstClr val="black"/>
                </a:solidFill>
                <a:latin typeface="Times New Roman" panose="02020603050405020304" pitchFamily="18" charset="0"/>
                <a:cs typeface="Times New Roman" panose="02020603050405020304" pitchFamily="18" charset="0"/>
              </a:rPr>
              <a:t>……………..</a:t>
            </a:r>
          </a:p>
        </p:txBody>
      </p:sp>
      <p:grpSp>
        <p:nvGrpSpPr>
          <p:cNvPr id="49" name="Group 48"/>
          <p:cNvGrpSpPr/>
          <p:nvPr/>
        </p:nvGrpSpPr>
        <p:grpSpPr>
          <a:xfrm>
            <a:off x="4632939" y="1180055"/>
            <a:ext cx="3127779" cy="1972718"/>
            <a:chOff x="3209108" y="1200793"/>
            <a:chExt cx="2869453" cy="1921437"/>
          </a:xfrm>
        </p:grpSpPr>
        <p:sp>
          <p:nvSpPr>
            <p:cNvPr id="4" name="Rectangle 3"/>
            <p:cNvSpPr/>
            <p:nvPr/>
          </p:nvSpPr>
          <p:spPr>
            <a:xfrm>
              <a:off x="3209108" y="1200793"/>
              <a:ext cx="2869453" cy="509619"/>
            </a:xfrm>
            <a:prstGeom prst="rect">
              <a:avLst/>
            </a:prstGeom>
          </p:spPr>
          <p:txBody>
            <a:bodyPr wrap="none">
              <a:spAutoFit/>
            </a:bodyPr>
            <a:lstStyle/>
            <a:p>
              <a:r>
                <a:rPr lang="vi-VN" sz="2800" b="1" dirty="0">
                  <a:solidFill>
                    <a:prstClr val="black"/>
                  </a:solidFill>
                  <a:latin typeface="Times New Roman" panose="02020603050405020304" pitchFamily="18" charset="0"/>
                  <a:cs typeface="Times New Roman" panose="02020603050405020304" pitchFamily="18" charset="0"/>
                </a:rPr>
                <a:t>Đọc sách giáo khoa</a:t>
              </a:r>
              <a:endParaRPr lang="en-US" sz="2800" b="1" dirty="0">
                <a:solidFill>
                  <a:prstClr val="black"/>
                </a:solidFill>
                <a:latin typeface="Times New Roman" panose="02020603050405020304" pitchFamily="18" charset="0"/>
                <a:cs typeface="Times New Roman" panose="02020603050405020304" pitchFamily="18" charset="0"/>
              </a:endParaRPr>
            </a:p>
          </p:txBody>
        </p:sp>
        <p:pic>
          <p:nvPicPr>
            <p:cNvPr id="48" name="Picture 47"/>
            <p:cNvPicPr>
              <a:picLocks noChangeAspect="1"/>
            </p:cNvPicPr>
            <p:nvPr/>
          </p:nvPicPr>
          <p:blipFill>
            <a:blip r:embed="rId2"/>
            <a:stretch>
              <a:fillRect/>
            </a:stretch>
          </p:blipFill>
          <p:spPr>
            <a:xfrm>
              <a:off x="3705511" y="1724074"/>
              <a:ext cx="1398156" cy="1398156"/>
            </a:xfrm>
            <a:prstGeom prst="rect">
              <a:avLst/>
            </a:prstGeom>
          </p:spPr>
        </p:pic>
      </p:grpSp>
      <p:grpSp>
        <p:nvGrpSpPr>
          <p:cNvPr id="51" name="Group 50"/>
          <p:cNvGrpSpPr/>
          <p:nvPr/>
        </p:nvGrpSpPr>
        <p:grpSpPr>
          <a:xfrm>
            <a:off x="2407226" y="1179821"/>
            <a:ext cx="1583441" cy="1981710"/>
            <a:chOff x="643593" y="1200793"/>
            <a:chExt cx="1452663" cy="1930195"/>
          </a:xfrm>
        </p:grpSpPr>
        <p:sp>
          <p:nvSpPr>
            <p:cNvPr id="44" name="Rectangle 43"/>
            <p:cNvSpPr/>
            <p:nvPr/>
          </p:nvSpPr>
          <p:spPr>
            <a:xfrm>
              <a:off x="725353" y="1200793"/>
              <a:ext cx="1370903" cy="509619"/>
            </a:xfrm>
            <a:prstGeom prst="rect">
              <a:avLst/>
            </a:prstGeom>
          </p:spPr>
          <p:txBody>
            <a:bodyPr wrap="none">
              <a:spAutoFit/>
            </a:bodyPr>
            <a:lstStyle/>
            <a:p>
              <a:r>
                <a:rPr lang="en-US" sz="2800" b="1" dirty="0" err="1">
                  <a:solidFill>
                    <a:prstClr val="black"/>
                  </a:solidFill>
                  <a:latin typeface="Times New Roman" panose="02020603050405020304" pitchFamily="18" charset="0"/>
                  <a:cs typeface="Times New Roman" panose="02020603050405020304" pitchFamily="18" charset="0"/>
                </a:rPr>
                <a:t>Cá</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nhân</a:t>
              </a:r>
              <a:endParaRPr lang="en-US" sz="2800" b="1" dirty="0">
                <a:solidFill>
                  <a:prstClr val="black"/>
                </a:solidFill>
                <a:latin typeface="Times New Roman" panose="02020603050405020304" pitchFamily="18" charset="0"/>
                <a:cs typeface="Times New Roman" panose="02020603050405020304" pitchFamily="18" charset="0"/>
              </a:endParaRPr>
            </a:p>
          </p:txBody>
        </p:sp>
        <p:pic>
          <p:nvPicPr>
            <p:cNvPr id="50" name="Picture 49"/>
            <p:cNvPicPr>
              <a:picLocks noChangeAspect="1"/>
            </p:cNvPicPr>
            <p:nvPr/>
          </p:nvPicPr>
          <p:blipFill rotWithShape="1">
            <a:blip r:embed="rId3"/>
            <a:srcRect b="37585"/>
            <a:stretch/>
          </p:blipFill>
          <p:spPr>
            <a:xfrm>
              <a:off x="643593" y="1672498"/>
              <a:ext cx="1343643" cy="1458490"/>
            </a:xfrm>
            <a:prstGeom prst="rect">
              <a:avLst/>
            </a:prstGeom>
          </p:spPr>
        </p:pic>
      </p:grpSp>
      <p:grpSp>
        <p:nvGrpSpPr>
          <p:cNvPr id="53" name="Group 52"/>
          <p:cNvGrpSpPr/>
          <p:nvPr/>
        </p:nvGrpSpPr>
        <p:grpSpPr>
          <a:xfrm>
            <a:off x="7777523" y="1179820"/>
            <a:ext cx="3244799" cy="1965612"/>
            <a:chOff x="6013889" y="1149278"/>
            <a:chExt cx="3244799" cy="1965612"/>
          </a:xfrm>
        </p:grpSpPr>
        <p:sp>
          <p:nvSpPr>
            <p:cNvPr id="42" name="Rectangle 41"/>
            <p:cNvSpPr/>
            <p:nvPr/>
          </p:nvSpPr>
          <p:spPr>
            <a:xfrm>
              <a:off x="6013889" y="1149278"/>
              <a:ext cx="3244799" cy="523220"/>
            </a:xfrm>
            <a:prstGeom prst="rect">
              <a:avLst/>
            </a:prstGeom>
          </p:spPr>
          <p:txBody>
            <a:bodyPr wrap="none">
              <a:spAutoFit/>
            </a:bodyPr>
            <a:lstStyle/>
            <a:p>
              <a:r>
                <a:rPr lang="en-US" sz="2800" b="1" dirty="0" err="1">
                  <a:solidFill>
                    <a:prstClr val="black"/>
                  </a:solidFill>
                  <a:latin typeface="Times New Roman" panose="02020603050405020304" pitchFamily="18" charset="0"/>
                  <a:cs typeface="Times New Roman" panose="02020603050405020304" pitchFamily="18" charset="0"/>
                </a:rPr>
                <a:t>Liệt</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kê</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các</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tôn</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giáo</a:t>
              </a:r>
              <a:r>
                <a:rPr lang="en-US" sz="2800" b="1" dirty="0">
                  <a:solidFill>
                    <a:prstClr val="black"/>
                  </a:solidFill>
                  <a:latin typeface="Times New Roman" panose="02020603050405020304" pitchFamily="18" charset="0"/>
                  <a:cs typeface="Times New Roman" panose="02020603050405020304" pitchFamily="18" charset="0"/>
                </a:rPr>
                <a:t> </a:t>
              </a:r>
            </a:p>
          </p:txBody>
        </p:sp>
        <p:pic>
          <p:nvPicPr>
            <p:cNvPr id="52" name="Picture 51"/>
            <p:cNvPicPr>
              <a:picLocks noChangeAspect="1"/>
            </p:cNvPicPr>
            <p:nvPr/>
          </p:nvPicPr>
          <p:blipFill>
            <a:blip r:embed="rId4"/>
            <a:stretch>
              <a:fillRect/>
            </a:stretch>
          </p:blipFill>
          <p:spPr>
            <a:xfrm>
              <a:off x="6528882" y="1606977"/>
              <a:ext cx="1410278" cy="1507913"/>
            </a:xfrm>
            <a:prstGeom prst="rect">
              <a:avLst/>
            </a:prstGeom>
          </p:spPr>
        </p:pic>
      </p:grpSp>
    </p:spTree>
    <p:extLst>
      <p:ext uri="{BB962C8B-B14F-4D97-AF65-F5344CB8AC3E}">
        <p14:creationId xmlns:p14="http://schemas.microsoft.com/office/powerpoint/2010/main" val="12418582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par>
                                <p:cTn id="8" presetID="16" presetClass="entr" presetSubtype="21" fill="hold"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barn(inVertical)">
                                      <p:cBhvr>
                                        <p:cTn id="10" dur="500"/>
                                        <p:tgtEl>
                                          <p:spTgt spid="51"/>
                                        </p:tgtEl>
                                      </p:cBhvr>
                                    </p:animEffect>
                                  </p:childTnLst>
                                </p:cTn>
                              </p:par>
                              <p:par>
                                <p:cTn id="11" presetID="16" presetClass="entr" presetSubtype="21" fill="hold" nodeType="with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barn(inVertical)">
                                      <p:cBhvr>
                                        <p:cTn id="1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e-K Outdoor Activities to Celebrate National Play Outside Day by Slidesgo">
  <a:themeElements>
    <a:clrScheme name="Simple Light">
      <a:dk1>
        <a:srgbClr val="FFF6E8"/>
      </a:dk1>
      <a:lt1>
        <a:srgbClr val="FFECD1"/>
      </a:lt1>
      <a:dk2>
        <a:srgbClr val="40A378"/>
      </a:dk2>
      <a:lt2>
        <a:srgbClr val="168E5E"/>
      </a:lt2>
      <a:accent1>
        <a:srgbClr val="11734C"/>
      </a:accent1>
      <a:accent2>
        <a:srgbClr val="0F6342"/>
      </a:accent2>
      <a:accent3>
        <a:srgbClr val="0B472F"/>
      </a:accent3>
      <a:accent4>
        <a:srgbClr val="BC5FF8"/>
      </a:accent4>
      <a:accent5>
        <a:srgbClr val="F65C6A"/>
      </a:accent5>
      <a:accent6>
        <a:srgbClr val="FFB300"/>
      </a:accent6>
      <a:hlink>
        <a:srgbClr val="0B472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
      <a:majorFont>
        <a:latin typeface="#9Slide07 IcielBC Cubano Normal (Headings)"/>
        <a:ea typeface=""/>
        <a:cs typeface=""/>
      </a:majorFont>
      <a:minorFont>
        <a:latin typeface="#9Slide03 Cabin Condensed Bol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761</TotalTime>
  <Words>303</Words>
  <Application>Microsoft Office PowerPoint</Application>
  <PresentationFormat>Widescreen</PresentationFormat>
  <Paragraphs>72</Paragraphs>
  <Slides>8</Slides>
  <Notes>6</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8</vt:i4>
      </vt:variant>
    </vt:vector>
  </HeadingPairs>
  <TitlesOfParts>
    <vt:vector size="23" baseType="lpstr">
      <vt:lpstr>#9Slide03 Cabin Condensed Bold</vt:lpstr>
      <vt:lpstr>#9Slide07 IcielBC Cubano Normal (Headings)</vt:lpstr>
      <vt:lpstr>Arial</vt:lpstr>
      <vt:lpstr>Calibri</vt:lpstr>
      <vt:lpstr>Calibri Light</vt:lpstr>
      <vt:lpstr>Gamja Flower</vt:lpstr>
      <vt:lpstr>Grandstander</vt:lpstr>
      <vt:lpstr>Grandstander Medium</vt:lpstr>
      <vt:lpstr>Nexa Bold</vt:lpstr>
      <vt:lpstr>Open Sans</vt:lpstr>
      <vt:lpstr>Open Sans Semibold</vt:lpstr>
      <vt:lpstr>Times New Roman</vt:lpstr>
      <vt:lpstr>Office Theme</vt:lpstr>
      <vt:lpstr>Pre-K Outdoor Activities to Celebrate National Play Outside Day by Slidesgo</vt:lpstr>
      <vt:lpstr>2_Office Theme</vt:lpstr>
      <vt:lpstr>PowerPoint Presentation</vt:lpstr>
      <vt:lpstr>1</vt:lpstr>
      <vt:lpstr>1</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Pre-K Outdoor  Activities to Celebrate National Play Outside Day</dc:title>
  <dc:creator>Admin</dc:creator>
  <cp:lastModifiedBy>HP</cp:lastModifiedBy>
  <cp:revision>20</cp:revision>
  <dcterms:created xsi:type="dcterms:W3CDTF">2022-10-08T10:17:33Z</dcterms:created>
  <dcterms:modified xsi:type="dcterms:W3CDTF">2023-11-01T01:16:36Z</dcterms:modified>
</cp:coreProperties>
</file>